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68" r:id="rId2"/>
    <p:sldMasterId id="2147483800" r:id="rId3"/>
  </p:sldMasterIdLst>
  <p:notesMasterIdLst>
    <p:notesMasterId r:id="rId39"/>
  </p:notesMasterIdLst>
  <p:sldIdLst>
    <p:sldId id="372" r:id="rId4"/>
    <p:sldId id="1413" r:id="rId5"/>
    <p:sldId id="1414" r:id="rId6"/>
    <p:sldId id="1415" r:id="rId7"/>
    <p:sldId id="1416" r:id="rId8"/>
    <p:sldId id="1418" r:id="rId9"/>
    <p:sldId id="1417" r:id="rId10"/>
    <p:sldId id="1419" r:id="rId11"/>
    <p:sldId id="1429" r:id="rId12"/>
    <p:sldId id="1430" r:id="rId13"/>
    <p:sldId id="1431" r:id="rId14"/>
    <p:sldId id="1432" r:id="rId15"/>
    <p:sldId id="1433" r:id="rId16"/>
    <p:sldId id="1420" r:id="rId17"/>
    <p:sldId id="1425" r:id="rId18"/>
    <p:sldId id="1427" r:id="rId19"/>
    <p:sldId id="1428" r:id="rId20"/>
    <p:sldId id="1421" r:id="rId21"/>
    <p:sldId id="1434" r:id="rId22"/>
    <p:sldId id="1422" r:id="rId23"/>
    <p:sldId id="1438" r:id="rId24"/>
    <p:sldId id="1439" r:id="rId25"/>
    <p:sldId id="1423" r:id="rId26"/>
    <p:sldId id="1437" r:id="rId27"/>
    <p:sldId id="1436" r:id="rId28"/>
    <p:sldId id="1440" r:id="rId29"/>
    <p:sldId id="1441" r:id="rId30"/>
    <p:sldId id="1424" r:id="rId31"/>
    <p:sldId id="1442" r:id="rId32"/>
    <p:sldId id="1443" r:id="rId33"/>
    <p:sldId id="1446" r:id="rId34"/>
    <p:sldId id="1447" r:id="rId35"/>
    <p:sldId id="1444" r:id="rId36"/>
    <p:sldId id="1448" r:id="rId37"/>
    <p:sldId id="1445" r:id="rId38"/>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624" userDrawn="1">
          <p15:clr>
            <a:srgbClr val="A4A3A4"/>
          </p15:clr>
        </p15:guide>
        <p15:guide id="2" pos="384"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C3032"/>
    <a:srgbClr val="F7BC15"/>
    <a:srgbClr val="E4592D"/>
    <a:srgbClr val="63B946"/>
    <a:srgbClr val="2E8B57"/>
    <a:srgbClr val="D183D3"/>
    <a:srgbClr val="5D225F"/>
    <a:srgbClr val="3BA6E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88" autoAdjust="0"/>
    <p:restoredTop sz="53034" autoAdjust="0"/>
  </p:normalViewPr>
  <p:slideViewPr>
    <p:cSldViewPr snapToGrid="0">
      <p:cViewPr varScale="1">
        <p:scale>
          <a:sx n="58" d="100"/>
          <a:sy n="58" d="100"/>
        </p:scale>
        <p:origin x="2910" y="78"/>
      </p:cViewPr>
      <p:guideLst>
        <p:guide pos="624"/>
        <p:guide pos="384"/>
        <p:guide orient="horz"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C112B4-C41F-4E60-9CF3-38A697E04042}" type="datetimeFigureOut">
              <a:rPr lang="en-US" smtClean="0"/>
              <a:t>9/25/2024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65C85B-8CBA-477E-981F-33CABB657DD7}" type="slidenum">
              <a:rPr lang="en-US" smtClean="0"/>
              <a:t>‹#›</a:t>
            </a:fld>
            <a:endParaRPr lang="en-US"/>
          </a:p>
        </p:txBody>
      </p:sp>
    </p:spTree>
    <p:extLst>
      <p:ext uri="{BB962C8B-B14F-4D97-AF65-F5344CB8AC3E}">
        <p14:creationId xmlns:p14="http://schemas.microsoft.com/office/powerpoint/2010/main" val="2966574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p1jzdSzGHnA&amp;t=1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p1jzdSzGHnA&amp;t=1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onset of putting together the Frontline Leadership Program, we met with Tim, Jeff and Daniel to present THRIVE as the New Customer Service Training. They liked using THRIVE as our model. Once we got their approval, I started rolling out THRIVE in our New Hire Training. One important thing is that we all speak the same language as we Work Together as One.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1</a:t>
            </a:fld>
            <a:endParaRPr lang="en-US"/>
          </a:p>
        </p:txBody>
      </p:sp>
    </p:spTree>
    <p:extLst>
      <p:ext uri="{BB962C8B-B14F-4D97-AF65-F5344CB8AC3E}">
        <p14:creationId xmlns:p14="http://schemas.microsoft.com/office/powerpoint/2010/main" val="1953139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Have Group B rate these four items and explain why? </a:t>
            </a: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11</a:t>
            </a:fld>
            <a:endParaRPr lang="en-US"/>
          </a:p>
        </p:txBody>
      </p:sp>
    </p:spTree>
    <p:extLst>
      <p:ext uri="{BB962C8B-B14F-4D97-AF65-F5344CB8AC3E}">
        <p14:creationId xmlns:p14="http://schemas.microsoft.com/office/powerpoint/2010/main" val="2128323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Have Group C compose the 5 top things in our business we can do to depict confidence.  </a:t>
            </a: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12</a:t>
            </a:fld>
            <a:endParaRPr lang="en-US"/>
          </a:p>
        </p:txBody>
      </p:sp>
    </p:spTree>
    <p:extLst>
      <p:ext uri="{BB962C8B-B14F-4D97-AF65-F5344CB8AC3E}">
        <p14:creationId xmlns:p14="http://schemas.microsoft.com/office/powerpoint/2010/main" val="2783146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CARE is about an </a:t>
            </a:r>
            <a:r>
              <a:rPr lang="en-US" sz="1200" b="1" kern="1200" dirty="0">
                <a:solidFill>
                  <a:schemeClr val="tx1"/>
                </a:solidFill>
                <a:effectLst/>
                <a:latin typeface="+mn-lt"/>
                <a:ea typeface="+mn-ea"/>
                <a:cs typeface="+mn-cs"/>
              </a:rPr>
              <a:t>EXPERIENCE  - How YOU MAKE SOMEONE FEEL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Two companies that stick out to me that show they care through how they provide service are Walt Disney and Chick- fil- A.   According to Newsweek Disney Cruise Line ranks #1 in customer service overall. This is counting all businesses.  The #1 fast food is Chick- fil- A.   ( I’ll talk about both, </a:t>
            </a:r>
            <a:r>
              <a:rPr lang="en-US" sz="1200" b="1" kern="1200" dirty="0">
                <a:solidFill>
                  <a:schemeClr val="tx1"/>
                </a:solidFill>
                <a:effectLst/>
                <a:latin typeface="+mn-lt"/>
                <a:ea typeface="+mn-ea"/>
                <a:cs typeface="+mn-cs"/>
              </a:rPr>
              <a:t>ask if anyone has been to either?  Ask about their experience.  I will talk about my experience</a:t>
            </a:r>
            <a:r>
              <a:rPr lang="en-US" sz="1200" kern="1200" dirty="0">
                <a:solidFill>
                  <a:schemeClr val="tx1"/>
                </a:solidFill>
                <a:effectLst/>
                <a:latin typeface="+mn-lt"/>
                <a:ea typeface="+mn-ea"/>
                <a:cs typeface="+mn-cs"/>
              </a:rPr>
              <a:t>. ) What each of these companies do very well is provide an </a:t>
            </a:r>
            <a:r>
              <a:rPr lang="en-US" sz="1200" b="1" kern="1200" dirty="0">
                <a:solidFill>
                  <a:schemeClr val="tx1"/>
                </a:solidFill>
                <a:effectLst/>
                <a:latin typeface="+mn-lt"/>
                <a:ea typeface="+mn-ea"/>
                <a:cs typeface="+mn-cs"/>
              </a:rPr>
              <a:t>Exceptional Experience</a:t>
            </a:r>
            <a:r>
              <a:rPr lang="en-US" sz="1200" kern="1200" dirty="0">
                <a:solidFill>
                  <a:schemeClr val="tx1"/>
                </a:solidFill>
                <a:effectLst/>
                <a:latin typeface="+mn-lt"/>
                <a:ea typeface="+mn-ea"/>
                <a:cs typeface="+mn-cs"/>
              </a:rPr>
              <a:t>!  Our goal is to create a culture where we are EMPOWERING OUR CUSTOMER TO THRIVE </a:t>
            </a: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13</a:t>
            </a:fld>
            <a:endParaRPr lang="en-US"/>
          </a:p>
        </p:txBody>
      </p:sp>
    </p:spTree>
    <p:extLst>
      <p:ext uri="{BB962C8B-B14F-4D97-AF65-F5344CB8AC3E}">
        <p14:creationId xmlns:p14="http://schemas.microsoft.com/office/powerpoint/2010/main" val="2829011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Hearing</a:t>
            </a:r>
          </a:p>
          <a:p>
            <a:endParaRPr lang="en-US" b="1" dirty="0"/>
          </a:p>
          <a:p>
            <a:r>
              <a:rPr lang="en-US" dirty="0"/>
              <a:t>People need to know that they are being heard and that we are </a:t>
            </a:r>
            <a:r>
              <a:rPr lang="en-US" u="sng" dirty="0"/>
              <a:t>listening</a:t>
            </a:r>
            <a:r>
              <a:rPr lang="en-US" dirty="0"/>
              <a:t>. Whether we are face to face, in a Zoom meeting or on the phone.  </a:t>
            </a:r>
          </a:p>
          <a:p>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14</a:t>
            </a:fld>
            <a:endParaRPr lang="en-US"/>
          </a:p>
        </p:txBody>
      </p:sp>
    </p:spTree>
    <p:extLst>
      <p:ext uri="{BB962C8B-B14F-4D97-AF65-F5344CB8AC3E}">
        <p14:creationId xmlns:p14="http://schemas.microsoft.com/office/powerpoint/2010/main" val="551141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Simply Listen </a:t>
            </a:r>
          </a:p>
          <a:p>
            <a:endParaRPr lang="en-US" dirty="0"/>
          </a:p>
          <a:p>
            <a:r>
              <a:rPr lang="en-US" dirty="0"/>
              <a:t>I’m going to read you something and I want you to listen.  Don’t take any notes.  Put down your pen/pencil, notepad etc.  Simply listen.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Mr. St. Cloud called on Monday because he wanted to how to help Mrs. Downey.  Mrs. Downey’s grandfather passed away on July 21. He did not have any transfer on death instructions.  He had thirteen grandchildren and he wanted all of them to have equal shares of his assets besides Phillip and Mary Beth.   He had taken care of Phillip for most of his life, and he did not think that Phillip would be able to handle the money.  He did leave this particular grandson his vacation home in Jupiter, Florida.  Mrs. Downey was devastated that her grandfather did not leave her most admired cousin any money.  She was not too concerned about Mary Beth because she was married to the founder of one of the most used apps.   However, she did want to know how each of the grandchildren could get equal shares.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b="1" dirty="0"/>
              <a:t>Say: </a:t>
            </a:r>
            <a:r>
              <a:rPr lang="en-US" dirty="0"/>
              <a:t>Here are some principals about listening.  Let’s talk about these.  Who wants to begin with Avoiding Distractions ? </a:t>
            </a:r>
          </a:p>
          <a:p>
            <a:r>
              <a:rPr lang="en-US" dirty="0"/>
              <a:t>Let’s talk about consequences of each.  I need videos.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Avoid distractions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Don't multitask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Listen to and concentrate on what their saying—don't think about how you're going to respond while they're still speaking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Listen to the whole situation and take notes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Don't interrupt or finish their sentence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Don't make assumptions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endParaRPr lang="en-US" dirty="0"/>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15</a:t>
            </a:fld>
            <a:endParaRPr lang="en-US"/>
          </a:p>
        </p:txBody>
      </p:sp>
    </p:spTree>
    <p:extLst>
      <p:ext uri="{BB962C8B-B14F-4D97-AF65-F5344CB8AC3E}">
        <p14:creationId xmlns:p14="http://schemas.microsoft.com/office/powerpoint/2010/main" val="94436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(253) The Big Bang Theory - Please pass the butter!! - YouTube</a:t>
            </a:r>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16</a:t>
            </a:fld>
            <a:endParaRPr lang="en-US"/>
          </a:p>
        </p:txBody>
      </p:sp>
    </p:spTree>
    <p:extLst>
      <p:ext uri="{BB962C8B-B14F-4D97-AF65-F5344CB8AC3E}">
        <p14:creationId xmlns:p14="http://schemas.microsoft.com/office/powerpoint/2010/main" val="2680228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(253) The Big Bang Theory - Please pass the butter!! - YouTube</a:t>
            </a:r>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17</a:t>
            </a:fld>
            <a:endParaRPr lang="en-US"/>
          </a:p>
        </p:txBody>
      </p:sp>
    </p:spTree>
    <p:extLst>
      <p:ext uri="{BB962C8B-B14F-4D97-AF65-F5344CB8AC3E}">
        <p14:creationId xmlns:p14="http://schemas.microsoft.com/office/powerpoint/2010/main" val="3716878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accent1"/>
                </a:solidFill>
                <a:effectLst/>
                <a:latin typeface="Marselis Pro" panose="02000503030000020004"/>
              </a:rPr>
              <a:t>RESULTS</a:t>
            </a:r>
          </a:p>
          <a:p>
            <a:endParaRPr lang="en-US" sz="1200" b="1" dirty="0">
              <a:solidFill>
                <a:schemeClr val="accent1"/>
              </a:solidFill>
              <a:effectLst/>
              <a:latin typeface="Marselis Pro" panose="02000503030000020004"/>
            </a:endParaRPr>
          </a:p>
          <a:p>
            <a:r>
              <a:rPr lang="en-US" sz="1200" b="0" dirty="0">
                <a:solidFill>
                  <a:schemeClr val="accent1"/>
                </a:solidFill>
                <a:effectLst/>
                <a:latin typeface="Marselis Pro" panose="02000503030000020004"/>
              </a:rPr>
              <a:t>Show Up Every Time </a:t>
            </a:r>
          </a:p>
          <a:p>
            <a:r>
              <a:rPr lang="en-US" sz="1200" b="0" dirty="0">
                <a:solidFill>
                  <a:schemeClr val="accent1"/>
                </a:solidFill>
                <a:effectLst/>
                <a:latin typeface="Marselis Pro" panose="02000503030000020004"/>
              </a:rPr>
              <a:t>We are accountable and dependable,  no excuses.</a:t>
            </a:r>
          </a:p>
          <a:p>
            <a:endParaRPr lang="en-US" sz="1200" b="1" dirty="0">
              <a:solidFill>
                <a:schemeClr val="accent1"/>
              </a:solidFill>
              <a:effectLst/>
              <a:latin typeface="Marselis Pro" panose="02000503030000020004"/>
            </a:endParaRPr>
          </a:p>
        </p:txBody>
      </p:sp>
      <p:sp>
        <p:nvSpPr>
          <p:cNvPr id="4" name="Slide Number Placeholder 3"/>
          <p:cNvSpPr>
            <a:spLocks noGrp="1"/>
          </p:cNvSpPr>
          <p:nvPr>
            <p:ph type="sldNum" sz="quarter" idx="5"/>
          </p:nvPr>
        </p:nvSpPr>
        <p:spPr/>
        <p:txBody>
          <a:bodyPr/>
          <a:lstStyle/>
          <a:p>
            <a:fld id="{B765C85B-8CBA-477E-981F-33CABB657DD7}" type="slidenum">
              <a:rPr lang="en-US" smtClean="0"/>
              <a:t>18</a:t>
            </a:fld>
            <a:endParaRPr lang="en-US"/>
          </a:p>
        </p:txBody>
      </p:sp>
    </p:spTree>
    <p:extLst>
      <p:ext uri="{BB962C8B-B14F-4D97-AF65-F5344CB8AC3E}">
        <p14:creationId xmlns:p14="http://schemas.microsoft.com/office/powerpoint/2010/main" val="3474454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chemeClr val="accent1"/>
                </a:solidFill>
                <a:effectLst/>
                <a:latin typeface="Marselis Pro" panose="02000503030000020004"/>
              </a:rPr>
              <a:t>Does this say show up sometimes?  No we have to show up for every call, for every document we process etc. Because our clients are looking for results. </a:t>
            </a:r>
          </a:p>
          <a:p>
            <a:endParaRPr lang="en-US" sz="1200" b="0" dirty="0">
              <a:solidFill>
                <a:schemeClr val="accent1"/>
              </a:solidFill>
              <a:effectLst/>
              <a:latin typeface="Marselis Pro" panose="02000503030000020004"/>
            </a:endParaRPr>
          </a:p>
          <a:p>
            <a:r>
              <a:rPr lang="en-US" sz="1200" b="0" dirty="0">
                <a:solidFill>
                  <a:schemeClr val="accent1"/>
                </a:solidFill>
                <a:effectLst/>
                <a:latin typeface="Marselis Pro" panose="02000503030000020004"/>
              </a:rPr>
              <a:t>What happens when we don’t? </a:t>
            </a: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19</a:t>
            </a:fld>
            <a:endParaRPr lang="en-US"/>
          </a:p>
        </p:txBody>
      </p:sp>
    </p:spTree>
    <p:extLst>
      <p:ext uri="{BB962C8B-B14F-4D97-AF65-F5344CB8AC3E}">
        <p14:creationId xmlns:p14="http://schemas.microsoft.com/office/powerpoint/2010/main" val="824459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arselis Pro" panose="02000503030000020004"/>
              </a:rPr>
              <a:t>INNOVATIVE</a:t>
            </a:r>
            <a:endParaRPr lang="en-US" dirty="0"/>
          </a:p>
          <a:p>
            <a:endParaRPr lang="en-US" sz="1200" b="1" dirty="0">
              <a:solidFill>
                <a:schemeClr val="accent1"/>
              </a:solidFill>
              <a:effectLst/>
              <a:latin typeface="Marselis Pro" panose="02000503030000020004"/>
            </a:endParaRPr>
          </a:p>
          <a:p>
            <a:r>
              <a:rPr lang="en-US" sz="1200" b="0" dirty="0">
                <a:solidFill>
                  <a:schemeClr val="accent1"/>
                </a:solidFill>
                <a:effectLst/>
                <a:latin typeface="Marselis Pro" panose="02000503030000020004"/>
              </a:rPr>
              <a:t>THINK BIG AND SMALL</a:t>
            </a:r>
          </a:p>
          <a:p>
            <a:r>
              <a:rPr lang="en-US" sz="1200" b="0" dirty="0">
                <a:solidFill>
                  <a:schemeClr val="accent1"/>
                </a:solidFill>
                <a:effectLst/>
                <a:latin typeface="Marselis Pro" panose="02000503030000020004"/>
              </a:rPr>
              <a:t>We are exciting and innovative but always thoughtful. </a:t>
            </a:r>
          </a:p>
          <a:p>
            <a:endParaRPr lang="en-US" sz="1200" b="1" dirty="0">
              <a:solidFill>
                <a:schemeClr val="accent1"/>
              </a:solidFill>
              <a:effectLst/>
              <a:latin typeface="Marselis Pro" panose="02000503030000020004"/>
            </a:endParaRPr>
          </a:p>
          <a:p>
            <a:r>
              <a:rPr lang="en-US" dirty="0"/>
              <a:t>Let’s talk about being innovative.  What does this mean to you? </a:t>
            </a:r>
          </a:p>
          <a:p>
            <a:r>
              <a:rPr lang="en-US" dirty="0"/>
              <a:t>You will find that you may have more than one way of finding the answer. Or sometimes you have to think outside the box to find a resolution or simply help the customer without breaking any rules.   I think innovation starts with Taking Ownership. Let’s talk about this for a minute.  </a:t>
            </a:r>
          </a:p>
          <a:p>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20</a:t>
            </a:fld>
            <a:endParaRPr lang="en-US"/>
          </a:p>
        </p:txBody>
      </p:sp>
    </p:spTree>
    <p:extLst>
      <p:ext uri="{BB962C8B-B14F-4D97-AF65-F5344CB8AC3E}">
        <p14:creationId xmlns:p14="http://schemas.microsoft.com/office/powerpoint/2010/main" val="1363955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what we will do is I’m going to give you a high-level introduction of THRIVE Customer Service. I  have activities and videos that I use during New Hire Customer Service Training that we will not do today. I try to keep it lively and fun!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anyone guess why I choose THRIVE?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b="1" dirty="0"/>
              <a:t>second thing </a:t>
            </a:r>
            <a:r>
              <a:rPr lang="en-US" dirty="0"/>
              <a:t>that we will do is get you to begin to think about how the principals of thrive relate to your team. So, as we go through THRIVE think about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Third</a:t>
            </a:r>
            <a:r>
              <a:rPr lang="en-US" dirty="0"/>
              <a:t>, your customer is not just the FP but your customer is also your team.  We will do an activity where you will have the opportunity to use what you learn about </a:t>
            </a:r>
            <a:r>
              <a:rPr lang="en-US" b="1" dirty="0"/>
              <a:t>THRIVE</a:t>
            </a:r>
            <a:r>
              <a:rPr lang="en-US" dirty="0"/>
              <a:t> Customer Service</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want this to be as interactive as possible. One of the most powerful things I believe we all have is our VOICE.  Your voice is important. You all have a wealth of knowledge that will add value to this session. There are things that you will hopefully learn from each other.  I’m looking forward to your input  </a:t>
            </a:r>
          </a:p>
          <a:p>
            <a:endParaRPr lang="en-US" dirty="0"/>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2</a:t>
            </a:fld>
            <a:endParaRPr lang="en-US"/>
          </a:p>
        </p:txBody>
      </p:sp>
    </p:spTree>
    <p:extLst>
      <p:ext uri="{BB962C8B-B14F-4D97-AF65-F5344CB8AC3E}">
        <p14:creationId xmlns:p14="http://schemas.microsoft.com/office/powerpoint/2010/main" val="3061892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Never say never or No is being accountable and taking ownership</a:t>
            </a:r>
          </a:p>
          <a:p>
            <a:endParaRPr lang="en-US" dirty="0"/>
          </a:p>
          <a:p>
            <a:r>
              <a:rPr lang="en-US" dirty="0"/>
              <a:t>How do you feel when someone tells you they can’t .  They don’t know how to?  </a:t>
            </a:r>
          </a:p>
          <a:p>
            <a:r>
              <a:rPr lang="en-US" dirty="0"/>
              <a:t>Tell me about a time when you were the customer, and someone said No or that’s not my job   How did you feel ? </a:t>
            </a: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21</a:t>
            </a:fld>
            <a:endParaRPr lang="en-US"/>
          </a:p>
        </p:txBody>
      </p:sp>
    </p:spTree>
    <p:extLst>
      <p:ext uri="{BB962C8B-B14F-4D97-AF65-F5344CB8AC3E}">
        <p14:creationId xmlns:p14="http://schemas.microsoft.com/office/powerpoint/2010/main" val="59117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just talked about not just outright saying no.   Does this mean you will have all the answers?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 group I’d like for you to begin to think about what you can say.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 </a:t>
            </a:r>
            <a:r>
              <a:rPr lang="en-US" sz="1200" b="0" kern="1200" dirty="0">
                <a:solidFill>
                  <a:schemeClr val="tx1"/>
                </a:solidFill>
                <a:effectLst/>
                <a:latin typeface="+mn-lt"/>
                <a:ea typeface="+mn-ea"/>
                <a:cs typeface="+mn-cs"/>
              </a:rPr>
              <a:t>Divide the team into 2-5 groups depending upon the amount of learners in the class.  </a:t>
            </a:r>
            <a:r>
              <a:rPr lang="en-US" sz="1200" b="1"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take this information back as a </a:t>
            </a:r>
            <a:r>
              <a:rPr lang="en-US" sz="1200" b="1" kern="1200" dirty="0">
                <a:solidFill>
                  <a:schemeClr val="tx1"/>
                </a:solidFill>
                <a:effectLst/>
                <a:latin typeface="+mn-lt"/>
                <a:ea typeface="+mn-ea"/>
                <a:cs typeface="+mn-cs"/>
              </a:rPr>
              <a:t>great coaching opportunity </a:t>
            </a:r>
            <a:r>
              <a:rPr lang="en-US" sz="1200" kern="1200" dirty="0">
                <a:solidFill>
                  <a:schemeClr val="tx1"/>
                </a:solidFill>
                <a:effectLst/>
                <a:latin typeface="+mn-lt"/>
                <a:ea typeface="+mn-ea"/>
                <a:cs typeface="+mn-cs"/>
              </a:rPr>
              <a:t>to help your team focus on what they can do.   </a:t>
            </a:r>
            <a:endParaRPr lang="en-US" dirty="0"/>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22</a:t>
            </a:fld>
            <a:endParaRPr lang="en-US"/>
          </a:p>
        </p:txBody>
      </p:sp>
    </p:spTree>
    <p:extLst>
      <p:ext uri="{BB962C8B-B14F-4D97-AF65-F5344CB8AC3E}">
        <p14:creationId xmlns:p14="http://schemas.microsoft.com/office/powerpoint/2010/main" val="3661376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arselis Pro" panose="02000503030000020004"/>
              </a:rPr>
              <a:t>VALUE</a:t>
            </a:r>
          </a:p>
          <a:p>
            <a:endParaRPr lang="en-US" sz="1200" b="1" dirty="0">
              <a:latin typeface="Marselis Pro" panose="02000503030000020004"/>
            </a:endParaRPr>
          </a:p>
          <a:p>
            <a:r>
              <a:rPr lang="en-US" dirty="0"/>
              <a:t>A part of taking ownership is value. Think about when you rent a car </a:t>
            </a:r>
          </a:p>
          <a:p>
            <a:endParaRPr lang="en-US" dirty="0"/>
          </a:p>
          <a:p>
            <a:pPr marL="171450" indent="-171450">
              <a:buFont typeface="Arial" panose="020B0604020202020204" pitchFamily="34" charset="0"/>
              <a:buChar char="•"/>
            </a:pPr>
            <a:r>
              <a:rPr lang="en-US" dirty="0"/>
              <a:t>When you own something, you take care of it – rent a car, they let you bring it back unclean, they maintain it – when you are paying the car note </a:t>
            </a:r>
          </a:p>
          <a:p>
            <a:pPr marL="171450" indent="-171450">
              <a:buFont typeface="Arial" panose="020B0604020202020204" pitchFamily="34" charset="0"/>
              <a:buChar char="•"/>
            </a:pPr>
            <a:r>
              <a:rPr lang="en-US" dirty="0"/>
              <a:t>When you own something, it has value to you</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Value our customers- Appreciate their business </a:t>
            </a:r>
          </a:p>
          <a:p>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23</a:t>
            </a:fld>
            <a:endParaRPr lang="en-US"/>
          </a:p>
        </p:txBody>
      </p:sp>
    </p:spTree>
    <p:extLst>
      <p:ext uri="{BB962C8B-B14F-4D97-AF65-F5344CB8AC3E}">
        <p14:creationId xmlns:p14="http://schemas.microsoft.com/office/powerpoint/2010/main" val="368326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 of valuing our customer is being Empathetic</a:t>
            </a: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24</a:t>
            </a:fld>
            <a:endParaRPr lang="en-US"/>
          </a:p>
        </p:txBody>
      </p:sp>
    </p:spTree>
    <p:extLst>
      <p:ext uri="{BB962C8B-B14F-4D97-AF65-F5344CB8AC3E}">
        <p14:creationId xmlns:p14="http://schemas.microsoft.com/office/powerpoint/2010/main" val="762326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sticks out for you?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Empathy is the ability to sense other people's emotions, coupled with the ability to imagine what someone else might be thinking or feeling.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Be Present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Listen and let the person know that they are heard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Because every interaction is Unique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25</a:t>
            </a:fld>
            <a:endParaRPr lang="en-US"/>
          </a:p>
        </p:txBody>
      </p:sp>
    </p:spTree>
    <p:extLst>
      <p:ext uri="{BB962C8B-B14F-4D97-AF65-F5344CB8AC3E}">
        <p14:creationId xmlns:p14="http://schemas.microsoft.com/office/powerpoint/2010/main" val="2836578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 Can make up scenarios for each feeling and assign each feeling to a group.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Divide the class into 5 groups. Assign each group a picture. </a:t>
            </a:r>
            <a:r>
              <a:rPr lang="en-US" sz="1200" b="1" u="sng" kern="1200" dirty="0">
                <a:solidFill>
                  <a:schemeClr val="tx1"/>
                </a:solidFill>
                <a:effectLst/>
                <a:latin typeface="+mn-lt"/>
                <a:ea typeface="+mn-ea"/>
                <a:cs typeface="+mn-cs"/>
              </a:rPr>
              <a:t>They should act out the scenario and present it to the class. </a:t>
            </a:r>
          </a:p>
          <a:p>
            <a:r>
              <a:rPr lang="en-US" sz="1200" b="1" u="sng" kern="1200" dirty="0">
                <a:solidFill>
                  <a:schemeClr val="tx1"/>
                </a:solidFill>
                <a:effectLst/>
                <a:latin typeface="+mn-lt"/>
                <a:ea typeface="+mn-ea"/>
                <a:cs typeface="+mn-cs"/>
              </a:rPr>
              <a:t>The objective is to use EMPATHY AND RESPOND WITH MYRA’S  3R’S. </a:t>
            </a:r>
          </a:p>
          <a:p>
            <a:r>
              <a:rPr lang="en-US" sz="1200" b="1" u="sng" kern="1200" dirty="0">
                <a:solidFill>
                  <a:schemeClr val="tx1"/>
                </a:solidFill>
                <a:effectLst/>
                <a:latin typeface="+mn-lt"/>
                <a:ea typeface="+mn-ea"/>
                <a:cs typeface="+mn-cs"/>
              </a:rPr>
              <a:t>Each scenario should only be 2-3 minutes. </a:t>
            </a:r>
          </a:p>
          <a:p>
            <a:endParaRPr lang="en-US" sz="1200" b="1" u="sng"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Now put each group into a breakout room to name the feeling and come up with their scenario. Give them 15-18 minutes to name the emotion, create a scenario and practice it.  </a:t>
            </a:r>
          </a:p>
          <a:p>
            <a:endParaRPr lang="en-US" sz="1200" b="1" u="sng" kern="1200" dirty="0">
              <a:solidFill>
                <a:schemeClr val="tx1"/>
              </a:solidFill>
              <a:effectLst/>
              <a:latin typeface="+mn-lt"/>
              <a:ea typeface="+mn-ea"/>
              <a:cs typeface="+mn-cs"/>
            </a:endParaRPr>
          </a:p>
          <a:p>
            <a:endParaRPr lang="en-US" sz="1200" b="1" u="sng"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After the set time expires bring the groups back and listen to the scenarios.   </a:t>
            </a:r>
          </a:p>
          <a:p>
            <a:endParaRPr lang="en-US" sz="1200" b="1" u="sng"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the groups return debrief with:</a:t>
            </a:r>
          </a:p>
          <a:p>
            <a:r>
              <a:rPr lang="en-US" sz="1200" kern="1200" dirty="0">
                <a:solidFill>
                  <a:schemeClr val="tx1"/>
                </a:solidFill>
                <a:effectLst/>
                <a:latin typeface="+mn-lt"/>
                <a:ea typeface="+mn-ea"/>
                <a:cs typeface="+mn-cs"/>
              </a:rPr>
              <a:t>When you empathize, the end result is it leads to increased client satisfaction even if you can’t solve the problem. Taking the time to make a person feel emotionally understood is a viable part of showing care.    </a:t>
            </a:r>
            <a:r>
              <a:rPr lang="en-US" sz="1200" b="1" kern="1200" dirty="0">
                <a:solidFill>
                  <a:schemeClr val="tx1"/>
                </a:solidFill>
                <a:effectLst/>
                <a:latin typeface="+mn-lt"/>
                <a:ea typeface="+mn-ea"/>
                <a:cs typeface="+mn-cs"/>
              </a:rPr>
              <a:t>2 min.</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Expressing empathy is a way of showing you really </a:t>
            </a:r>
            <a:r>
              <a:rPr lang="en-US" sz="1200" b="1" kern="1200" dirty="0">
                <a:solidFill>
                  <a:schemeClr val="tx1"/>
                </a:solidFill>
                <a:effectLst/>
                <a:latin typeface="+mn-lt"/>
                <a:ea typeface="+mn-ea"/>
                <a:cs typeface="+mn-cs"/>
              </a:rPr>
              <a:t>understand </a:t>
            </a:r>
            <a:r>
              <a:rPr lang="en-US" sz="1200" kern="1200" dirty="0">
                <a:solidFill>
                  <a:schemeClr val="tx1"/>
                </a:solidFill>
                <a:effectLst/>
                <a:latin typeface="+mn-lt"/>
                <a:ea typeface="+mn-ea"/>
                <a:cs typeface="+mn-cs"/>
              </a:rPr>
              <a:t>their frustration and you really </a:t>
            </a:r>
            <a:r>
              <a:rPr lang="en-US" sz="1200" b="1" kern="1200" dirty="0">
                <a:solidFill>
                  <a:schemeClr val="tx1"/>
                </a:solidFill>
                <a:effectLst/>
                <a:latin typeface="+mn-lt"/>
                <a:ea typeface="+mn-ea"/>
                <a:cs typeface="+mn-cs"/>
              </a:rPr>
              <a:t>care</a:t>
            </a:r>
            <a:r>
              <a:rPr lang="en-US" sz="1200" kern="1200" dirty="0">
                <a:solidFill>
                  <a:schemeClr val="tx1"/>
                </a:solidFill>
                <a:effectLst/>
                <a:latin typeface="+mn-lt"/>
                <a:ea typeface="+mn-ea"/>
                <a:cs typeface="+mn-cs"/>
              </a:rPr>
              <a:t> about </a:t>
            </a:r>
            <a:r>
              <a:rPr lang="en-US" sz="1200" b="1" kern="1200" dirty="0">
                <a:solidFill>
                  <a:schemeClr val="tx1"/>
                </a:solidFill>
                <a:effectLst/>
                <a:latin typeface="+mn-lt"/>
                <a:ea typeface="+mn-ea"/>
                <a:cs typeface="+mn-cs"/>
              </a:rPr>
              <a:t>helping</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sz="1200" b="1" kern="1200" dirty="0">
              <a:solidFill>
                <a:srgbClr val="FF0000"/>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26</a:t>
            </a:fld>
            <a:endParaRPr lang="en-US"/>
          </a:p>
        </p:txBody>
      </p:sp>
    </p:spTree>
    <p:extLst>
      <p:ext uri="{BB962C8B-B14F-4D97-AF65-F5344CB8AC3E}">
        <p14:creationId xmlns:p14="http://schemas.microsoft.com/office/powerpoint/2010/main" val="1039516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Debrief – One thing you would say</a:t>
            </a: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27</a:t>
            </a:fld>
            <a:endParaRPr lang="en-US"/>
          </a:p>
        </p:txBody>
      </p:sp>
    </p:spTree>
    <p:extLst>
      <p:ext uri="{BB962C8B-B14F-4D97-AF65-F5344CB8AC3E}">
        <p14:creationId xmlns:p14="http://schemas.microsoft.com/office/powerpoint/2010/main" val="513095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arselis Pro" panose="02000503030000020004"/>
              </a:rPr>
              <a:t>EMPOWER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solidFill>
              <a:effectLst/>
              <a:latin typeface="Marselis Pro" panose="020005030300000200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solidFill>
                <a:effectLst/>
                <a:latin typeface="Marselis Pro" panose="02000503030000020004"/>
              </a:rPr>
              <a:t>WORK TOGETHER AS ONE is the 4</a:t>
            </a:r>
            <a:r>
              <a:rPr lang="en-US" sz="1200" b="0" baseline="30000" dirty="0">
                <a:solidFill>
                  <a:schemeClr val="accent1"/>
                </a:solidFill>
                <a:effectLst/>
                <a:latin typeface="Marselis Pro" panose="02000503030000020004"/>
              </a:rPr>
              <a:t>th</a:t>
            </a:r>
            <a:r>
              <a:rPr lang="en-US" sz="1200" b="0" dirty="0">
                <a:solidFill>
                  <a:schemeClr val="accent1"/>
                </a:solidFill>
                <a:effectLst/>
                <a:latin typeface="Marselis Pro" panose="02000503030000020004"/>
              </a:rPr>
              <a:t> Core Value at Osaic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solidFill>
              <a:effectLst/>
              <a:latin typeface="Marselis Pro" panose="020005030300000200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solidFill>
                  <a:srgbClr val="FFFFFF"/>
                </a:solidFill>
                <a:effectLst/>
                <a:latin typeface="Marselis Pro" panose="02000503030000020004"/>
              </a:rPr>
              <a:t>We ar</a:t>
            </a:r>
            <a:r>
              <a:rPr lang="en-US" sz="1200" b="0" i="1" dirty="0">
                <a:solidFill>
                  <a:srgbClr val="FFFFFF"/>
                </a:solidFill>
                <a:latin typeface="Marselis Pro" panose="02000503030000020004"/>
              </a:rPr>
              <a:t>e c</a:t>
            </a:r>
            <a:r>
              <a:rPr lang="en-US" sz="1200" b="0" i="1" dirty="0">
                <a:solidFill>
                  <a:srgbClr val="FFFFFF"/>
                </a:solidFill>
                <a:effectLst/>
                <a:latin typeface="Marselis Pro" panose="02000503030000020004"/>
              </a:rPr>
              <a:t>ollaborative and diverse, and better for it.  </a:t>
            </a:r>
            <a:endParaRPr lang="en-US" sz="1200" b="0" i="1" dirty="0">
              <a:solidFill>
                <a:srgbClr val="FFFFFF"/>
              </a:solidFill>
              <a:latin typeface="Marselis Pro" panose="020005030300000200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1"/>
              </a:solidFill>
              <a:latin typeface="Marselis Pro" panose="02000503030000020004"/>
            </a:endParaRPr>
          </a:p>
          <a:p>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28</a:t>
            </a:fld>
            <a:endParaRPr lang="en-US"/>
          </a:p>
        </p:txBody>
      </p:sp>
    </p:spTree>
    <p:extLst>
      <p:ext uri="{BB962C8B-B14F-4D97-AF65-F5344CB8AC3E}">
        <p14:creationId xmlns:p14="http://schemas.microsoft.com/office/powerpoint/2010/main" val="2650389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huge part of customer service revolves around expectations.  Let’s talk for just one minute about expectations.</a:t>
            </a:r>
          </a:p>
          <a:p>
            <a:r>
              <a:rPr lang="en-US" sz="1200" kern="1200" dirty="0">
                <a:solidFill>
                  <a:schemeClr val="tx1"/>
                </a:solidFill>
                <a:effectLst/>
                <a:latin typeface="+mn-lt"/>
                <a:ea typeface="+mn-ea"/>
                <a:cs typeface="+mn-cs"/>
              </a:rPr>
              <a:t>Think about a time you went shopping at a store or a time you placed an order online…….   What were your expectations?     </a:t>
            </a:r>
            <a:r>
              <a:rPr lang="en-US" sz="1200" b="1" kern="1200" dirty="0">
                <a:solidFill>
                  <a:schemeClr val="tx1"/>
                </a:solidFill>
                <a:effectLst/>
                <a:latin typeface="+mn-lt"/>
                <a:ea typeface="+mn-ea"/>
                <a:cs typeface="+mn-cs"/>
              </a:rPr>
              <a:t>Now let the class give a few examples.  </a:t>
            </a:r>
          </a:p>
        </p:txBody>
      </p:sp>
      <p:sp>
        <p:nvSpPr>
          <p:cNvPr id="4" name="Slide Number Placeholder 3"/>
          <p:cNvSpPr>
            <a:spLocks noGrp="1"/>
          </p:cNvSpPr>
          <p:nvPr>
            <p:ph type="sldNum" sz="quarter" idx="5"/>
          </p:nvPr>
        </p:nvSpPr>
        <p:spPr/>
        <p:txBody>
          <a:bodyPr/>
          <a:lstStyle/>
          <a:p>
            <a:fld id="{B765C85B-8CBA-477E-981F-33CABB657DD7}" type="slidenum">
              <a:rPr lang="en-US" smtClean="0"/>
              <a:t>3</a:t>
            </a:fld>
            <a:endParaRPr lang="en-US"/>
          </a:p>
        </p:txBody>
      </p:sp>
    </p:spTree>
    <p:extLst>
      <p:ext uri="{BB962C8B-B14F-4D97-AF65-F5344CB8AC3E}">
        <p14:creationId xmlns:p14="http://schemas.microsoft.com/office/powerpoint/2010/main" val="4033005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Osaic we support over 10,000 financial professionals who rely on us to help and support them to </a:t>
            </a:r>
            <a:r>
              <a:rPr lang="en-US" b="0" i="0" dirty="0">
                <a:solidFill>
                  <a:srgbClr val="15535E"/>
                </a:solidFill>
                <a:effectLst/>
                <a:latin typeface="Marselis"/>
              </a:rPr>
              <a:t>make a difference in your clients’ lives –  We have BLANK AMOUNT OF EMPLOYEES…………approximately 2400 employees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Empowering our clients to thrive begins </a:t>
            </a:r>
            <a:r>
              <a:rPr lang="en-US" sz="1200" b="1" kern="1200" dirty="0">
                <a:solidFill>
                  <a:schemeClr val="tx1"/>
                </a:solidFill>
                <a:effectLst/>
                <a:latin typeface="+mn-lt"/>
                <a:ea typeface="+mn-ea"/>
                <a:cs typeface="+mn-cs"/>
              </a:rPr>
              <a:t>before</a:t>
            </a:r>
            <a:r>
              <a:rPr lang="en-US" sz="1200" kern="1200" dirty="0">
                <a:solidFill>
                  <a:schemeClr val="tx1"/>
                </a:solidFill>
                <a:effectLst/>
                <a:latin typeface="+mn-lt"/>
                <a:ea typeface="+mn-ea"/>
                <a:cs typeface="+mn-cs"/>
              </a:rPr>
              <a:t> you interact with them </a:t>
            </a:r>
          </a:p>
          <a:p>
            <a:r>
              <a:rPr lang="en-US" sz="1200" kern="1200" dirty="0">
                <a:solidFill>
                  <a:schemeClr val="tx1"/>
                </a:solidFill>
                <a:effectLst/>
                <a:latin typeface="+mn-lt"/>
                <a:ea typeface="+mn-ea"/>
                <a:cs typeface="+mn-cs"/>
              </a:rPr>
              <a:t>It begins </a:t>
            </a:r>
            <a:r>
              <a:rPr lang="en-US" sz="1200" b="1" kern="1200" dirty="0">
                <a:solidFill>
                  <a:schemeClr val="tx1"/>
                </a:solidFill>
                <a:effectLst/>
                <a:latin typeface="+mn-lt"/>
                <a:ea typeface="+mn-ea"/>
                <a:cs typeface="+mn-cs"/>
              </a:rPr>
              <a:t>before you start work</a:t>
            </a:r>
            <a:r>
              <a:rPr lang="en-US" sz="1200" kern="1200" dirty="0">
                <a:solidFill>
                  <a:schemeClr val="tx1"/>
                </a:solidFill>
                <a:effectLst/>
                <a:latin typeface="+mn-lt"/>
                <a:ea typeface="+mn-ea"/>
                <a:cs typeface="+mn-cs"/>
              </a:rPr>
              <a:t>. And, it has to be </a:t>
            </a:r>
            <a:r>
              <a:rPr lang="en-US" sz="1200" b="1" kern="1200" dirty="0">
                <a:solidFill>
                  <a:schemeClr val="tx1"/>
                </a:solidFill>
                <a:effectLst/>
                <a:latin typeface="+mn-lt"/>
                <a:ea typeface="+mn-ea"/>
                <a:cs typeface="+mn-cs"/>
              </a:rPr>
              <a:t>genuine.   </a:t>
            </a:r>
          </a:p>
          <a:p>
            <a:r>
              <a:rPr lang="en-US" sz="1200" kern="1200" dirty="0">
                <a:solidFill>
                  <a:schemeClr val="tx1"/>
                </a:solidFill>
                <a:effectLst/>
                <a:latin typeface="+mn-lt"/>
                <a:ea typeface="+mn-ea"/>
                <a:cs typeface="+mn-cs"/>
              </a:rPr>
              <a:t>It’s important to that we get excited about our day!  And that we get excited about what we do!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Tell a story of Tim- when I worked in a call center.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was getting everyone excited to make someone’s day</a:t>
            </a:r>
            <a:r>
              <a:rPr lang="en-US" sz="1200" b="1"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“How do you begin your day?”</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Transition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Let’s talk about interacting with the client. This can be an internal or external client.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I need 7 volunteers to explain each of these and why it’s important. </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765C85B-8CBA-477E-981F-33CABB657DD7}" type="slidenum">
              <a:rPr lang="en-US" smtClean="0"/>
              <a:t>4</a:t>
            </a:fld>
            <a:endParaRPr lang="en-US"/>
          </a:p>
        </p:txBody>
      </p:sp>
    </p:spTree>
    <p:extLst>
      <p:ext uri="{BB962C8B-B14F-4D97-AF65-F5344CB8AC3E}">
        <p14:creationId xmlns:p14="http://schemas.microsoft.com/office/powerpoint/2010/main" val="1697025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 Let’s talk about interacting with the client. This can be an internal or external client.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I need 7 volunteers to explain each of these and why it’s important.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7 elements that every customer</a:t>
            </a:r>
            <a:r>
              <a:rPr lang="en-US" sz="1200" b="1" u="sng" kern="1200" dirty="0">
                <a:solidFill>
                  <a:schemeClr val="tx1"/>
                </a:solidFill>
                <a:effectLst/>
                <a:latin typeface="+mn-lt"/>
                <a:ea typeface="+mn-ea"/>
                <a:cs typeface="+mn-cs"/>
              </a:rPr>
              <a:t> interaction</a:t>
            </a:r>
            <a:r>
              <a:rPr lang="en-US" sz="1200" kern="1200" dirty="0">
                <a:solidFill>
                  <a:schemeClr val="tx1"/>
                </a:solidFill>
                <a:effectLst/>
                <a:latin typeface="+mn-lt"/>
                <a:ea typeface="+mn-ea"/>
                <a:cs typeface="+mn-cs"/>
              </a:rPr>
              <a:t> should include: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Tone of voice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Listening carefully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Speaking professionally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Language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Effective questioning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Rapport building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Setting expectations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765C85B-8CBA-477E-981F-33CABB657DD7}" type="slidenum">
              <a:rPr lang="en-US" smtClean="0"/>
              <a:t>5</a:t>
            </a:fld>
            <a:endParaRPr lang="en-US"/>
          </a:p>
        </p:txBody>
      </p:sp>
    </p:spTree>
    <p:extLst>
      <p:ext uri="{BB962C8B-B14F-4D97-AF65-F5344CB8AC3E}">
        <p14:creationId xmlns:p14="http://schemas.microsoft.com/office/powerpoint/2010/main" val="1504641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THRIVE is our model for Client Service here at Osaic.  To empower our customers to thrive:</a:t>
            </a:r>
          </a:p>
          <a:p>
            <a:pPr marL="228600" indent="-228600">
              <a:buAutoNum type="arabicPeriod"/>
            </a:pPr>
            <a:r>
              <a:rPr lang="en-US" dirty="0"/>
              <a:t>Their needs to be trust. They are trusting Osaic with their business</a:t>
            </a:r>
          </a:p>
          <a:p>
            <a:pPr marL="228600" indent="-228600">
              <a:buAutoNum type="arabicPeriod"/>
            </a:pPr>
            <a:r>
              <a:rPr lang="en-US" dirty="0"/>
              <a:t>Our clients needs to know that they are heard </a:t>
            </a:r>
          </a:p>
          <a:p>
            <a:pPr marL="228600" indent="-228600">
              <a:buAutoNum type="arabicPeriod"/>
            </a:pPr>
            <a:r>
              <a:rPr lang="en-US" dirty="0"/>
              <a:t>We need to be solution oriented and at the end of the interaction we provide results </a:t>
            </a:r>
          </a:p>
          <a:p>
            <a:pPr marL="228600" indent="-228600">
              <a:buAutoNum type="arabicPeriod"/>
            </a:pPr>
            <a:r>
              <a:rPr lang="en-US" dirty="0"/>
              <a:t>We should be innovative in our thinking and actions</a:t>
            </a:r>
          </a:p>
          <a:p>
            <a:pPr marL="228600" indent="-228600">
              <a:buAutoNum type="arabicPeriod"/>
            </a:pPr>
            <a:r>
              <a:rPr lang="en-US" dirty="0"/>
              <a:t>We must provide value to our clients, and they must know that we value them </a:t>
            </a:r>
          </a:p>
          <a:p>
            <a:pPr marL="228600" indent="-228600">
              <a:buAutoNum type="arabicPeriod"/>
            </a:pPr>
            <a:r>
              <a:rPr lang="en-US" dirty="0"/>
              <a:t>We are here to empower them to thrive </a:t>
            </a: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7</a:t>
            </a:fld>
            <a:endParaRPr lang="en-US"/>
          </a:p>
        </p:txBody>
      </p:sp>
    </p:spTree>
    <p:extLst>
      <p:ext uri="{BB962C8B-B14F-4D97-AF65-F5344CB8AC3E}">
        <p14:creationId xmlns:p14="http://schemas.microsoft.com/office/powerpoint/2010/main" val="56015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effectLst/>
                <a:latin typeface="+mn-lt"/>
              </a:rPr>
              <a:t>Trust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effectLst/>
                <a:latin typeface="+mn-lt"/>
              </a:rPr>
              <a:t>DO WHAT'S RIGHT ALWAYS</a:t>
            </a:r>
            <a:endParaRPr lang="en-US" sz="1200" dirty="0">
              <a:solidFill>
                <a:schemeClr val="accent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FFFFFF"/>
                </a:solidFill>
                <a:effectLst/>
                <a:latin typeface="+mn-lt"/>
              </a:rPr>
              <a:t>We are authentic and honest even when it's hard. </a:t>
            </a:r>
            <a:endParaRPr lang="en-US" sz="1200" i="1" dirty="0">
              <a:solidFill>
                <a:srgbClr val="FFFFFF"/>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solidFill>
                <a:effectLst/>
                <a:latin typeface="+mn-lt"/>
              </a:rPr>
              <a:t>THRIVE is connected to our Core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solidFill>
                <a:effectLst/>
                <a:latin typeface="+mn-lt"/>
              </a:rPr>
              <a:t>DO WHAT'S RIGHT ALWAYS is one of our core values at Osaic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0000"/>
                </a:solidFill>
                <a:effectLst/>
                <a:highlight>
                  <a:srgbClr val="FFFF00"/>
                </a:highlight>
                <a:latin typeface="+mn-lt"/>
              </a:rPr>
              <a:t>What are consequences when someone feels like they cannot trust you?  </a:t>
            </a:r>
            <a:endParaRPr lang="en-US" sz="1200" b="0" dirty="0">
              <a:solidFill>
                <a:srgbClr val="FF0000"/>
              </a:solidFill>
              <a:highlight>
                <a:srgbClr val="FFFF00"/>
              </a:highlight>
              <a:latin typeface="+mn-lt"/>
            </a:endParaRPr>
          </a:p>
          <a:p>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8</a:t>
            </a:fld>
            <a:endParaRPr lang="en-US"/>
          </a:p>
        </p:txBody>
      </p:sp>
    </p:spTree>
    <p:extLst>
      <p:ext uri="{BB962C8B-B14F-4D97-AF65-F5344CB8AC3E}">
        <p14:creationId xmlns:p14="http://schemas.microsoft.com/office/powerpoint/2010/main" val="151226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have ever played a team sport?  Ask who? Let a few people tell which sport they played. .---- They sport can put in the chat what sport they played.  </a:t>
            </a:r>
          </a:p>
          <a:p>
            <a:endParaRPr lang="en-US" dirty="0"/>
          </a:p>
          <a:p>
            <a:r>
              <a:rPr lang="en-US" dirty="0"/>
              <a:t>Say: When you look at these 4 C’s do you think that they are important when being a team?</a:t>
            </a:r>
          </a:p>
          <a:p>
            <a:r>
              <a:rPr lang="en-US" dirty="0"/>
              <a:t>We are on the financial professional’s team.  We work with them to help them THRIVE. </a:t>
            </a:r>
          </a:p>
          <a:p>
            <a:endParaRPr lang="en-US" dirty="0"/>
          </a:p>
          <a:p>
            <a:r>
              <a:rPr lang="en-US" dirty="0"/>
              <a:t>Now let’s take a look at each of these </a:t>
            </a:r>
          </a:p>
          <a:p>
            <a:endParaRPr lang="en-US" dirty="0"/>
          </a:p>
          <a:p>
            <a:r>
              <a:rPr lang="en-US" dirty="0"/>
              <a:t>Each table give example of situation of each </a:t>
            </a: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9</a:t>
            </a:fld>
            <a:endParaRPr lang="en-US"/>
          </a:p>
        </p:txBody>
      </p:sp>
    </p:spTree>
    <p:extLst>
      <p:ext uri="{BB962C8B-B14F-4D97-AF65-F5344CB8AC3E}">
        <p14:creationId xmlns:p14="http://schemas.microsoft.com/office/powerpoint/2010/main" val="2114037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Have Group A discuss this video and how it relates to service and trust</a:t>
            </a:r>
          </a:p>
          <a:p>
            <a:r>
              <a:rPr lang="en-US" dirty="0"/>
              <a:t> </a:t>
            </a:r>
          </a:p>
          <a:p>
            <a:r>
              <a:rPr lang="en-US" dirty="0"/>
              <a:t>https://youtu.be/4nKwUofo2Xk?si=xQLaAWJI_qUr14g8</a:t>
            </a: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10</a:t>
            </a:fld>
            <a:endParaRPr lang="en-US"/>
          </a:p>
        </p:txBody>
      </p:sp>
    </p:spTree>
    <p:extLst>
      <p:ext uri="{BB962C8B-B14F-4D97-AF65-F5344CB8AC3E}">
        <p14:creationId xmlns:p14="http://schemas.microsoft.com/office/powerpoint/2010/main" val="14662009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L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35F45E-7F0E-73BA-7D74-72D99983AC2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11124" y="417722"/>
            <a:ext cx="1912620" cy="668715"/>
          </a:xfrm>
          <a:prstGeom prst="rect">
            <a:avLst/>
          </a:prstGeom>
        </p:spPr>
      </p:pic>
      <p:sp>
        <p:nvSpPr>
          <p:cNvPr id="10" name="Text Placeholder 6">
            <a:extLst>
              <a:ext uri="{FF2B5EF4-FFF2-40B4-BE49-F238E27FC236}">
                <a16:creationId xmlns:a16="http://schemas.microsoft.com/office/drawing/2014/main" id="{96E48DE9-368A-DABE-960F-6A6C7D9FFFDC}"/>
              </a:ext>
            </a:extLst>
          </p:cNvPr>
          <p:cNvSpPr>
            <a:spLocks noGrp="1"/>
          </p:cNvSpPr>
          <p:nvPr>
            <p:ph type="body" sz="quarter" idx="11" hasCustomPrompt="1"/>
          </p:nvPr>
        </p:nvSpPr>
        <p:spPr>
          <a:xfrm>
            <a:off x="611124" y="1791115"/>
            <a:ext cx="9810751" cy="2057400"/>
          </a:xfrm>
          <a:prstGeom prst="rect">
            <a:avLst/>
          </a:prstGeom>
        </p:spPr>
        <p:txBody>
          <a:bodyPr lIns="0" tIns="0" rIns="0" bIns="0" anchor="b" anchorCtr="0"/>
          <a:lstStyle>
            <a:lvl1pPr marL="0" indent="0" algn="l">
              <a:buNone/>
              <a:defRPr sz="7200" b="0" cap="none" baseline="0">
                <a:solidFill>
                  <a:srgbClr val="FFFFFF"/>
                </a:solidFill>
                <a:latin typeface="Marselis Pro" panose="02000503030000020004" pitchFamily="2" charset="77"/>
                <a:cs typeface="Calibri" panose="020F0502020204030204" pitchFamily="34" charset="0"/>
              </a:defRPr>
            </a:lvl1pPr>
          </a:lstStyle>
          <a:p>
            <a:pPr lvl="0"/>
            <a:r>
              <a:rPr lang="en-US" dirty="0"/>
              <a:t>Click to edit </a:t>
            </a:r>
            <a:br>
              <a:rPr lang="en-US" dirty="0"/>
            </a:br>
            <a:r>
              <a:rPr lang="en-US" dirty="0"/>
              <a:t>Master title style</a:t>
            </a:r>
          </a:p>
        </p:txBody>
      </p:sp>
      <p:sp>
        <p:nvSpPr>
          <p:cNvPr id="11" name="Text Placeholder 6">
            <a:extLst>
              <a:ext uri="{FF2B5EF4-FFF2-40B4-BE49-F238E27FC236}">
                <a16:creationId xmlns:a16="http://schemas.microsoft.com/office/drawing/2014/main" id="{A884BC47-9586-3432-1976-34641D3DFA81}"/>
              </a:ext>
            </a:extLst>
          </p:cNvPr>
          <p:cNvSpPr>
            <a:spLocks noGrp="1"/>
          </p:cNvSpPr>
          <p:nvPr>
            <p:ph type="body" sz="quarter" idx="13" hasCustomPrompt="1"/>
          </p:nvPr>
        </p:nvSpPr>
        <p:spPr>
          <a:xfrm>
            <a:off x="611125" y="4219723"/>
            <a:ext cx="9810751" cy="333470"/>
          </a:xfrm>
          <a:prstGeom prst="rect">
            <a:avLst/>
          </a:prstGeom>
        </p:spPr>
        <p:txBody>
          <a:bodyPr lIns="0" tIns="0" rIns="0" bIns="0" anchor="t" anchorCtr="0"/>
          <a:lstStyle>
            <a:lvl1pPr marL="0" indent="0" algn="l">
              <a:buNone/>
              <a:defRPr sz="2800" b="0" i="0" cap="none" baseline="0">
                <a:solidFill>
                  <a:schemeClr val="accent4"/>
                </a:solidFill>
                <a:latin typeface="Marselis Pro Light" panose="02000503030000020004" pitchFamily="2" charset="77"/>
                <a:cs typeface="Cordale" panose="020A0503060602030A03" pitchFamily="18" charset="0"/>
              </a:defRPr>
            </a:lvl1pPr>
          </a:lstStyle>
          <a:p>
            <a:r>
              <a:rPr lang="en-US" dirty="0"/>
              <a:t>Click to edit Master subtitle style</a:t>
            </a:r>
          </a:p>
        </p:txBody>
      </p:sp>
      <p:sp>
        <p:nvSpPr>
          <p:cNvPr id="12" name="Text Placeholder 6">
            <a:extLst>
              <a:ext uri="{FF2B5EF4-FFF2-40B4-BE49-F238E27FC236}">
                <a16:creationId xmlns:a16="http://schemas.microsoft.com/office/drawing/2014/main" id="{67EEDD92-CDA7-C65C-CE66-F216CAC725CB}"/>
              </a:ext>
            </a:extLst>
          </p:cNvPr>
          <p:cNvSpPr>
            <a:spLocks noGrp="1"/>
          </p:cNvSpPr>
          <p:nvPr>
            <p:ph type="body" sz="quarter" idx="14" hasCustomPrompt="1"/>
          </p:nvPr>
        </p:nvSpPr>
        <p:spPr>
          <a:xfrm>
            <a:off x="611125" y="6088280"/>
            <a:ext cx="3682579" cy="333470"/>
          </a:xfrm>
          <a:prstGeom prst="rect">
            <a:avLst/>
          </a:prstGeom>
        </p:spPr>
        <p:txBody>
          <a:bodyPr lIns="0" tIns="0" rIns="0" bIns="0" anchor="ctr" anchorCtr="0"/>
          <a:lstStyle>
            <a:lvl1pPr marL="0" indent="0" algn="l">
              <a:buNone/>
              <a:defRPr sz="1600" b="0" cap="none" baseline="0">
                <a:solidFill>
                  <a:srgbClr val="FFFFFF"/>
                </a:solidFill>
                <a:latin typeface="Marselis Pro" panose="02000503030000020004" pitchFamily="2" charset="77"/>
                <a:cs typeface="Cordale" panose="020A0503060602030A03" pitchFamily="18" charset="0"/>
              </a:defRPr>
            </a:lvl1pPr>
          </a:lstStyle>
          <a:p>
            <a:pPr lvl="0"/>
            <a:r>
              <a:rPr lang="en-US" dirty="0" err="1"/>
              <a:t>osaic.com</a:t>
            </a:r>
            <a:endParaRPr lang="en-US" dirty="0"/>
          </a:p>
        </p:txBody>
      </p:sp>
    </p:spTree>
    <p:extLst>
      <p:ext uri="{BB962C8B-B14F-4D97-AF65-F5344CB8AC3E}">
        <p14:creationId xmlns:p14="http://schemas.microsoft.com/office/powerpoint/2010/main" val="3299117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_Li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55C1B3-345A-10D1-7C3D-4FF7DB11CBF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4" name="Text Placeholder 6">
            <a:extLst>
              <a:ext uri="{FF2B5EF4-FFF2-40B4-BE49-F238E27FC236}">
                <a16:creationId xmlns:a16="http://schemas.microsoft.com/office/drawing/2014/main" id="{E0A649A0-C67D-6697-D9D2-44C3C915F87C}"/>
              </a:ext>
            </a:extLst>
          </p:cNvPr>
          <p:cNvSpPr>
            <a:spLocks noGrp="1"/>
          </p:cNvSpPr>
          <p:nvPr>
            <p:ph type="body" sz="quarter" idx="11" hasCustomPrompt="1"/>
          </p:nvPr>
        </p:nvSpPr>
        <p:spPr>
          <a:xfrm>
            <a:off x="611124" y="1791115"/>
            <a:ext cx="9810751" cy="2057400"/>
          </a:xfrm>
          <a:prstGeom prst="rect">
            <a:avLst/>
          </a:prstGeom>
        </p:spPr>
        <p:txBody>
          <a:bodyPr lIns="0" tIns="0" rIns="0" bIns="0" anchor="b" anchorCtr="0"/>
          <a:lstStyle>
            <a:lvl1pPr marL="0" indent="0" algn="l">
              <a:buNone/>
              <a:defRPr sz="7200" b="0" cap="none" baseline="0">
                <a:solidFill>
                  <a:srgbClr val="FFFFFF"/>
                </a:solidFill>
                <a:latin typeface="Marselis Pro" panose="02000503030000020004" pitchFamily="2" charset="77"/>
                <a:cs typeface="Calibri" panose="020F0502020204030204" pitchFamily="34" charset="0"/>
              </a:defRPr>
            </a:lvl1pPr>
          </a:lstStyle>
          <a:p>
            <a:pPr lvl="0"/>
            <a:r>
              <a:rPr lang="en-US" dirty="0"/>
              <a:t>Click to edit </a:t>
            </a:r>
            <a:br>
              <a:rPr lang="en-US" dirty="0"/>
            </a:br>
            <a:r>
              <a:rPr lang="en-US" dirty="0"/>
              <a:t>Master title style</a:t>
            </a:r>
          </a:p>
        </p:txBody>
      </p:sp>
      <p:sp>
        <p:nvSpPr>
          <p:cNvPr id="7" name="Text Placeholder 6">
            <a:extLst>
              <a:ext uri="{FF2B5EF4-FFF2-40B4-BE49-F238E27FC236}">
                <a16:creationId xmlns:a16="http://schemas.microsoft.com/office/drawing/2014/main" id="{01961794-58BF-5A10-2E2A-C37D24CE96F9}"/>
              </a:ext>
            </a:extLst>
          </p:cNvPr>
          <p:cNvSpPr>
            <a:spLocks noGrp="1"/>
          </p:cNvSpPr>
          <p:nvPr>
            <p:ph type="body" sz="quarter" idx="13" hasCustomPrompt="1"/>
          </p:nvPr>
        </p:nvSpPr>
        <p:spPr>
          <a:xfrm>
            <a:off x="611125" y="4219723"/>
            <a:ext cx="9810751" cy="333470"/>
          </a:xfrm>
          <a:prstGeom prst="rect">
            <a:avLst/>
          </a:prstGeom>
        </p:spPr>
        <p:txBody>
          <a:bodyPr lIns="0" tIns="0" rIns="0" bIns="0" anchor="t" anchorCtr="0"/>
          <a:lstStyle>
            <a:lvl1pPr marL="0" indent="0" algn="l">
              <a:buNone/>
              <a:defRPr sz="2800" b="0" i="0" cap="none" baseline="0">
                <a:solidFill>
                  <a:schemeClr val="accent4"/>
                </a:solidFill>
                <a:latin typeface="Marselis Pro Light" panose="02000503030000020004" pitchFamily="2" charset="77"/>
                <a:cs typeface="Cordale" panose="020A0503060602030A03" pitchFamily="18" charset="0"/>
              </a:defRPr>
            </a:lvl1pPr>
          </a:lstStyle>
          <a:p>
            <a:r>
              <a:rPr lang="en-US" dirty="0"/>
              <a:t>Click to edit Master subtitle style</a:t>
            </a:r>
          </a:p>
        </p:txBody>
      </p:sp>
    </p:spTree>
    <p:extLst>
      <p:ext uri="{BB962C8B-B14F-4D97-AF65-F5344CB8AC3E}">
        <p14:creationId xmlns:p14="http://schemas.microsoft.com/office/powerpoint/2010/main" val="4193786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vider A">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6F3CA4D-B322-4997-BA35-520A5A6B2BAE}"/>
              </a:ext>
            </a:extLst>
          </p:cNvPr>
          <p:cNvSpPr>
            <a:spLocks noGrp="1"/>
          </p:cNvSpPr>
          <p:nvPr>
            <p:ph type="body" sz="quarter" idx="10" hasCustomPrompt="1"/>
          </p:nvPr>
        </p:nvSpPr>
        <p:spPr>
          <a:xfrm>
            <a:off x="631031" y="2874749"/>
            <a:ext cx="10929938" cy="333470"/>
          </a:xfrm>
          <a:prstGeom prst="rect">
            <a:avLst/>
          </a:prstGeom>
        </p:spPr>
        <p:txBody>
          <a:bodyPr lIns="0" tIns="0" rIns="0" bIns="0" anchor="ctr" anchorCtr="0"/>
          <a:lstStyle>
            <a:lvl1pPr marL="0" indent="0" algn="ctr">
              <a:buNone/>
              <a:defRPr sz="18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Subtitle</a:t>
            </a:r>
          </a:p>
        </p:txBody>
      </p:sp>
      <p:sp>
        <p:nvSpPr>
          <p:cNvPr id="8" name="Text Placeholder 6">
            <a:extLst>
              <a:ext uri="{FF2B5EF4-FFF2-40B4-BE49-F238E27FC236}">
                <a16:creationId xmlns:a16="http://schemas.microsoft.com/office/drawing/2014/main" id="{ACC19BCB-FBB4-413F-B6CB-4D151B6FA74E}"/>
              </a:ext>
            </a:extLst>
          </p:cNvPr>
          <p:cNvSpPr>
            <a:spLocks noGrp="1"/>
          </p:cNvSpPr>
          <p:nvPr>
            <p:ph type="body" sz="quarter" idx="11" hasCustomPrompt="1"/>
          </p:nvPr>
        </p:nvSpPr>
        <p:spPr>
          <a:xfrm>
            <a:off x="631031" y="3310879"/>
            <a:ext cx="10929938" cy="719759"/>
          </a:xfrm>
          <a:prstGeom prst="rect">
            <a:avLst/>
          </a:prstGeom>
        </p:spPr>
        <p:txBody>
          <a:bodyPr lIns="0" tIns="0" rIns="0" bIns="0" anchor="t" anchorCtr="0"/>
          <a:lstStyle>
            <a:lvl1pPr marL="0" indent="0" algn="ctr">
              <a:buNone/>
              <a:defRPr sz="4800" b="0" cap="none" baseline="0">
                <a:solidFill>
                  <a:schemeClr val="tx1"/>
                </a:solidFill>
                <a:latin typeface="Marselis Pro" panose="02000503030000020004" pitchFamily="2" charset="77"/>
                <a:cs typeface="Calibri" panose="020F0502020204030204" pitchFamily="34" charset="0"/>
              </a:defRPr>
            </a:lvl1pPr>
          </a:lstStyle>
          <a:p>
            <a:pPr lvl="0"/>
            <a:r>
              <a:rPr lang="en-US" dirty="0"/>
              <a:t>Divider Slide</a:t>
            </a:r>
          </a:p>
        </p:txBody>
      </p:sp>
    </p:spTree>
    <p:extLst>
      <p:ext uri="{BB962C8B-B14F-4D97-AF65-F5344CB8AC3E}">
        <p14:creationId xmlns:p14="http://schemas.microsoft.com/office/powerpoint/2010/main" val="3723728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Divider A">
    <p:bg>
      <p:bgPr>
        <a:solidFill>
          <a:schemeClr val="accent4"/>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6F3CA4D-B322-4997-BA35-520A5A6B2BAE}"/>
              </a:ext>
            </a:extLst>
          </p:cNvPr>
          <p:cNvSpPr>
            <a:spLocks noGrp="1"/>
          </p:cNvSpPr>
          <p:nvPr>
            <p:ph type="body" sz="quarter" idx="10" hasCustomPrompt="1"/>
          </p:nvPr>
        </p:nvSpPr>
        <p:spPr>
          <a:xfrm>
            <a:off x="631031" y="2874749"/>
            <a:ext cx="10929938" cy="333470"/>
          </a:xfrm>
          <a:prstGeom prst="rect">
            <a:avLst/>
          </a:prstGeom>
        </p:spPr>
        <p:txBody>
          <a:bodyPr lIns="0" tIns="0" rIns="0" bIns="0" anchor="ctr" anchorCtr="0"/>
          <a:lstStyle>
            <a:lvl1pPr marL="0" indent="0" algn="ctr">
              <a:buNone/>
              <a:defRPr sz="1800" b="0" i="0" cap="none" baseline="0">
                <a:solidFill>
                  <a:schemeClr val="accent1"/>
                </a:solidFill>
                <a:latin typeface="Marselis Pro Light" panose="02000503030000020004" pitchFamily="2" charset="77"/>
                <a:cs typeface="Cordale" panose="020A0503060602030A03" pitchFamily="18" charset="0"/>
              </a:defRPr>
            </a:lvl1pPr>
          </a:lstStyle>
          <a:p>
            <a:pPr lvl="0"/>
            <a:r>
              <a:rPr lang="en-US" dirty="0"/>
              <a:t>Subtitle</a:t>
            </a:r>
          </a:p>
        </p:txBody>
      </p:sp>
      <p:sp>
        <p:nvSpPr>
          <p:cNvPr id="8" name="Text Placeholder 6">
            <a:extLst>
              <a:ext uri="{FF2B5EF4-FFF2-40B4-BE49-F238E27FC236}">
                <a16:creationId xmlns:a16="http://schemas.microsoft.com/office/drawing/2014/main" id="{ACC19BCB-FBB4-413F-B6CB-4D151B6FA74E}"/>
              </a:ext>
            </a:extLst>
          </p:cNvPr>
          <p:cNvSpPr>
            <a:spLocks noGrp="1"/>
          </p:cNvSpPr>
          <p:nvPr>
            <p:ph type="body" sz="quarter" idx="11" hasCustomPrompt="1"/>
          </p:nvPr>
        </p:nvSpPr>
        <p:spPr>
          <a:xfrm>
            <a:off x="631031" y="3310879"/>
            <a:ext cx="10929938" cy="719759"/>
          </a:xfrm>
          <a:prstGeom prst="rect">
            <a:avLst/>
          </a:prstGeom>
        </p:spPr>
        <p:txBody>
          <a:bodyPr lIns="0" tIns="0" rIns="0" bIns="0" anchor="t" anchorCtr="0"/>
          <a:lstStyle>
            <a:lvl1pPr marL="0" indent="0" algn="ctr">
              <a:buNone/>
              <a:defRPr sz="4800" b="0" cap="none" baseline="0">
                <a:solidFill>
                  <a:schemeClr val="tx1"/>
                </a:solidFill>
                <a:latin typeface="Marselis Pro" panose="02000503030000020004" pitchFamily="2" charset="77"/>
                <a:cs typeface="Calibri" panose="020F0502020204030204" pitchFamily="34" charset="0"/>
              </a:defRPr>
            </a:lvl1pPr>
          </a:lstStyle>
          <a:p>
            <a:pPr lvl="0"/>
            <a:r>
              <a:rPr lang="en-US" dirty="0"/>
              <a:t>Divider Slide</a:t>
            </a:r>
          </a:p>
        </p:txBody>
      </p:sp>
    </p:spTree>
    <p:extLst>
      <p:ext uri="{BB962C8B-B14F-4D97-AF65-F5344CB8AC3E}">
        <p14:creationId xmlns:p14="http://schemas.microsoft.com/office/powerpoint/2010/main" val="2532792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A">
    <p:bg>
      <p:bgPr>
        <a:solidFill>
          <a:schemeClr val="tx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6F3CA4D-B322-4997-BA35-520A5A6B2BAE}"/>
              </a:ext>
            </a:extLst>
          </p:cNvPr>
          <p:cNvSpPr>
            <a:spLocks noGrp="1"/>
          </p:cNvSpPr>
          <p:nvPr>
            <p:ph type="body" sz="quarter" idx="10" hasCustomPrompt="1"/>
          </p:nvPr>
        </p:nvSpPr>
        <p:spPr>
          <a:xfrm>
            <a:off x="631031" y="2874749"/>
            <a:ext cx="10929938" cy="333470"/>
          </a:xfrm>
          <a:prstGeom prst="rect">
            <a:avLst/>
          </a:prstGeom>
        </p:spPr>
        <p:txBody>
          <a:bodyPr lIns="0" tIns="0" rIns="0" bIns="0" anchor="ctr" anchorCtr="0"/>
          <a:lstStyle>
            <a:lvl1pPr marL="0" indent="0" algn="ctr">
              <a:buNone/>
              <a:defRPr sz="1800" b="0" i="0" cap="none" baseline="0">
                <a:solidFill>
                  <a:schemeClr val="accent1"/>
                </a:solidFill>
                <a:latin typeface="Marselis Pro Light" panose="02000503030000020004" pitchFamily="2" charset="77"/>
                <a:cs typeface="Cordale" panose="020A0503060602030A03" pitchFamily="18" charset="0"/>
              </a:defRPr>
            </a:lvl1pPr>
          </a:lstStyle>
          <a:p>
            <a:pPr lvl="0"/>
            <a:r>
              <a:rPr lang="en-US" dirty="0"/>
              <a:t>Subtitle</a:t>
            </a:r>
          </a:p>
        </p:txBody>
      </p:sp>
      <p:sp>
        <p:nvSpPr>
          <p:cNvPr id="8" name="Text Placeholder 6">
            <a:extLst>
              <a:ext uri="{FF2B5EF4-FFF2-40B4-BE49-F238E27FC236}">
                <a16:creationId xmlns:a16="http://schemas.microsoft.com/office/drawing/2014/main" id="{ACC19BCB-FBB4-413F-B6CB-4D151B6FA74E}"/>
              </a:ext>
            </a:extLst>
          </p:cNvPr>
          <p:cNvSpPr>
            <a:spLocks noGrp="1"/>
          </p:cNvSpPr>
          <p:nvPr>
            <p:ph type="body" sz="quarter" idx="11" hasCustomPrompt="1"/>
          </p:nvPr>
        </p:nvSpPr>
        <p:spPr>
          <a:xfrm>
            <a:off x="631031" y="3310879"/>
            <a:ext cx="10929938" cy="719759"/>
          </a:xfrm>
          <a:prstGeom prst="rect">
            <a:avLst/>
          </a:prstGeom>
        </p:spPr>
        <p:txBody>
          <a:bodyPr lIns="0" tIns="0" rIns="0" bIns="0" anchor="t" anchorCtr="0"/>
          <a:lstStyle>
            <a:lvl1pPr marL="0" indent="0" algn="ctr">
              <a:buNone/>
              <a:defRPr sz="4800" b="0" cap="none" baseline="0">
                <a:solidFill>
                  <a:srgbClr val="FFFFFF"/>
                </a:solidFill>
                <a:latin typeface="Marselis Pro" panose="02000503030000020004" pitchFamily="2" charset="77"/>
                <a:cs typeface="Calibri" panose="020F0502020204030204" pitchFamily="34" charset="0"/>
              </a:defRPr>
            </a:lvl1pPr>
          </a:lstStyle>
          <a:p>
            <a:pPr lvl="0"/>
            <a:r>
              <a:rPr lang="en-US" dirty="0"/>
              <a:t>Divider Slide</a:t>
            </a:r>
          </a:p>
        </p:txBody>
      </p:sp>
    </p:spTree>
    <p:extLst>
      <p:ext uri="{BB962C8B-B14F-4D97-AF65-F5344CB8AC3E}">
        <p14:creationId xmlns:p14="http://schemas.microsoft.com/office/powerpoint/2010/main" val="2100766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Divid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6F3CA4D-B322-4997-BA35-520A5A6B2BAE}"/>
              </a:ext>
            </a:extLst>
          </p:cNvPr>
          <p:cNvSpPr>
            <a:spLocks noGrp="1"/>
          </p:cNvSpPr>
          <p:nvPr>
            <p:ph type="body" sz="quarter" idx="10" hasCustomPrompt="1"/>
          </p:nvPr>
        </p:nvSpPr>
        <p:spPr>
          <a:xfrm>
            <a:off x="631031" y="3754719"/>
            <a:ext cx="6922708" cy="333470"/>
          </a:xfrm>
          <a:prstGeom prst="rect">
            <a:avLst/>
          </a:prstGeom>
        </p:spPr>
        <p:txBody>
          <a:bodyPr lIns="0" tIns="0" rIns="0" bIns="0" anchor="t" anchorCtr="0"/>
          <a:lstStyle>
            <a:lvl1pPr marL="0" indent="0" algn="l">
              <a:buNone/>
              <a:defRPr sz="20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Section  |  Presenter</a:t>
            </a:r>
          </a:p>
        </p:txBody>
      </p:sp>
      <p:sp>
        <p:nvSpPr>
          <p:cNvPr id="8" name="Text Placeholder 6">
            <a:extLst>
              <a:ext uri="{FF2B5EF4-FFF2-40B4-BE49-F238E27FC236}">
                <a16:creationId xmlns:a16="http://schemas.microsoft.com/office/drawing/2014/main" id="{ACC19BCB-FBB4-413F-B6CB-4D151B6FA74E}"/>
              </a:ext>
            </a:extLst>
          </p:cNvPr>
          <p:cNvSpPr>
            <a:spLocks noGrp="1"/>
          </p:cNvSpPr>
          <p:nvPr>
            <p:ph type="body" sz="quarter" idx="11" hasCustomPrompt="1"/>
          </p:nvPr>
        </p:nvSpPr>
        <p:spPr>
          <a:xfrm>
            <a:off x="631031" y="1454016"/>
            <a:ext cx="6922708" cy="1963710"/>
          </a:xfrm>
          <a:prstGeom prst="rect">
            <a:avLst/>
          </a:prstGeom>
        </p:spPr>
        <p:txBody>
          <a:bodyPr lIns="0" tIns="0" rIns="0" bIns="0" anchor="b" anchorCtr="0"/>
          <a:lstStyle>
            <a:lvl1pPr marL="0" indent="0" algn="l">
              <a:buNone/>
              <a:defRPr sz="6000" b="0" cap="none" baseline="0">
                <a:solidFill>
                  <a:schemeClr val="tx1"/>
                </a:solidFill>
                <a:latin typeface="Marselis Pro" panose="02000503030000020004" pitchFamily="2" charset="77"/>
                <a:cs typeface="Calibri" panose="020F0502020204030204" pitchFamily="34" charset="0"/>
              </a:defRPr>
            </a:lvl1pPr>
          </a:lstStyle>
          <a:p>
            <a:pPr lvl="0"/>
            <a:r>
              <a:rPr lang="en-US" dirty="0"/>
              <a:t>Divider Slide</a:t>
            </a:r>
          </a:p>
        </p:txBody>
      </p:sp>
    </p:spTree>
    <p:extLst>
      <p:ext uri="{BB962C8B-B14F-4D97-AF65-F5344CB8AC3E}">
        <p14:creationId xmlns:p14="http://schemas.microsoft.com/office/powerpoint/2010/main" val="1907883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Divid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6F3CA4D-B322-4997-BA35-520A5A6B2BAE}"/>
              </a:ext>
            </a:extLst>
          </p:cNvPr>
          <p:cNvSpPr>
            <a:spLocks noGrp="1"/>
          </p:cNvSpPr>
          <p:nvPr>
            <p:ph type="body" sz="quarter" idx="10" hasCustomPrompt="1"/>
          </p:nvPr>
        </p:nvSpPr>
        <p:spPr>
          <a:xfrm>
            <a:off x="631031" y="3754719"/>
            <a:ext cx="6922708" cy="333470"/>
          </a:xfrm>
          <a:prstGeom prst="rect">
            <a:avLst/>
          </a:prstGeom>
        </p:spPr>
        <p:txBody>
          <a:bodyPr lIns="0" tIns="0" rIns="0" bIns="0" anchor="t" anchorCtr="0"/>
          <a:lstStyle>
            <a:lvl1pPr marL="0" indent="0" algn="l">
              <a:buNone/>
              <a:defRPr sz="2000" b="0" i="0" cap="none" baseline="0">
                <a:solidFill>
                  <a:schemeClr val="accent1"/>
                </a:solidFill>
                <a:latin typeface="Marselis Pro Light" panose="02000503030000020004" pitchFamily="2" charset="77"/>
                <a:cs typeface="Cordale" panose="020A0503060602030A03" pitchFamily="18" charset="0"/>
              </a:defRPr>
            </a:lvl1pPr>
          </a:lstStyle>
          <a:p>
            <a:pPr lvl="0"/>
            <a:r>
              <a:rPr lang="en-US" dirty="0"/>
              <a:t>Section  |  Presenter</a:t>
            </a:r>
          </a:p>
        </p:txBody>
      </p:sp>
      <p:sp>
        <p:nvSpPr>
          <p:cNvPr id="8" name="Text Placeholder 6">
            <a:extLst>
              <a:ext uri="{FF2B5EF4-FFF2-40B4-BE49-F238E27FC236}">
                <a16:creationId xmlns:a16="http://schemas.microsoft.com/office/drawing/2014/main" id="{ACC19BCB-FBB4-413F-B6CB-4D151B6FA74E}"/>
              </a:ext>
            </a:extLst>
          </p:cNvPr>
          <p:cNvSpPr>
            <a:spLocks noGrp="1"/>
          </p:cNvSpPr>
          <p:nvPr>
            <p:ph type="body" sz="quarter" idx="11" hasCustomPrompt="1"/>
          </p:nvPr>
        </p:nvSpPr>
        <p:spPr>
          <a:xfrm>
            <a:off x="631031" y="1454016"/>
            <a:ext cx="6922708" cy="1963710"/>
          </a:xfrm>
          <a:prstGeom prst="rect">
            <a:avLst/>
          </a:prstGeom>
        </p:spPr>
        <p:txBody>
          <a:bodyPr lIns="0" tIns="0" rIns="0" bIns="0" anchor="b" anchorCtr="0"/>
          <a:lstStyle>
            <a:lvl1pPr marL="0" indent="0" algn="l">
              <a:buNone/>
              <a:defRPr sz="6000" b="0" cap="none" baseline="0">
                <a:solidFill>
                  <a:schemeClr val="tx1"/>
                </a:solidFill>
                <a:latin typeface="Marselis Pro" panose="02000503030000020004" pitchFamily="2" charset="77"/>
                <a:cs typeface="Calibri" panose="020F0502020204030204" pitchFamily="34" charset="0"/>
              </a:defRPr>
            </a:lvl1pPr>
          </a:lstStyle>
          <a:p>
            <a:pPr lvl="0"/>
            <a:r>
              <a:rPr lang="en-US" dirty="0"/>
              <a:t>Divider Slide</a:t>
            </a:r>
          </a:p>
        </p:txBody>
      </p:sp>
    </p:spTree>
    <p:extLst>
      <p:ext uri="{BB962C8B-B14F-4D97-AF65-F5344CB8AC3E}">
        <p14:creationId xmlns:p14="http://schemas.microsoft.com/office/powerpoint/2010/main" val="3570818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Divid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6F3CA4D-B322-4997-BA35-520A5A6B2BAE}"/>
              </a:ext>
            </a:extLst>
          </p:cNvPr>
          <p:cNvSpPr>
            <a:spLocks noGrp="1"/>
          </p:cNvSpPr>
          <p:nvPr>
            <p:ph type="body" sz="quarter" idx="10" hasCustomPrompt="1"/>
          </p:nvPr>
        </p:nvSpPr>
        <p:spPr>
          <a:xfrm>
            <a:off x="631031" y="3754719"/>
            <a:ext cx="6922708" cy="333470"/>
          </a:xfrm>
          <a:prstGeom prst="rect">
            <a:avLst/>
          </a:prstGeom>
        </p:spPr>
        <p:txBody>
          <a:bodyPr lIns="0" tIns="0" rIns="0" bIns="0" anchor="t" anchorCtr="0"/>
          <a:lstStyle>
            <a:lvl1pPr marL="0" indent="0" algn="l">
              <a:buNone/>
              <a:defRPr sz="2000" b="0" i="0" cap="none" baseline="0">
                <a:solidFill>
                  <a:schemeClr val="accent1"/>
                </a:solidFill>
                <a:latin typeface="Marselis Pro Light" panose="02000503030000020004" pitchFamily="2" charset="77"/>
                <a:cs typeface="Cordale" panose="020A0503060602030A03" pitchFamily="18" charset="0"/>
              </a:defRPr>
            </a:lvl1pPr>
          </a:lstStyle>
          <a:p>
            <a:pPr lvl="0"/>
            <a:r>
              <a:rPr lang="en-US" dirty="0"/>
              <a:t>Section  |  Presenter</a:t>
            </a:r>
          </a:p>
        </p:txBody>
      </p:sp>
      <p:sp>
        <p:nvSpPr>
          <p:cNvPr id="8" name="Text Placeholder 6">
            <a:extLst>
              <a:ext uri="{FF2B5EF4-FFF2-40B4-BE49-F238E27FC236}">
                <a16:creationId xmlns:a16="http://schemas.microsoft.com/office/drawing/2014/main" id="{ACC19BCB-FBB4-413F-B6CB-4D151B6FA74E}"/>
              </a:ext>
            </a:extLst>
          </p:cNvPr>
          <p:cNvSpPr>
            <a:spLocks noGrp="1"/>
          </p:cNvSpPr>
          <p:nvPr>
            <p:ph type="body" sz="quarter" idx="11" hasCustomPrompt="1"/>
          </p:nvPr>
        </p:nvSpPr>
        <p:spPr>
          <a:xfrm>
            <a:off x="631031" y="1454016"/>
            <a:ext cx="6922708" cy="1963710"/>
          </a:xfrm>
          <a:prstGeom prst="rect">
            <a:avLst/>
          </a:prstGeom>
        </p:spPr>
        <p:txBody>
          <a:bodyPr lIns="0" tIns="0" rIns="0" bIns="0" anchor="b" anchorCtr="0"/>
          <a:lstStyle>
            <a:lvl1pPr marL="0" indent="0" algn="l">
              <a:buNone/>
              <a:defRPr sz="6000" b="0" cap="none" baseline="0">
                <a:solidFill>
                  <a:srgbClr val="FFFFFF"/>
                </a:solidFill>
                <a:latin typeface="Marselis Pro" panose="02000503030000020004" pitchFamily="2" charset="77"/>
                <a:cs typeface="Calibri" panose="020F0502020204030204" pitchFamily="34" charset="0"/>
              </a:defRPr>
            </a:lvl1pPr>
          </a:lstStyle>
          <a:p>
            <a:pPr lvl="0"/>
            <a:r>
              <a:rPr lang="en-US" dirty="0"/>
              <a:t>Divider Slide</a:t>
            </a:r>
          </a:p>
        </p:txBody>
      </p:sp>
    </p:spTree>
    <p:extLst>
      <p:ext uri="{BB962C8B-B14F-4D97-AF65-F5344CB8AC3E}">
        <p14:creationId xmlns:p14="http://schemas.microsoft.com/office/powerpoint/2010/main" val="1609346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sclosure_Ligh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665E2-B75A-4E2B-B048-0CCEAD54BDA0}"/>
              </a:ext>
            </a:extLst>
          </p:cNvPr>
          <p:cNvSpPr/>
          <p:nvPr userDrawn="1"/>
        </p:nvSpPr>
        <p:spPr>
          <a:xfrm>
            <a:off x="318052" y="5805225"/>
            <a:ext cx="11549270" cy="738664"/>
          </a:xfrm>
          <a:prstGeom prst="rect">
            <a:avLst/>
          </a:prstGeom>
        </p:spPr>
        <p:txBody>
          <a:bodyPr wrap="square">
            <a:spAutoFit/>
          </a:bodyPr>
          <a:lstStyle/>
          <a:p>
            <a:pPr algn="l"/>
            <a:r>
              <a:rPr lang="en-IN" sz="700" b="0" i="0" u="none" strike="noStrike" dirty="0">
                <a:solidFill>
                  <a:schemeClr val="tx1"/>
                </a:solidFill>
                <a:effectLst/>
                <a:latin typeface="Marselis Pro" panose="02000503030000020004" pitchFamily="2" charset="77"/>
              </a:rPr>
              <a:t>Securities and investment advisory services are offered through the firms: FSC Securities Corporation, </a:t>
            </a:r>
            <a:r>
              <a:rPr lang="en-IN" sz="700" b="0" i="0" u="none" strike="noStrike" dirty="0" err="1">
                <a:solidFill>
                  <a:schemeClr val="tx1"/>
                </a:solidFill>
                <a:effectLst/>
                <a:latin typeface="Marselis Pro" panose="02000503030000020004" pitchFamily="2" charset="77"/>
              </a:rPr>
              <a:t>Osaic</a:t>
            </a:r>
            <a:r>
              <a:rPr lang="en-IN" sz="700" b="0" i="0" u="none" strike="noStrike" dirty="0">
                <a:solidFill>
                  <a:schemeClr val="tx1"/>
                </a:solidFill>
                <a:effectLst/>
                <a:latin typeface="Marselis Pro" panose="02000503030000020004" pitchFamily="2" charset="77"/>
              </a:rPr>
              <a:t> Wealth, Inc., </a:t>
            </a:r>
            <a:r>
              <a:rPr lang="en-IN" sz="700" b="0" i="0" u="none" strike="noStrike" dirty="0" err="1">
                <a:solidFill>
                  <a:schemeClr val="tx1"/>
                </a:solidFill>
                <a:effectLst/>
                <a:latin typeface="Marselis Pro" panose="02000503030000020004" pitchFamily="2" charset="77"/>
              </a:rPr>
              <a:t>SagePoint</a:t>
            </a:r>
            <a:r>
              <a:rPr lang="en-IN" sz="700" b="0" i="0" u="none" strike="noStrike" dirty="0">
                <a:solidFill>
                  <a:schemeClr val="tx1"/>
                </a:solidFill>
                <a:effectLst/>
                <a:latin typeface="Marselis Pro" panose="02000503030000020004" pitchFamily="2" charset="77"/>
              </a:rPr>
              <a:t> Financial, Inc., Triad Advisors, LLC, </a:t>
            </a:r>
            <a:r>
              <a:rPr lang="en-IN" sz="700" b="0" i="0" u="none" strike="noStrike" dirty="0" err="1">
                <a:solidFill>
                  <a:schemeClr val="tx1"/>
                </a:solidFill>
                <a:effectLst/>
                <a:latin typeface="Marselis Pro" panose="02000503030000020004" pitchFamily="2" charset="77"/>
              </a:rPr>
              <a:t>Infinex</a:t>
            </a:r>
            <a:r>
              <a:rPr lang="en-IN" sz="700" b="0" i="0" u="none" strike="noStrike" dirty="0">
                <a:solidFill>
                  <a:schemeClr val="tx1"/>
                </a:solidFill>
                <a:effectLst/>
                <a:latin typeface="Marselis Pro" panose="02000503030000020004" pitchFamily="2" charset="77"/>
              </a:rPr>
              <a:t> Investments, Inc., and Woodbury Financial Services, Inc., broker-dealers, registered investment advisers, and members of FINRA and SIPC. Securities are offered through Securities America, Inc., American Portfolios Financial Services, Inc., and Ladenburg </a:t>
            </a:r>
            <a:r>
              <a:rPr lang="en-IN" sz="700" b="0" i="0" u="none" strike="noStrike" dirty="0" err="1">
                <a:solidFill>
                  <a:schemeClr val="tx1"/>
                </a:solidFill>
                <a:effectLst/>
                <a:latin typeface="Marselis Pro" panose="02000503030000020004" pitchFamily="2" charset="77"/>
              </a:rPr>
              <a:t>Thalmann</a:t>
            </a:r>
            <a:r>
              <a:rPr lang="en-IN" sz="700" b="0" i="0" u="none" strike="noStrike" dirty="0">
                <a:solidFill>
                  <a:schemeClr val="tx1"/>
                </a:solidFill>
                <a:effectLst/>
                <a:latin typeface="Marselis Pro" panose="02000503030000020004" pitchFamily="2" charset="77"/>
              </a:rPr>
              <a:t> &amp; Co., broker-dealers and member of FINRA and SIPC. Advisory services are offered through Arbor Point Advisors, LLC, American Portfolios Advisors, Inc., Ladenburg </a:t>
            </a:r>
            <a:r>
              <a:rPr lang="en-IN" sz="700" b="0" i="0" u="none" strike="noStrike" dirty="0" err="1">
                <a:solidFill>
                  <a:schemeClr val="tx1"/>
                </a:solidFill>
                <a:effectLst/>
                <a:latin typeface="Marselis Pro" panose="02000503030000020004" pitchFamily="2" charset="77"/>
              </a:rPr>
              <a:t>Thalmann</a:t>
            </a:r>
            <a:r>
              <a:rPr lang="en-IN" sz="700" b="0" i="0" u="none" strike="noStrike" dirty="0">
                <a:solidFill>
                  <a:schemeClr val="tx1"/>
                </a:solidFill>
                <a:effectLst/>
                <a:latin typeface="Marselis Pro" panose="02000503030000020004" pitchFamily="2" charset="77"/>
              </a:rPr>
              <a:t> Asset Management, Inc., Securities America Advisors, Inc., and Triad Hybrid Solutions, LLC, registered investment advisers. Advisory programs offered by FSC Securities Corporation, </a:t>
            </a:r>
            <a:r>
              <a:rPr lang="en-IN" sz="700" b="0" i="0" u="none" strike="noStrike" dirty="0" err="1">
                <a:solidFill>
                  <a:schemeClr val="tx1"/>
                </a:solidFill>
                <a:effectLst/>
                <a:latin typeface="Marselis Pro" panose="02000503030000020004" pitchFamily="2" charset="77"/>
              </a:rPr>
              <a:t>Osaic</a:t>
            </a:r>
            <a:r>
              <a:rPr lang="en-IN" sz="700" b="0" i="0" u="none" strike="noStrike" dirty="0">
                <a:solidFill>
                  <a:schemeClr val="tx1"/>
                </a:solidFill>
                <a:effectLst/>
                <a:latin typeface="Marselis Pro" panose="02000503030000020004" pitchFamily="2" charset="77"/>
              </a:rPr>
              <a:t> Wealth, Inc., </a:t>
            </a:r>
            <a:r>
              <a:rPr lang="en-IN" sz="700" b="0" i="0" u="none" strike="noStrike" dirty="0" err="1">
                <a:solidFill>
                  <a:schemeClr val="tx1"/>
                </a:solidFill>
                <a:effectLst/>
                <a:latin typeface="Marselis Pro" panose="02000503030000020004" pitchFamily="2" charset="77"/>
              </a:rPr>
              <a:t>SagePoint</a:t>
            </a:r>
            <a:r>
              <a:rPr lang="en-IN" sz="700" b="0" i="0" u="none" strike="noStrike" dirty="0">
                <a:solidFill>
                  <a:schemeClr val="tx1"/>
                </a:solidFill>
                <a:effectLst/>
                <a:latin typeface="Marselis Pro" panose="02000503030000020004" pitchFamily="2" charset="77"/>
              </a:rPr>
              <a:t> Financial, Inc., Securities America Advisors, Inc., Triad Advisors, LLC., and Woodbury Financial Services, Inc., are sponsored by VISION2020 Wealth Management Corp., an affiliated registered investment adviser.</a:t>
            </a:r>
          </a:p>
          <a:p>
            <a:pPr algn="l"/>
            <a:r>
              <a:rPr lang="en-IN" sz="700" b="0" i="0" u="none" strike="noStrike" dirty="0">
                <a:solidFill>
                  <a:schemeClr val="tx1"/>
                </a:solidFill>
                <a:effectLst/>
                <a:latin typeface="Marselis Pro" panose="02000503030000020004" pitchFamily="2" charset="77"/>
              </a:rPr>
              <a:t> </a:t>
            </a:r>
          </a:p>
          <a:p>
            <a:pPr algn="l"/>
            <a:r>
              <a:rPr lang="en-IN" sz="700" b="0" i="0" u="none" strike="noStrike" dirty="0">
                <a:solidFill>
                  <a:schemeClr val="tx1"/>
                </a:solidFill>
                <a:effectLst/>
                <a:latin typeface="Marselis Pro" panose="02000503030000020004" pitchFamily="2" charset="77"/>
              </a:rPr>
              <a:t>© </a:t>
            </a:r>
            <a:r>
              <a:rPr lang="en-IN" sz="700" b="0" i="0" u="none" strike="noStrike" dirty="0" err="1">
                <a:solidFill>
                  <a:schemeClr val="tx1"/>
                </a:solidFill>
                <a:effectLst/>
                <a:latin typeface="Marselis Pro" panose="02000503030000020004" pitchFamily="2" charset="77"/>
              </a:rPr>
              <a:t>Osaic</a:t>
            </a:r>
            <a:r>
              <a:rPr lang="en-IN" sz="700" b="0" i="0" u="none" strike="noStrike" dirty="0">
                <a:solidFill>
                  <a:schemeClr val="tx1"/>
                </a:solidFill>
                <a:effectLst/>
                <a:latin typeface="Marselis Pro" panose="02000503030000020004" pitchFamily="2" charset="77"/>
              </a:rPr>
              <a:t>, Inc.  •  </a:t>
            </a:r>
            <a:r>
              <a:rPr lang="en-IN" sz="700" b="1" i="0" u="none" strike="noStrike" dirty="0" err="1">
                <a:solidFill>
                  <a:schemeClr val="tx1"/>
                </a:solidFill>
                <a:effectLst/>
                <a:latin typeface="Marselis Pro" panose="02000503030000020004" pitchFamily="2" charset="77"/>
              </a:rPr>
              <a:t>osaic.com</a:t>
            </a:r>
            <a:endParaRPr lang="en-IN" sz="700" b="0" i="0" u="none" strike="noStrike" dirty="0">
              <a:solidFill>
                <a:schemeClr val="tx1"/>
              </a:solidFill>
              <a:effectLst/>
              <a:latin typeface="Marselis Pro" panose="02000503030000020004" pitchFamily="2" charset="77"/>
            </a:endParaRPr>
          </a:p>
        </p:txBody>
      </p:sp>
      <p:pic>
        <p:nvPicPr>
          <p:cNvPr id="3" name="Picture 2">
            <a:extLst>
              <a:ext uri="{FF2B5EF4-FFF2-40B4-BE49-F238E27FC236}">
                <a16:creationId xmlns:a16="http://schemas.microsoft.com/office/drawing/2014/main" id="{404D84E4-6D6E-2BEB-DD25-A007A336A3A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44847" y="2439074"/>
            <a:ext cx="4302307" cy="1507278"/>
          </a:xfrm>
          <a:prstGeom prst="rect">
            <a:avLst/>
          </a:prstGeom>
        </p:spPr>
      </p:pic>
    </p:spTree>
    <p:extLst>
      <p:ext uri="{BB962C8B-B14F-4D97-AF65-F5344CB8AC3E}">
        <p14:creationId xmlns:p14="http://schemas.microsoft.com/office/powerpoint/2010/main" val="1219339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sclosure_Dark">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665E2-B75A-4E2B-B048-0CCEAD54BDA0}"/>
              </a:ext>
            </a:extLst>
          </p:cNvPr>
          <p:cNvSpPr/>
          <p:nvPr userDrawn="1"/>
        </p:nvSpPr>
        <p:spPr>
          <a:xfrm>
            <a:off x="318052" y="5805225"/>
            <a:ext cx="11549270" cy="738664"/>
          </a:xfrm>
          <a:prstGeom prst="rect">
            <a:avLst/>
          </a:prstGeom>
        </p:spPr>
        <p:txBody>
          <a:bodyPr wrap="square">
            <a:spAutoFit/>
          </a:bodyPr>
          <a:lstStyle/>
          <a:p>
            <a:pPr algn="l"/>
            <a:r>
              <a:rPr lang="en-IN" sz="700" b="0" i="0" u="none" strike="noStrike" dirty="0">
                <a:solidFill>
                  <a:schemeClr val="bg1"/>
                </a:solidFill>
                <a:effectLst/>
                <a:latin typeface="Marselis Pro" panose="02000503030000020004" pitchFamily="2" charset="77"/>
              </a:rPr>
              <a:t>Securities and investment advisory services are offered through the firms: FSC Securities Corporation, </a:t>
            </a:r>
            <a:r>
              <a:rPr lang="en-IN" sz="700" b="0" i="0" u="none" strike="noStrike" dirty="0" err="1">
                <a:solidFill>
                  <a:schemeClr val="bg1"/>
                </a:solidFill>
                <a:effectLst/>
                <a:latin typeface="Marselis Pro" panose="02000503030000020004" pitchFamily="2" charset="77"/>
              </a:rPr>
              <a:t>Osaic</a:t>
            </a:r>
            <a:r>
              <a:rPr lang="en-IN" sz="700" b="0" i="0" u="none" strike="noStrike" dirty="0">
                <a:solidFill>
                  <a:schemeClr val="bg1"/>
                </a:solidFill>
                <a:effectLst/>
                <a:latin typeface="Marselis Pro" panose="02000503030000020004" pitchFamily="2" charset="77"/>
              </a:rPr>
              <a:t> Wealth, Inc., </a:t>
            </a:r>
            <a:r>
              <a:rPr lang="en-IN" sz="700" b="0" i="0" u="none" strike="noStrike" dirty="0" err="1">
                <a:solidFill>
                  <a:schemeClr val="bg1"/>
                </a:solidFill>
                <a:effectLst/>
                <a:latin typeface="Marselis Pro" panose="02000503030000020004" pitchFamily="2" charset="77"/>
              </a:rPr>
              <a:t>SagePoint</a:t>
            </a:r>
            <a:r>
              <a:rPr lang="en-IN" sz="700" b="0" i="0" u="none" strike="noStrike" dirty="0">
                <a:solidFill>
                  <a:schemeClr val="bg1"/>
                </a:solidFill>
                <a:effectLst/>
                <a:latin typeface="Marselis Pro" panose="02000503030000020004" pitchFamily="2" charset="77"/>
              </a:rPr>
              <a:t> Financial, Inc., Triad Advisors, LLC, </a:t>
            </a:r>
            <a:r>
              <a:rPr lang="en-IN" sz="700" b="0" i="0" u="none" strike="noStrike" dirty="0" err="1">
                <a:solidFill>
                  <a:schemeClr val="bg1"/>
                </a:solidFill>
                <a:effectLst/>
                <a:latin typeface="Marselis Pro" panose="02000503030000020004" pitchFamily="2" charset="77"/>
              </a:rPr>
              <a:t>Infinex</a:t>
            </a:r>
            <a:r>
              <a:rPr lang="en-IN" sz="700" b="0" i="0" u="none" strike="noStrike" dirty="0">
                <a:solidFill>
                  <a:schemeClr val="bg1"/>
                </a:solidFill>
                <a:effectLst/>
                <a:latin typeface="Marselis Pro" panose="02000503030000020004" pitchFamily="2" charset="77"/>
              </a:rPr>
              <a:t> Investments, Inc., and Woodbury Financial Services, Inc., broker-dealers, registered investment advisers, and members of FINRA and SIPC. Securities are offered through Securities America, Inc., American Portfolios Financial Services, Inc., and Ladenburg </a:t>
            </a:r>
            <a:r>
              <a:rPr lang="en-IN" sz="700" b="0" i="0" u="none" strike="noStrike" dirty="0" err="1">
                <a:solidFill>
                  <a:schemeClr val="bg1"/>
                </a:solidFill>
                <a:effectLst/>
                <a:latin typeface="Marselis Pro" panose="02000503030000020004" pitchFamily="2" charset="77"/>
              </a:rPr>
              <a:t>Thalmann</a:t>
            </a:r>
            <a:r>
              <a:rPr lang="en-IN" sz="700" b="0" i="0" u="none" strike="noStrike" dirty="0">
                <a:solidFill>
                  <a:schemeClr val="bg1"/>
                </a:solidFill>
                <a:effectLst/>
                <a:latin typeface="Marselis Pro" panose="02000503030000020004" pitchFamily="2" charset="77"/>
              </a:rPr>
              <a:t> &amp; Co., broker-dealers and member of FINRA and SIPC. Advisory services are offered through Arbor Point Advisors, LLC, American Portfolios Advisors, Inc., Ladenburg </a:t>
            </a:r>
            <a:r>
              <a:rPr lang="en-IN" sz="700" b="0" i="0" u="none" strike="noStrike" dirty="0" err="1">
                <a:solidFill>
                  <a:schemeClr val="bg1"/>
                </a:solidFill>
                <a:effectLst/>
                <a:latin typeface="Marselis Pro" panose="02000503030000020004" pitchFamily="2" charset="77"/>
              </a:rPr>
              <a:t>Thalmann</a:t>
            </a:r>
            <a:r>
              <a:rPr lang="en-IN" sz="700" b="0" i="0" u="none" strike="noStrike" dirty="0">
                <a:solidFill>
                  <a:schemeClr val="bg1"/>
                </a:solidFill>
                <a:effectLst/>
                <a:latin typeface="Marselis Pro" panose="02000503030000020004" pitchFamily="2" charset="77"/>
              </a:rPr>
              <a:t> Asset Management, Inc., Securities America Advisors, Inc., and Triad Hybrid Solutions, LLC, registered investment advisers. Advisory programs offered by FSC Securities Corporation, </a:t>
            </a:r>
            <a:r>
              <a:rPr lang="en-IN" sz="700" b="0" i="0" u="none" strike="noStrike" dirty="0" err="1">
                <a:solidFill>
                  <a:schemeClr val="bg1"/>
                </a:solidFill>
                <a:effectLst/>
                <a:latin typeface="Marselis Pro" panose="02000503030000020004" pitchFamily="2" charset="77"/>
              </a:rPr>
              <a:t>Osaic</a:t>
            </a:r>
            <a:r>
              <a:rPr lang="en-IN" sz="700" b="0" i="0" u="none" strike="noStrike" dirty="0">
                <a:solidFill>
                  <a:schemeClr val="bg1"/>
                </a:solidFill>
                <a:effectLst/>
                <a:latin typeface="Marselis Pro" panose="02000503030000020004" pitchFamily="2" charset="77"/>
              </a:rPr>
              <a:t> Wealth, Inc., </a:t>
            </a:r>
            <a:r>
              <a:rPr lang="en-IN" sz="700" b="0" i="0" u="none" strike="noStrike" dirty="0" err="1">
                <a:solidFill>
                  <a:schemeClr val="bg1"/>
                </a:solidFill>
                <a:effectLst/>
                <a:latin typeface="Marselis Pro" panose="02000503030000020004" pitchFamily="2" charset="77"/>
              </a:rPr>
              <a:t>SagePoint</a:t>
            </a:r>
            <a:r>
              <a:rPr lang="en-IN" sz="700" b="0" i="0" u="none" strike="noStrike" dirty="0">
                <a:solidFill>
                  <a:schemeClr val="bg1"/>
                </a:solidFill>
                <a:effectLst/>
                <a:latin typeface="Marselis Pro" panose="02000503030000020004" pitchFamily="2" charset="77"/>
              </a:rPr>
              <a:t> Financial, Inc., Securities America Advisors, Inc., Triad Advisors, LLC., and Woodbury Financial Services, Inc., are sponsored by VISION2020 Wealth Management Corp., an affiliated registered investment adviser.</a:t>
            </a:r>
          </a:p>
          <a:p>
            <a:pPr algn="l"/>
            <a:r>
              <a:rPr lang="en-IN" sz="700" b="0" i="0" u="none" strike="noStrike" dirty="0">
                <a:solidFill>
                  <a:schemeClr val="bg1"/>
                </a:solidFill>
                <a:effectLst/>
                <a:latin typeface="Marselis Pro" panose="02000503030000020004" pitchFamily="2" charset="77"/>
              </a:rPr>
              <a:t> </a:t>
            </a:r>
          </a:p>
          <a:p>
            <a:pPr algn="l"/>
            <a:r>
              <a:rPr lang="en-IN" sz="700" b="0" i="0" u="none" strike="noStrike" dirty="0">
                <a:solidFill>
                  <a:schemeClr val="bg1"/>
                </a:solidFill>
                <a:effectLst/>
                <a:latin typeface="Marselis Pro" panose="02000503030000020004" pitchFamily="2" charset="77"/>
              </a:rPr>
              <a:t>© </a:t>
            </a:r>
            <a:r>
              <a:rPr lang="en-IN" sz="700" b="0" i="0" u="none" strike="noStrike" dirty="0" err="1">
                <a:solidFill>
                  <a:schemeClr val="bg1"/>
                </a:solidFill>
                <a:effectLst/>
                <a:latin typeface="Marselis Pro" panose="02000503030000020004" pitchFamily="2" charset="77"/>
              </a:rPr>
              <a:t>Osaic</a:t>
            </a:r>
            <a:r>
              <a:rPr lang="en-IN" sz="700" b="0" i="0" u="none" strike="noStrike" dirty="0">
                <a:solidFill>
                  <a:schemeClr val="bg1"/>
                </a:solidFill>
                <a:effectLst/>
                <a:latin typeface="Marselis Pro" panose="02000503030000020004" pitchFamily="2" charset="77"/>
              </a:rPr>
              <a:t>, Inc.  •  </a:t>
            </a:r>
            <a:r>
              <a:rPr lang="en-IN" sz="700" b="1" i="0" u="none" strike="noStrike" dirty="0" err="1">
                <a:solidFill>
                  <a:schemeClr val="bg1"/>
                </a:solidFill>
                <a:effectLst/>
                <a:latin typeface="Marselis Pro" panose="02000503030000020004" pitchFamily="2" charset="77"/>
              </a:rPr>
              <a:t>osaic.com</a:t>
            </a:r>
            <a:endParaRPr lang="en-IN" sz="700" b="0" i="0" u="none" strike="noStrike" dirty="0">
              <a:solidFill>
                <a:schemeClr val="bg1"/>
              </a:solidFill>
              <a:effectLst/>
              <a:latin typeface="Marselis Pro" panose="02000503030000020004" pitchFamily="2" charset="77"/>
            </a:endParaRPr>
          </a:p>
        </p:txBody>
      </p:sp>
      <p:pic>
        <p:nvPicPr>
          <p:cNvPr id="3" name="Picture 2">
            <a:extLst>
              <a:ext uri="{FF2B5EF4-FFF2-40B4-BE49-F238E27FC236}">
                <a16:creationId xmlns:a16="http://schemas.microsoft.com/office/drawing/2014/main" id="{404D84E4-6D6E-2BEB-DD25-A007A336A3A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44847" y="2440598"/>
            <a:ext cx="4302307" cy="1504229"/>
          </a:xfrm>
          <a:prstGeom prst="rect">
            <a:avLst/>
          </a:prstGeom>
        </p:spPr>
      </p:pic>
    </p:spTree>
    <p:extLst>
      <p:ext uri="{BB962C8B-B14F-4D97-AF65-F5344CB8AC3E}">
        <p14:creationId xmlns:p14="http://schemas.microsoft.com/office/powerpoint/2010/main" val="3565600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23D6B958-9034-4F36-ADCE-70F42F71F924}"/>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6" name="Picture 5" descr="A picture containing graphics, font, graphic design, typography&#10;&#10;Description automatically generated">
            <a:extLst>
              <a:ext uri="{FF2B5EF4-FFF2-40B4-BE49-F238E27FC236}">
                <a16:creationId xmlns:a16="http://schemas.microsoft.com/office/drawing/2014/main" id="{59D9BC85-CB78-0BD9-2123-8BDA68553E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7" name="Content Placeholder 9">
            <a:extLst>
              <a:ext uri="{FF2B5EF4-FFF2-40B4-BE49-F238E27FC236}">
                <a16:creationId xmlns:a16="http://schemas.microsoft.com/office/drawing/2014/main" id="{10AF014D-4BA9-1787-4118-FD5552E96471}"/>
              </a:ext>
            </a:extLst>
          </p:cNvPr>
          <p:cNvSpPr>
            <a:spLocks noGrp="1"/>
          </p:cNvSpPr>
          <p:nvPr>
            <p:ph sz="quarter" idx="2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9" name="Slide Number Placeholder 2">
            <a:extLst>
              <a:ext uri="{FF2B5EF4-FFF2-40B4-BE49-F238E27FC236}">
                <a16:creationId xmlns:a16="http://schemas.microsoft.com/office/drawing/2014/main" id="{5548C663-5557-639C-29C3-FE4E96A38187}"/>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Tree>
    <p:extLst>
      <p:ext uri="{BB962C8B-B14F-4D97-AF65-F5344CB8AC3E}">
        <p14:creationId xmlns:p14="http://schemas.microsoft.com/office/powerpoint/2010/main" val="346761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_L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76416F-BC08-BFD5-1083-91768209565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4" name="Text Placeholder 6">
            <a:extLst>
              <a:ext uri="{FF2B5EF4-FFF2-40B4-BE49-F238E27FC236}">
                <a16:creationId xmlns:a16="http://schemas.microsoft.com/office/drawing/2014/main" id="{4902F5DD-3356-F0B4-36B3-AE899C0C93E5}"/>
              </a:ext>
            </a:extLst>
          </p:cNvPr>
          <p:cNvSpPr>
            <a:spLocks noGrp="1"/>
          </p:cNvSpPr>
          <p:nvPr>
            <p:ph type="body" sz="quarter" idx="11" hasCustomPrompt="1"/>
          </p:nvPr>
        </p:nvSpPr>
        <p:spPr>
          <a:xfrm>
            <a:off x="3389243" y="1791115"/>
            <a:ext cx="8066303" cy="2057400"/>
          </a:xfrm>
          <a:prstGeom prst="rect">
            <a:avLst/>
          </a:prstGeom>
        </p:spPr>
        <p:txBody>
          <a:bodyPr lIns="0" tIns="0" rIns="0" bIns="0" anchor="b" anchorCtr="0"/>
          <a:lstStyle>
            <a:lvl1pPr marL="0" indent="0" algn="r">
              <a:buNone/>
              <a:defRPr sz="7200" b="0" cap="none" baseline="0">
                <a:solidFill>
                  <a:srgbClr val="FFFFFF"/>
                </a:solidFill>
                <a:latin typeface="Marselis Pro" panose="02000503030000020004" pitchFamily="2" charset="77"/>
                <a:cs typeface="Calibri" panose="020F0502020204030204" pitchFamily="34" charset="0"/>
              </a:defRPr>
            </a:lvl1pPr>
          </a:lstStyle>
          <a:p>
            <a:pPr lvl="0"/>
            <a:r>
              <a:rPr lang="en-US" dirty="0"/>
              <a:t>Click to edit </a:t>
            </a:r>
            <a:br>
              <a:rPr lang="en-US" dirty="0"/>
            </a:br>
            <a:r>
              <a:rPr lang="en-US" dirty="0"/>
              <a:t>Master title style</a:t>
            </a:r>
          </a:p>
        </p:txBody>
      </p:sp>
      <p:sp>
        <p:nvSpPr>
          <p:cNvPr id="5" name="Text Placeholder 6">
            <a:extLst>
              <a:ext uri="{FF2B5EF4-FFF2-40B4-BE49-F238E27FC236}">
                <a16:creationId xmlns:a16="http://schemas.microsoft.com/office/drawing/2014/main" id="{9E4FA15E-B40E-50EE-F28A-A1609B068F97}"/>
              </a:ext>
            </a:extLst>
          </p:cNvPr>
          <p:cNvSpPr>
            <a:spLocks noGrp="1"/>
          </p:cNvSpPr>
          <p:nvPr>
            <p:ph type="body" sz="quarter" idx="13" hasCustomPrompt="1"/>
          </p:nvPr>
        </p:nvSpPr>
        <p:spPr>
          <a:xfrm>
            <a:off x="3389243" y="4219723"/>
            <a:ext cx="8066303" cy="333470"/>
          </a:xfrm>
          <a:prstGeom prst="rect">
            <a:avLst/>
          </a:prstGeom>
        </p:spPr>
        <p:txBody>
          <a:bodyPr lIns="0" tIns="0" rIns="0" bIns="0" anchor="t" anchorCtr="0"/>
          <a:lstStyle>
            <a:lvl1pPr marL="0" indent="0" algn="r">
              <a:buNone/>
              <a:defRPr sz="2800" b="0" i="0" cap="none" baseline="0">
                <a:solidFill>
                  <a:schemeClr val="accent4"/>
                </a:solidFill>
                <a:latin typeface="Marselis Pro Light" panose="02000503030000020004" pitchFamily="2" charset="77"/>
                <a:cs typeface="Cordale" panose="020A0503060602030A03" pitchFamily="18" charset="0"/>
              </a:defRPr>
            </a:lvl1pPr>
          </a:lstStyle>
          <a:p>
            <a:r>
              <a:rPr lang="en-US" dirty="0"/>
              <a:t>Click to edit Master subtitle style</a:t>
            </a:r>
          </a:p>
        </p:txBody>
      </p:sp>
      <p:sp>
        <p:nvSpPr>
          <p:cNvPr id="8" name="Text Placeholder 6">
            <a:extLst>
              <a:ext uri="{FF2B5EF4-FFF2-40B4-BE49-F238E27FC236}">
                <a16:creationId xmlns:a16="http://schemas.microsoft.com/office/drawing/2014/main" id="{305968CC-FE60-9B18-4CC3-7A8A4D1E8179}"/>
              </a:ext>
            </a:extLst>
          </p:cNvPr>
          <p:cNvSpPr>
            <a:spLocks noGrp="1"/>
          </p:cNvSpPr>
          <p:nvPr>
            <p:ph type="body" sz="quarter" idx="14" hasCustomPrompt="1"/>
          </p:nvPr>
        </p:nvSpPr>
        <p:spPr>
          <a:xfrm>
            <a:off x="7772967" y="6230529"/>
            <a:ext cx="3682579" cy="333470"/>
          </a:xfrm>
          <a:prstGeom prst="rect">
            <a:avLst/>
          </a:prstGeom>
        </p:spPr>
        <p:txBody>
          <a:bodyPr lIns="0" tIns="0" rIns="0" bIns="0" anchor="ctr" anchorCtr="0"/>
          <a:lstStyle>
            <a:lvl1pPr marL="0" indent="0" algn="r">
              <a:buNone/>
              <a:defRPr sz="1600" b="0" cap="none" baseline="0">
                <a:solidFill>
                  <a:srgbClr val="FFFFFF"/>
                </a:solidFill>
                <a:latin typeface="Marselis Pro" panose="02000503030000020004" pitchFamily="2" charset="77"/>
                <a:cs typeface="Cordale" panose="020A0503060602030A03" pitchFamily="18" charset="0"/>
              </a:defRPr>
            </a:lvl1pPr>
          </a:lstStyle>
          <a:p>
            <a:pPr lvl="0"/>
            <a:r>
              <a:rPr lang="en-US" dirty="0" err="1"/>
              <a:t>osaic.com</a:t>
            </a:r>
            <a:endParaRPr lang="en-US" dirty="0"/>
          </a:p>
        </p:txBody>
      </p:sp>
    </p:spTree>
    <p:extLst>
      <p:ext uri="{BB962C8B-B14F-4D97-AF65-F5344CB8AC3E}">
        <p14:creationId xmlns:p14="http://schemas.microsoft.com/office/powerpoint/2010/main" val="3925406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Content (1 Col)">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23D6B958-9034-4F36-ADCE-70F42F71F924}"/>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sp>
        <p:nvSpPr>
          <p:cNvPr id="5" name="Content Placeholder 2">
            <a:extLst>
              <a:ext uri="{FF2B5EF4-FFF2-40B4-BE49-F238E27FC236}">
                <a16:creationId xmlns:a16="http://schemas.microsoft.com/office/drawing/2014/main" id="{9F6C0463-3477-4E12-858C-655E13B2800C}"/>
              </a:ext>
            </a:extLst>
          </p:cNvPr>
          <p:cNvSpPr>
            <a:spLocks noGrp="1"/>
          </p:cNvSpPr>
          <p:nvPr>
            <p:ph sz="quarter" idx="12"/>
          </p:nvPr>
        </p:nvSpPr>
        <p:spPr>
          <a:xfrm>
            <a:off x="609599" y="1638301"/>
            <a:ext cx="10929938" cy="4324474"/>
          </a:xfrm>
          <a:prstGeom prst="rect">
            <a:avLst/>
          </a:prstGeom>
        </p:spPr>
        <p:txBody>
          <a:bodyPr>
            <a:normAutofit/>
          </a:bodyPr>
          <a:lstStyle>
            <a:lvl1pPr marL="342900" indent="-342900">
              <a:lnSpc>
                <a:spcPct val="100000"/>
              </a:lnSpc>
              <a:spcBef>
                <a:spcPts val="0"/>
              </a:spcBef>
              <a:buClr>
                <a:schemeClr val="accent1"/>
              </a:buClr>
              <a:buFont typeface="Arial" panose="020B0604020202020204" pitchFamily="34" charset="0"/>
              <a:buChar char="•"/>
              <a:defRPr sz="2400" b="0" i="0">
                <a:solidFill>
                  <a:schemeClr val="tx1"/>
                </a:solidFill>
                <a:latin typeface="Marselis Pro Light" panose="02000503030000020004" pitchFamily="2" charset="77"/>
                <a:cs typeface="Cordale" panose="020A0503060602030A03" pitchFamily="18" charset="0"/>
              </a:defRPr>
            </a:lvl1pPr>
            <a:lvl2pPr marL="800100" indent="-342900">
              <a:lnSpc>
                <a:spcPct val="100000"/>
              </a:lnSpc>
              <a:buClr>
                <a:schemeClr val="accent1"/>
              </a:buClr>
              <a:buFont typeface="Arial" panose="020B0604020202020204" pitchFamily="34" charset="0"/>
              <a:buChar char="•"/>
              <a:defRPr sz="2000" b="0" i="0">
                <a:solidFill>
                  <a:schemeClr val="tx1"/>
                </a:solidFill>
                <a:latin typeface="Marselis Pro Light" panose="02000503030000020004" pitchFamily="2" charset="77"/>
                <a:cs typeface="Cordale" panose="020A0503060602030A03" pitchFamily="18" charset="0"/>
              </a:defRPr>
            </a:lvl2pPr>
            <a:lvl3pPr marL="1200150" indent="-285750">
              <a:lnSpc>
                <a:spcPct val="100000"/>
              </a:lnSpc>
              <a:buClr>
                <a:schemeClr val="accent1"/>
              </a:buClr>
              <a:buFont typeface="Arial" panose="020B0604020202020204" pitchFamily="34" charset="0"/>
              <a:buChar char="•"/>
              <a:defRPr sz="1600" b="0" i="0">
                <a:solidFill>
                  <a:schemeClr val="tx1"/>
                </a:solidFill>
                <a:latin typeface="Marselis Pro Light" panose="02000503030000020004" pitchFamily="2" charset="77"/>
                <a:cs typeface="Cordale" panose="020A0503060602030A03" pitchFamily="18" charset="0"/>
              </a:defRPr>
            </a:lvl3pPr>
            <a:lvl4pPr marL="1600200" indent="-228600">
              <a:buClr>
                <a:schemeClr val="accent1"/>
              </a:buClr>
              <a:buFont typeface="System Font Regular"/>
              <a:buChar char="—"/>
              <a:defRPr sz="1200" b="0" i="0">
                <a:latin typeface="Marselis Pro Light" panose="02000503030000020004" pitchFamily="2" charset="77"/>
                <a:cs typeface="Cordale" panose="020A0503060602030A03" pitchFamily="18" charset="0"/>
              </a:defRPr>
            </a:lvl4pPr>
            <a:lvl5pPr marL="2057400" indent="-228600">
              <a:buFont typeface="Wingdings" panose="05000000000000000000" pitchFamily="2" charset="2"/>
              <a:buChar cha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6" name="Picture 5" descr="A picture containing graphics, font, graphic design, typography&#10;&#10;Description automatically generated">
            <a:extLst>
              <a:ext uri="{FF2B5EF4-FFF2-40B4-BE49-F238E27FC236}">
                <a16:creationId xmlns:a16="http://schemas.microsoft.com/office/drawing/2014/main" id="{59D9BC85-CB78-0BD9-2123-8BDA68553E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15" name="Content Placeholder 9">
            <a:extLst>
              <a:ext uri="{FF2B5EF4-FFF2-40B4-BE49-F238E27FC236}">
                <a16:creationId xmlns:a16="http://schemas.microsoft.com/office/drawing/2014/main" id="{1473B8B9-8228-06C0-574D-3467C0D5E59E}"/>
              </a:ext>
            </a:extLst>
          </p:cNvPr>
          <p:cNvSpPr>
            <a:spLocks noGrp="1"/>
          </p:cNvSpPr>
          <p:nvPr>
            <p:ph sz="quarter" idx="2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16" name="Slide Number Placeholder 2">
            <a:extLst>
              <a:ext uri="{FF2B5EF4-FFF2-40B4-BE49-F238E27FC236}">
                <a16:creationId xmlns:a16="http://schemas.microsoft.com/office/drawing/2014/main" id="{C8559E2C-E82C-E8B4-97C3-82FD22A8B7D0}"/>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Tree>
    <p:extLst>
      <p:ext uri="{BB962C8B-B14F-4D97-AF65-F5344CB8AC3E}">
        <p14:creationId xmlns:p14="http://schemas.microsoft.com/office/powerpoint/2010/main" val="2973236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cons + Content (3 Col)">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09599" y="3429000"/>
            <a:ext cx="3200400" cy="306562"/>
          </a:xfrm>
          <a:prstGeom prst="rect">
            <a:avLst/>
          </a:prstGeom>
        </p:spPr>
        <p:txBody>
          <a:bodyPr lIns="0" tIns="0" rIns="0" bIns="0" anchor="t" anchorCtr="0"/>
          <a:lstStyle>
            <a:lvl1pPr marL="0" indent="0" algn="l">
              <a:lnSpc>
                <a:spcPct val="100000"/>
              </a:lnSpc>
              <a:spcBef>
                <a:spcPts val="0"/>
              </a:spcBef>
              <a:buNone/>
              <a:defRPr sz="2000" b="0" i="0" cap="none" baseline="0">
                <a:solidFill>
                  <a:schemeClr val="tx1"/>
                </a:solidFill>
                <a:latin typeface="Marselis Pro" panose="02000503030000020004" pitchFamily="2" charset="77"/>
                <a:cs typeface="Calibri" panose="020F0502020204030204" pitchFamily="34" charset="0"/>
              </a:defRPr>
            </a:lvl1pPr>
          </a:lstStyle>
          <a:p>
            <a:pPr lvl="0"/>
            <a:r>
              <a:rPr lang="en-US" dirty="0"/>
              <a:t>Topic 1</a:t>
            </a:r>
          </a:p>
        </p:txBody>
      </p:sp>
      <p:sp>
        <p:nvSpPr>
          <p:cNvPr id="12" name="Text Placeholder 6">
            <a:extLst>
              <a:ext uri="{FF2B5EF4-FFF2-40B4-BE49-F238E27FC236}">
                <a16:creationId xmlns:a16="http://schemas.microsoft.com/office/drawing/2014/main" id="{5F267D1D-5685-4E51-B7DC-7C37162FD10A}"/>
              </a:ext>
            </a:extLst>
          </p:cNvPr>
          <p:cNvSpPr>
            <a:spLocks noGrp="1"/>
          </p:cNvSpPr>
          <p:nvPr>
            <p:ph type="body" sz="quarter" idx="16" hasCustomPrompt="1"/>
          </p:nvPr>
        </p:nvSpPr>
        <p:spPr>
          <a:xfrm>
            <a:off x="4495800" y="3429000"/>
            <a:ext cx="3200400" cy="306562"/>
          </a:xfrm>
          <a:prstGeom prst="rect">
            <a:avLst/>
          </a:prstGeom>
        </p:spPr>
        <p:txBody>
          <a:bodyPr lIns="0" tIns="0" rIns="0" bIns="0" anchor="t" anchorCtr="0"/>
          <a:lstStyle>
            <a:lvl1pPr marL="0" indent="0" algn="l">
              <a:lnSpc>
                <a:spcPct val="100000"/>
              </a:lnSpc>
              <a:spcBef>
                <a:spcPts val="0"/>
              </a:spcBef>
              <a:buNone/>
              <a:defRPr sz="2000" b="0" i="0" cap="none" baseline="0">
                <a:solidFill>
                  <a:schemeClr val="tx1"/>
                </a:solidFill>
                <a:latin typeface="Marselis Pro" panose="02000503030000020004" pitchFamily="2" charset="77"/>
                <a:cs typeface="Calibri" panose="020F0502020204030204" pitchFamily="34" charset="0"/>
              </a:defRPr>
            </a:lvl1pPr>
          </a:lstStyle>
          <a:p>
            <a:pPr lvl="0"/>
            <a:r>
              <a:rPr lang="en-US" dirty="0"/>
              <a:t>Topic 2</a:t>
            </a:r>
          </a:p>
        </p:txBody>
      </p:sp>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8382003" y="3429000"/>
            <a:ext cx="3200400" cy="306562"/>
          </a:xfrm>
          <a:prstGeom prst="rect">
            <a:avLst/>
          </a:prstGeom>
        </p:spPr>
        <p:txBody>
          <a:bodyPr lIns="0" tIns="0" rIns="0" bIns="0" anchor="t" anchorCtr="0"/>
          <a:lstStyle>
            <a:lvl1pPr marL="0" indent="0" algn="l">
              <a:lnSpc>
                <a:spcPct val="100000"/>
              </a:lnSpc>
              <a:spcBef>
                <a:spcPts val="0"/>
              </a:spcBef>
              <a:buNone/>
              <a:defRPr sz="2000" b="0" i="0" cap="none" baseline="0">
                <a:solidFill>
                  <a:schemeClr val="tx1"/>
                </a:solidFill>
                <a:latin typeface="Marselis Pro" panose="02000503030000020004" pitchFamily="2" charset="77"/>
                <a:cs typeface="Calibri" panose="020F0502020204030204" pitchFamily="34" charset="0"/>
              </a:defRPr>
            </a:lvl1pPr>
          </a:lstStyle>
          <a:p>
            <a:pPr lvl="0"/>
            <a:r>
              <a:rPr lang="en-US" dirty="0"/>
              <a:t>Topic 3</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09599" y="3941467"/>
            <a:ext cx="32004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ligula </a:t>
            </a:r>
            <a:r>
              <a:rPr lang="en-US" dirty="0" err="1"/>
              <a:t>venenatis</a:t>
            </a:r>
            <a:r>
              <a:rPr lang="en-US" dirty="0"/>
              <a:t> </a:t>
            </a:r>
            <a:r>
              <a:rPr lang="en-US" dirty="0" err="1"/>
              <a:t>aliquet</a:t>
            </a:r>
            <a:r>
              <a:rPr lang="en-US" dirty="0"/>
              <a:t> fermentum.</a:t>
            </a:r>
          </a:p>
        </p:txBody>
      </p:sp>
      <p:sp>
        <p:nvSpPr>
          <p:cNvPr id="17" name="Text Placeholder 6">
            <a:extLst>
              <a:ext uri="{FF2B5EF4-FFF2-40B4-BE49-F238E27FC236}">
                <a16:creationId xmlns:a16="http://schemas.microsoft.com/office/drawing/2014/main" id="{B66DA2DA-8E17-41C0-99B2-77095F37E134}"/>
              </a:ext>
            </a:extLst>
          </p:cNvPr>
          <p:cNvSpPr>
            <a:spLocks noGrp="1"/>
          </p:cNvSpPr>
          <p:nvPr>
            <p:ph type="body" sz="quarter" idx="21" hasCustomPrompt="1"/>
          </p:nvPr>
        </p:nvSpPr>
        <p:spPr>
          <a:xfrm>
            <a:off x="4495800" y="3941467"/>
            <a:ext cx="32004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ligula </a:t>
            </a:r>
            <a:r>
              <a:rPr lang="en-US" dirty="0" err="1"/>
              <a:t>venenatis</a:t>
            </a:r>
            <a:r>
              <a:rPr lang="en-US" dirty="0"/>
              <a:t> </a:t>
            </a:r>
            <a:r>
              <a:rPr lang="en-US" dirty="0" err="1"/>
              <a:t>aliquet</a:t>
            </a:r>
            <a:r>
              <a:rPr lang="en-US" dirty="0"/>
              <a:t> fermentum.</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8382003" y="3941467"/>
            <a:ext cx="32004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ligula </a:t>
            </a:r>
            <a:r>
              <a:rPr lang="en-US" dirty="0" err="1"/>
              <a:t>venenatis</a:t>
            </a:r>
            <a:r>
              <a:rPr lang="en-US" dirty="0"/>
              <a:t> </a:t>
            </a:r>
            <a:r>
              <a:rPr lang="en-US" dirty="0" err="1"/>
              <a:t>aliquet</a:t>
            </a:r>
            <a:r>
              <a:rPr lang="en-US" dirty="0"/>
              <a:t> fermentum.</a:t>
            </a:r>
          </a:p>
        </p:txBody>
      </p:sp>
      <p:sp>
        <p:nvSpPr>
          <p:cNvPr id="19" name="Picture Placeholder 9">
            <a:extLst>
              <a:ext uri="{FF2B5EF4-FFF2-40B4-BE49-F238E27FC236}">
                <a16:creationId xmlns:a16="http://schemas.microsoft.com/office/drawing/2014/main" id="{CB877284-9002-492E-A3C6-9ACC4AFC8B73}"/>
              </a:ext>
            </a:extLst>
          </p:cNvPr>
          <p:cNvSpPr>
            <a:spLocks noGrp="1"/>
          </p:cNvSpPr>
          <p:nvPr>
            <p:ph type="pic" sz="quarter" idx="14" hasCustomPrompt="1"/>
          </p:nvPr>
        </p:nvSpPr>
        <p:spPr>
          <a:xfrm>
            <a:off x="609599" y="1851495"/>
            <a:ext cx="1097280" cy="1097280"/>
          </a:xfrm>
          <a:prstGeom prst="rect">
            <a:avLst/>
          </a:prstGeom>
        </p:spPr>
        <p:txBody>
          <a:bodyPr anchor="t" anchorCtr="0"/>
          <a:lstStyle>
            <a:lvl1pPr marL="0" indent="0" algn="ctr">
              <a:buNone/>
              <a:defRPr sz="1400" b="0" i="0">
                <a:solidFill>
                  <a:schemeClr val="tx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0" name="Picture Placeholder 9">
            <a:extLst>
              <a:ext uri="{FF2B5EF4-FFF2-40B4-BE49-F238E27FC236}">
                <a16:creationId xmlns:a16="http://schemas.microsoft.com/office/drawing/2014/main" id="{CB4761F7-19D9-4D0E-8695-B20D759C2DBD}"/>
              </a:ext>
            </a:extLst>
          </p:cNvPr>
          <p:cNvSpPr>
            <a:spLocks noGrp="1"/>
          </p:cNvSpPr>
          <p:nvPr>
            <p:ph type="pic" sz="quarter" idx="18" hasCustomPrompt="1"/>
          </p:nvPr>
        </p:nvSpPr>
        <p:spPr>
          <a:xfrm>
            <a:off x="4495800" y="1851495"/>
            <a:ext cx="1097280" cy="1097280"/>
          </a:xfrm>
          <a:prstGeom prst="rect">
            <a:avLst/>
          </a:prstGeom>
        </p:spPr>
        <p:txBody>
          <a:bodyPr anchor="t" anchorCtr="0"/>
          <a:lstStyle>
            <a:lvl1pPr marL="0" indent="0" algn="ctr">
              <a:buNone/>
              <a:defRPr sz="1400" b="0" i="0">
                <a:solidFill>
                  <a:schemeClr val="tx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1" name="Picture Placeholder 9">
            <a:extLst>
              <a:ext uri="{FF2B5EF4-FFF2-40B4-BE49-F238E27FC236}">
                <a16:creationId xmlns:a16="http://schemas.microsoft.com/office/drawing/2014/main" id="{22D590E7-428A-4514-B26C-149B2C0FB91E}"/>
              </a:ext>
            </a:extLst>
          </p:cNvPr>
          <p:cNvSpPr>
            <a:spLocks noGrp="1"/>
          </p:cNvSpPr>
          <p:nvPr>
            <p:ph type="pic" sz="quarter" idx="19" hasCustomPrompt="1"/>
          </p:nvPr>
        </p:nvSpPr>
        <p:spPr>
          <a:xfrm>
            <a:off x="8382001" y="1851495"/>
            <a:ext cx="1097280" cy="1097280"/>
          </a:xfrm>
          <a:prstGeom prst="rect">
            <a:avLst/>
          </a:prstGeom>
        </p:spPr>
        <p:txBody>
          <a:bodyPr anchor="t" anchorCtr="0"/>
          <a:lstStyle>
            <a:lvl1pPr marL="0" indent="0" algn="ctr">
              <a:buNone/>
              <a:defRPr sz="1400" b="0" i="0">
                <a:solidFill>
                  <a:schemeClr val="tx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 name="Text Placeholder 6">
            <a:extLst>
              <a:ext uri="{FF2B5EF4-FFF2-40B4-BE49-F238E27FC236}">
                <a16:creationId xmlns:a16="http://schemas.microsoft.com/office/drawing/2014/main" id="{85C1CE6B-9EC8-905B-4A5C-361B3CC9C06A}"/>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6" name="Picture 5" descr="A picture containing graphics, font, graphic design, typography&#10;&#10;Description automatically generated">
            <a:extLst>
              <a:ext uri="{FF2B5EF4-FFF2-40B4-BE49-F238E27FC236}">
                <a16:creationId xmlns:a16="http://schemas.microsoft.com/office/drawing/2014/main" id="{6C1995FB-6090-2FF1-6AA5-D4A836636F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14" name="Content Placeholder 9">
            <a:extLst>
              <a:ext uri="{FF2B5EF4-FFF2-40B4-BE49-F238E27FC236}">
                <a16:creationId xmlns:a16="http://schemas.microsoft.com/office/drawing/2014/main" id="{540B109A-86C8-ECA7-5B62-795C2D54EAF8}"/>
              </a:ext>
            </a:extLst>
          </p:cNvPr>
          <p:cNvSpPr>
            <a:spLocks noGrp="1"/>
          </p:cNvSpPr>
          <p:nvPr>
            <p:ph sz="quarter" idx="2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15" name="Slide Number Placeholder 2">
            <a:extLst>
              <a:ext uri="{FF2B5EF4-FFF2-40B4-BE49-F238E27FC236}">
                <a16:creationId xmlns:a16="http://schemas.microsoft.com/office/drawing/2014/main" id="{28F871D0-EEC2-B0AD-A72D-E9764F0FEE7C}"/>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Tree>
    <p:extLst>
      <p:ext uri="{BB962C8B-B14F-4D97-AF65-F5344CB8AC3E}">
        <p14:creationId xmlns:p14="http://schemas.microsoft.com/office/powerpoint/2010/main" val="565181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s + Callout">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6612392B-63C0-2BCC-995E-6E092E38D317}"/>
              </a:ext>
            </a:extLst>
          </p:cNvPr>
          <p:cNvSpPr/>
          <p:nvPr userDrawn="1"/>
        </p:nvSpPr>
        <p:spPr>
          <a:xfrm>
            <a:off x="609597" y="1360721"/>
            <a:ext cx="7086604" cy="1310309"/>
          </a:xfrm>
          <a:prstGeom prst="roundRect">
            <a:avLst>
              <a:gd name="adj" fmla="val 14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a:ln>
                <a:noFill/>
              </a:ln>
              <a:solidFill>
                <a:srgbClr val="BACBFF"/>
              </a:solidFill>
              <a:effectLst/>
              <a:uLnTx/>
              <a:uFillTx/>
              <a:latin typeface="Marselis Pro" panose="02000503030000020004" pitchFamily="2" charset="77"/>
            </a:endParaRPr>
          </a:p>
        </p:txBody>
      </p: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09599" y="4033690"/>
            <a:ext cx="32004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 1</a:t>
            </a:r>
          </a:p>
        </p:txBody>
      </p:sp>
      <p:sp>
        <p:nvSpPr>
          <p:cNvPr id="12" name="Text Placeholder 6">
            <a:extLst>
              <a:ext uri="{FF2B5EF4-FFF2-40B4-BE49-F238E27FC236}">
                <a16:creationId xmlns:a16="http://schemas.microsoft.com/office/drawing/2014/main" id="{5F267D1D-5685-4E51-B7DC-7C37162FD10A}"/>
              </a:ext>
            </a:extLst>
          </p:cNvPr>
          <p:cNvSpPr>
            <a:spLocks noGrp="1"/>
          </p:cNvSpPr>
          <p:nvPr>
            <p:ph type="body" sz="quarter" idx="16" hasCustomPrompt="1"/>
          </p:nvPr>
        </p:nvSpPr>
        <p:spPr>
          <a:xfrm>
            <a:off x="4495801" y="4033690"/>
            <a:ext cx="32004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 2</a:t>
            </a:r>
          </a:p>
        </p:txBody>
      </p:sp>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8382003" y="4033690"/>
            <a:ext cx="32004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 3</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09599" y="4546157"/>
            <a:ext cx="3200400" cy="794535"/>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17" name="Text Placeholder 6">
            <a:extLst>
              <a:ext uri="{FF2B5EF4-FFF2-40B4-BE49-F238E27FC236}">
                <a16:creationId xmlns:a16="http://schemas.microsoft.com/office/drawing/2014/main" id="{B66DA2DA-8E17-41C0-99B2-77095F37E134}"/>
              </a:ext>
            </a:extLst>
          </p:cNvPr>
          <p:cNvSpPr>
            <a:spLocks noGrp="1"/>
          </p:cNvSpPr>
          <p:nvPr>
            <p:ph type="body" sz="quarter" idx="21" hasCustomPrompt="1"/>
          </p:nvPr>
        </p:nvSpPr>
        <p:spPr>
          <a:xfrm>
            <a:off x="4495801" y="4546157"/>
            <a:ext cx="3200400" cy="794535"/>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8382003" y="4546157"/>
            <a:ext cx="3200400" cy="794535"/>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a:t>
            </a:r>
          </a:p>
        </p:txBody>
      </p:sp>
      <p:sp>
        <p:nvSpPr>
          <p:cNvPr id="20" name="Text Placeholder 6">
            <a:extLst>
              <a:ext uri="{FF2B5EF4-FFF2-40B4-BE49-F238E27FC236}">
                <a16:creationId xmlns:a16="http://schemas.microsoft.com/office/drawing/2014/main" id="{221DCCFF-023B-4D62-916E-3C29DE5ECD43}"/>
              </a:ext>
            </a:extLst>
          </p:cNvPr>
          <p:cNvSpPr>
            <a:spLocks noGrp="1"/>
          </p:cNvSpPr>
          <p:nvPr>
            <p:ph type="body" sz="quarter" idx="23" hasCustomPrompt="1"/>
          </p:nvPr>
        </p:nvSpPr>
        <p:spPr>
          <a:xfrm>
            <a:off x="903779" y="1687261"/>
            <a:ext cx="6498239" cy="735496"/>
          </a:xfrm>
          <a:prstGeom prst="rect">
            <a:avLst/>
          </a:prstGeom>
        </p:spPr>
        <p:txBody>
          <a:bodyPr lIns="0" tIns="0" rIns="0" bIns="0" anchor="t" anchorCtr="0"/>
          <a:lstStyle>
            <a:lvl1pPr marL="0" indent="0" algn="l">
              <a:lnSpc>
                <a:spcPct val="100000"/>
              </a:lnSpc>
              <a:spcBef>
                <a:spcPts val="0"/>
              </a:spcBef>
              <a:buNone/>
              <a:defRPr sz="1400" b="0" cap="none" baseline="0">
                <a:solidFill>
                  <a:schemeClr val="tx1"/>
                </a:solidFill>
                <a:latin typeface="Marselis Pro"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ligula </a:t>
            </a:r>
            <a:r>
              <a:rPr lang="en-US" dirty="0" err="1"/>
              <a:t>venenatis</a:t>
            </a:r>
            <a:r>
              <a:rPr lang="en-US" dirty="0"/>
              <a:t>.</a:t>
            </a:r>
          </a:p>
        </p:txBody>
      </p:sp>
      <p:sp>
        <p:nvSpPr>
          <p:cNvPr id="2" name="Text Placeholder 6">
            <a:extLst>
              <a:ext uri="{FF2B5EF4-FFF2-40B4-BE49-F238E27FC236}">
                <a16:creationId xmlns:a16="http://schemas.microsoft.com/office/drawing/2014/main" id="{1AFEE2FC-4FB9-79BC-E9CF-41A31A0D0E2C}"/>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6" name="Picture 5" descr="A picture containing graphics, font, graphic design, typography&#10;&#10;Description automatically generated">
            <a:extLst>
              <a:ext uri="{FF2B5EF4-FFF2-40B4-BE49-F238E27FC236}">
                <a16:creationId xmlns:a16="http://schemas.microsoft.com/office/drawing/2014/main" id="{7E2F7C81-12F9-5863-F723-A10FC63ACE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19" name="Picture Placeholder 9">
            <a:extLst>
              <a:ext uri="{FF2B5EF4-FFF2-40B4-BE49-F238E27FC236}">
                <a16:creationId xmlns:a16="http://schemas.microsoft.com/office/drawing/2014/main" id="{49F7BD07-7846-B570-A92A-E57D310F3074}"/>
              </a:ext>
            </a:extLst>
          </p:cNvPr>
          <p:cNvSpPr>
            <a:spLocks noGrp="1"/>
          </p:cNvSpPr>
          <p:nvPr>
            <p:ph type="pic" sz="quarter" idx="14" hasCustomPrompt="1"/>
          </p:nvPr>
        </p:nvSpPr>
        <p:spPr>
          <a:xfrm>
            <a:off x="609597" y="3018313"/>
            <a:ext cx="723441" cy="723441"/>
          </a:xfrm>
          <a:prstGeom prst="rect">
            <a:avLst/>
          </a:prstGeom>
        </p:spPr>
        <p:txBody>
          <a:bodyPr anchor="t" anchorCtr="0"/>
          <a:lstStyle>
            <a:lvl1pPr marL="0" indent="0" algn="ctr">
              <a:buNone/>
              <a:defRPr sz="1200" b="0" i="0">
                <a:solidFill>
                  <a:schemeClr val="tx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1" name="Picture Placeholder 9">
            <a:extLst>
              <a:ext uri="{FF2B5EF4-FFF2-40B4-BE49-F238E27FC236}">
                <a16:creationId xmlns:a16="http://schemas.microsoft.com/office/drawing/2014/main" id="{EEC5A3A7-1285-EB41-BEB0-C4358CF8D905}"/>
              </a:ext>
            </a:extLst>
          </p:cNvPr>
          <p:cNvSpPr>
            <a:spLocks noGrp="1"/>
          </p:cNvSpPr>
          <p:nvPr>
            <p:ph type="pic" sz="quarter" idx="18" hasCustomPrompt="1"/>
          </p:nvPr>
        </p:nvSpPr>
        <p:spPr>
          <a:xfrm>
            <a:off x="4495798" y="3018313"/>
            <a:ext cx="723441" cy="723441"/>
          </a:xfrm>
          <a:prstGeom prst="rect">
            <a:avLst/>
          </a:prstGeom>
        </p:spPr>
        <p:txBody>
          <a:bodyPr anchor="t" anchorCtr="0"/>
          <a:lstStyle>
            <a:lvl1pPr marL="0" indent="0" algn="ctr">
              <a:buNone/>
              <a:defRPr sz="1200" b="0" i="0">
                <a:solidFill>
                  <a:schemeClr val="tx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2" name="Picture Placeholder 9">
            <a:extLst>
              <a:ext uri="{FF2B5EF4-FFF2-40B4-BE49-F238E27FC236}">
                <a16:creationId xmlns:a16="http://schemas.microsoft.com/office/drawing/2014/main" id="{78DF3EBC-FC12-9EFE-EC58-701268FA9EB4}"/>
              </a:ext>
            </a:extLst>
          </p:cNvPr>
          <p:cNvSpPr>
            <a:spLocks noGrp="1"/>
          </p:cNvSpPr>
          <p:nvPr>
            <p:ph type="pic" sz="quarter" idx="19" hasCustomPrompt="1"/>
          </p:nvPr>
        </p:nvSpPr>
        <p:spPr>
          <a:xfrm>
            <a:off x="8382001" y="3018313"/>
            <a:ext cx="723441" cy="723441"/>
          </a:xfrm>
          <a:prstGeom prst="rect">
            <a:avLst/>
          </a:prstGeom>
        </p:spPr>
        <p:txBody>
          <a:bodyPr anchor="t" anchorCtr="0"/>
          <a:lstStyle>
            <a:lvl1pPr marL="0" indent="0" algn="ctr">
              <a:buNone/>
              <a:defRPr sz="1200" b="0" i="0">
                <a:solidFill>
                  <a:schemeClr val="tx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6" name="Content Placeholder 9">
            <a:extLst>
              <a:ext uri="{FF2B5EF4-FFF2-40B4-BE49-F238E27FC236}">
                <a16:creationId xmlns:a16="http://schemas.microsoft.com/office/drawing/2014/main" id="{FCD5C831-2D5B-3FD0-978E-0AF01F599A59}"/>
              </a:ext>
            </a:extLst>
          </p:cNvPr>
          <p:cNvSpPr>
            <a:spLocks noGrp="1"/>
          </p:cNvSpPr>
          <p:nvPr>
            <p:ph sz="quarter" idx="24"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27" name="Slide Number Placeholder 2">
            <a:extLst>
              <a:ext uri="{FF2B5EF4-FFF2-40B4-BE49-F238E27FC236}">
                <a16:creationId xmlns:a16="http://schemas.microsoft.com/office/drawing/2014/main" id="{B0C00B0C-976A-8CFB-E997-64415BADCBFD}"/>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Tree>
    <p:extLst>
      <p:ext uri="{BB962C8B-B14F-4D97-AF65-F5344CB8AC3E}">
        <p14:creationId xmlns:p14="http://schemas.microsoft.com/office/powerpoint/2010/main" val="5612485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cons + Content (4 Col)">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2D7A362-EC12-430E-A2F0-23F3DE5BA0A2}"/>
              </a:ext>
            </a:extLst>
          </p:cNvPr>
          <p:cNvSpPr>
            <a:spLocks noGrp="1"/>
          </p:cNvSpPr>
          <p:nvPr>
            <p:ph type="pic" sz="quarter" idx="14" hasCustomPrompt="1"/>
          </p:nvPr>
        </p:nvSpPr>
        <p:spPr>
          <a:xfrm>
            <a:off x="609599" y="2005545"/>
            <a:ext cx="1188720" cy="1188720"/>
          </a:xfrm>
          <a:prstGeom prst="rect">
            <a:avLst/>
          </a:prstGeom>
        </p:spPr>
        <p:txBody>
          <a:bodyPr anchor="t" anchorCtr="0"/>
          <a:lstStyle>
            <a:lvl1pPr marL="0" indent="0" algn="ctr">
              <a:buNone/>
              <a:defRPr sz="1400" b="0" i="0">
                <a:solidFill>
                  <a:schemeClr val="tx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09599" y="3583050"/>
            <a:ext cx="2286000" cy="306562"/>
          </a:xfrm>
          <a:prstGeom prst="rect">
            <a:avLst/>
          </a:prstGeom>
        </p:spPr>
        <p:txBody>
          <a:bodyPr lIns="0" tIns="0" rIns="0" bIns="0" anchor="t" anchorCtr="0"/>
          <a:lstStyle>
            <a:lvl1pPr marL="0" indent="0" algn="l">
              <a:lnSpc>
                <a:spcPct val="100000"/>
              </a:lnSpc>
              <a:spcBef>
                <a:spcPts val="0"/>
              </a:spcBef>
              <a:buNone/>
              <a:defRPr sz="2000" b="0" i="0" cap="none" baseline="0">
                <a:solidFill>
                  <a:schemeClr val="tx1"/>
                </a:solidFill>
                <a:latin typeface="Marselis Pro" panose="02000503030000020004" pitchFamily="2" charset="77"/>
                <a:cs typeface="Calibri" panose="020F0502020204030204" pitchFamily="34" charset="0"/>
              </a:defRPr>
            </a:lvl1pPr>
          </a:lstStyle>
          <a:p>
            <a:pPr lvl="0"/>
            <a:r>
              <a:rPr lang="en-US" dirty="0"/>
              <a:t>Topic 1</a:t>
            </a:r>
          </a:p>
        </p:txBody>
      </p:sp>
      <p:sp>
        <p:nvSpPr>
          <p:cNvPr id="12" name="Text Placeholder 6">
            <a:extLst>
              <a:ext uri="{FF2B5EF4-FFF2-40B4-BE49-F238E27FC236}">
                <a16:creationId xmlns:a16="http://schemas.microsoft.com/office/drawing/2014/main" id="{5F267D1D-5685-4E51-B7DC-7C37162FD10A}"/>
              </a:ext>
            </a:extLst>
          </p:cNvPr>
          <p:cNvSpPr>
            <a:spLocks noGrp="1"/>
          </p:cNvSpPr>
          <p:nvPr>
            <p:ph type="body" sz="quarter" idx="16" hasCustomPrompt="1"/>
          </p:nvPr>
        </p:nvSpPr>
        <p:spPr>
          <a:xfrm>
            <a:off x="3417321" y="3583050"/>
            <a:ext cx="2286000" cy="306562"/>
          </a:xfrm>
          <a:prstGeom prst="rect">
            <a:avLst/>
          </a:prstGeom>
        </p:spPr>
        <p:txBody>
          <a:bodyPr lIns="0" tIns="0" rIns="0" bIns="0" anchor="t" anchorCtr="0"/>
          <a:lstStyle>
            <a:lvl1pPr marL="0" indent="0" algn="l">
              <a:lnSpc>
                <a:spcPct val="100000"/>
              </a:lnSpc>
              <a:spcBef>
                <a:spcPts val="0"/>
              </a:spcBef>
              <a:buNone/>
              <a:defRPr sz="2000" b="0" i="0" cap="none" baseline="0">
                <a:solidFill>
                  <a:schemeClr val="tx1"/>
                </a:solidFill>
                <a:latin typeface="Marselis Pro" panose="02000503030000020004" pitchFamily="2" charset="77"/>
                <a:cs typeface="Calibri" panose="020F0502020204030204" pitchFamily="34" charset="0"/>
              </a:defRPr>
            </a:lvl1pPr>
          </a:lstStyle>
          <a:p>
            <a:pPr lvl="0"/>
            <a:r>
              <a:rPr lang="en-US" dirty="0"/>
              <a:t>Topic 2</a:t>
            </a:r>
          </a:p>
        </p:txBody>
      </p:sp>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6225043" y="3583050"/>
            <a:ext cx="2286000" cy="306562"/>
          </a:xfrm>
          <a:prstGeom prst="rect">
            <a:avLst/>
          </a:prstGeom>
        </p:spPr>
        <p:txBody>
          <a:bodyPr lIns="0" tIns="0" rIns="0" bIns="0" anchor="t" anchorCtr="0"/>
          <a:lstStyle>
            <a:lvl1pPr marL="0" indent="0" algn="l">
              <a:lnSpc>
                <a:spcPct val="100000"/>
              </a:lnSpc>
              <a:spcBef>
                <a:spcPts val="0"/>
              </a:spcBef>
              <a:buNone/>
              <a:defRPr sz="2000" b="0" i="0" cap="none" baseline="0">
                <a:solidFill>
                  <a:schemeClr val="tx1"/>
                </a:solidFill>
                <a:latin typeface="Marselis Pro" panose="02000503030000020004" pitchFamily="2" charset="77"/>
                <a:cs typeface="Calibri" panose="020F0502020204030204" pitchFamily="34" charset="0"/>
              </a:defRPr>
            </a:lvl1pPr>
          </a:lstStyle>
          <a:p>
            <a:pPr lvl="0"/>
            <a:r>
              <a:rPr lang="en-US" dirty="0"/>
              <a:t>Topic 3</a:t>
            </a:r>
          </a:p>
        </p:txBody>
      </p:sp>
      <p:sp>
        <p:nvSpPr>
          <p:cNvPr id="14" name="Picture Placeholder 9">
            <a:extLst>
              <a:ext uri="{FF2B5EF4-FFF2-40B4-BE49-F238E27FC236}">
                <a16:creationId xmlns:a16="http://schemas.microsoft.com/office/drawing/2014/main" id="{ACC081F5-F757-4FE8-84C2-498C9EED9589}"/>
              </a:ext>
            </a:extLst>
          </p:cNvPr>
          <p:cNvSpPr>
            <a:spLocks noGrp="1"/>
          </p:cNvSpPr>
          <p:nvPr>
            <p:ph type="pic" sz="quarter" idx="18" hasCustomPrompt="1"/>
          </p:nvPr>
        </p:nvSpPr>
        <p:spPr>
          <a:xfrm>
            <a:off x="3417321" y="2005545"/>
            <a:ext cx="1188720" cy="1188720"/>
          </a:xfrm>
          <a:prstGeom prst="rect">
            <a:avLst/>
          </a:prstGeom>
        </p:spPr>
        <p:txBody>
          <a:bodyPr anchor="t" anchorCtr="0"/>
          <a:lstStyle>
            <a:lvl1pPr marL="0" indent="0" algn="ctr">
              <a:buNone/>
              <a:defRPr sz="1400" b="0" i="0">
                <a:solidFill>
                  <a:schemeClr val="tx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15" name="Picture Placeholder 9">
            <a:extLst>
              <a:ext uri="{FF2B5EF4-FFF2-40B4-BE49-F238E27FC236}">
                <a16:creationId xmlns:a16="http://schemas.microsoft.com/office/drawing/2014/main" id="{89907481-C028-4D5B-AB76-27517A46DDC0}"/>
              </a:ext>
            </a:extLst>
          </p:cNvPr>
          <p:cNvSpPr>
            <a:spLocks noGrp="1"/>
          </p:cNvSpPr>
          <p:nvPr>
            <p:ph type="pic" sz="quarter" idx="19" hasCustomPrompt="1"/>
          </p:nvPr>
        </p:nvSpPr>
        <p:spPr>
          <a:xfrm>
            <a:off x="6225043" y="2005545"/>
            <a:ext cx="1188720" cy="1188720"/>
          </a:xfrm>
          <a:prstGeom prst="rect">
            <a:avLst/>
          </a:prstGeom>
        </p:spPr>
        <p:txBody>
          <a:bodyPr anchor="t" anchorCtr="0"/>
          <a:lstStyle>
            <a:lvl1pPr marL="0" indent="0" algn="ctr">
              <a:buNone/>
              <a:defRPr sz="1400" b="0" i="0">
                <a:solidFill>
                  <a:schemeClr val="tx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09599" y="4095517"/>
            <a:ext cx="22860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sp>
        <p:nvSpPr>
          <p:cNvPr id="17" name="Text Placeholder 6">
            <a:extLst>
              <a:ext uri="{FF2B5EF4-FFF2-40B4-BE49-F238E27FC236}">
                <a16:creationId xmlns:a16="http://schemas.microsoft.com/office/drawing/2014/main" id="{B66DA2DA-8E17-41C0-99B2-77095F37E134}"/>
              </a:ext>
            </a:extLst>
          </p:cNvPr>
          <p:cNvSpPr>
            <a:spLocks noGrp="1"/>
          </p:cNvSpPr>
          <p:nvPr>
            <p:ph type="body" sz="quarter" idx="21" hasCustomPrompt="1"/>
          </p:nvPr>
        </p:nvSpPr>
        <p:spPr>
          <a:xfrm>
            <a:off x="3417321" y="4095517"/>
            <a:ext cx="22860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6225043" y="4095517"/>
            <a:ext cx="22860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sp>
        <p:nvSpPr>
          <p:cNvPr id="19" name="Text Placeholder 6">
            <a:extLst>
              <a:ext uri="{FF2B5EF4-FFF2-40B4-BE49-F238E27FC236}">
                <a16:creationId xmlns:a16="http://schemas.microsoft.com/office/drawing/2014/main" id="{5B8BCC22-7695-4044-9EFB-486CDF28F839}"/>
              </a:ext>
            </a:extLst>
          </p:cNvPr>
          <p:cNvSpPr>
            <a:spLocks noGrp="1"/>
          </p:cNvSpPr>
          <p:nvPr>
            <p:ph type="body" sz="quarter" idx="23" hasCustomPrompt="1"/>
          </p:nvPr>
        </p:nvSpPr>
        <p:spPr>
          <a:xfrm>
            <a:off x="9296399" y="3583050"/>
            <a:ext cx="2286000" cy="306562"/>
          </a:xfrm>
          <a:prstGeom prst="rect">
            <a:avLst/>
          </a:prstGeom>
        </p:spPr>
        <p:txBody>
          <a:bodyPr lIns="0" tIns="0" rIns="0" bIns="0" anchor="t" anchorCtr="0"/>
          <a:lstStyle>
            <a:lvl1pPr marL="0" indent="0" algn="l">
              <a:lnSpc>
                <a:spcPct val="100000"/>
              </a:lnSpc>
              <a:spcBef>
                <a:spcPts val="0"/>
              </a:spcBef>
              <a:buNone/>
              <a:defRPr sz="2000" b="0" i="0" cap="none" baseline="0">
                <a:solidFill>
                  <a:schemeClr val="tx1"/>
                </a:solidFill>
                <a:latin typeface="Marselis Pro" panose="02000503030000020004" pitchFamily="2" charset="77"/>
                <a:cs typeface="Calibri" panose="020F0502020204030204" pitchFamily="34" charset="0"/>
              </a:defRPr>
            </a:lvl1pPr>
          </a:lstStyle>
          <a:p>
            <a:pPr lvl="0"/>
            <a:r>
              <a:rPr lang="en-US" dirty="0"/>
              <a:t>Topic 4</a:t>
            </a:r>
          </a:p>
        </p:txBody>
      </p:sp>
      <p:sp>
        <p:nvSpPr>
          <p:cNvPr id="20" name="Text Placeholder 6">
            <a:extLst>
              <a:ext uri="{FF2B5EF4-FFF2-40B4-BE49-F238E27FC236}">
                <a16:creationId xmlns:a16="http://schemas.microsoft.com/office/drawing/2014/main" id="{97CC8AE6-AE55-401C-83F8-9048193C7821}"/>
              </a:ext>
            </a:extLst>
          </p:cNvPr>
          <p:cNvSpPr>
            <a:spLocks noGrp="1"/>
          </p:cNvSpPr>
          <p:nvPr>
            <p:ph type="body" sz="quarter" idx="24" hasCustomPrompt="1"/>
          </p:nvPr>
        </p:nvSpPr>
        <p:spPr>
          <a:xfrm>
            <a:off x="9296399" y="4095517"/>
            <a:ext cx="22860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sp>
        <p:nvSpPr>
          <p:cNvPr id="21" name="Picture Placeholder 9">
            <a:extLst>
              <a:ext uri="{FF2B5EF4-FFF2-40B4-BE49-F238E27FC236}">
                <a16:creationId xmlns:a16="http://schemas.microsoft.com/office/drawing/2014/main" id="{A28A841E-B8F7-493E-8ED6-EAEC848B1352}"/>
              </a:ext>
            </a:extLst>
          </p:cNvPr>
          <p:cNvSpPr>
            <a:spLocks noGrp="1"/>
          </p:cNvSpPr>
          <p:nvPr>
            <p:ph type="pic" sz="quarter" idx="25" hasCustomPrompt="1"/>
          </p:nvPr>
        </p:nvSpPr>
        <p:spPr>
          <a:xfrm>
            <a:off x="9296399" y="2005545"/>
            <a:ext cx="1188720" cy="1188720"/>
          </a:xfrm>
          <a:prstGeom prst="rect">
            <a:avLst/>
          </a:prstGeom>
        </p:spPr>
        <p:txBody>
          <a:bodyPr anchor="t" anchorCtr="0"/>
          <a:lstStyle>
            <a:lvl1pPr marL="0" indent="0" algn="ctr">
              <a:buNone/>
              <a:defRPr sz="1400" b="0" i="0">
                <a:solidFill>
                  <a:schemeClr val="tx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 name="Text Placeholder 6">
            <a:extLst>
              <a:ext uri="{FF2B5EF4-FFF2-40B4-BE49-F238E27FC236}">
                <a16:creationId xmlns:a16="http://schemas.microsoft.com/office/drawing/2014/main" id="{02856E91-C720-038A-F4C0-79E30DDE0B6A}"/>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6" name="Picture 5" descr="A picture containing graphics, font, graphic design, typography&#10;&#10;Description automatically generated">
            <a:extLst>
              <a:ext uri="{FF2B5EF4-FFF2-40B4-BE49-F238E27FC236}">
                <a16:creationId xmlns:a16="http://schemas.microsoft.com/office/drawing/2014/main" id="{E0D6C20B-1F83-5D0A-D446-11C1336DED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27" name="Content Placeholder 9">
            <a:extLst>
              <a:ext uri="{FF2B5EF4-FFF2-40B4-BE49-F238E27FC236}">
                <a16:creationId xmlns:a16="http://schemas.microsoft.com/office/drawing/2014/main" id="{5460142C-CDB9-F3DE-089F-62A6A63B3911}"/>
              </a:ext>
            </a:extLst>
          </p:cNvPr>
          <p:cNvSpPr>
            <a:spLocks noGrp="1"/>
          </p:cNvSpPr>
          <p:nvPr>
            <p:ph sz="quarter" idx="26"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28" name="Slide Number Placeholder 2">
            <a:extLst>
              <a:ext uri="{FF2B5EF4-FFF2-40B4-BE49-F238E27FC236}">
                <a16:creationId xmlns:a16="http://schemas.microsoft.com/office/drawing/2014/main" id="{07C02B0C-771D-C18A-0108-4E00791451DD}"/>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Tree>
    <p:extLst>
      <p:ext uri="{BB962C8B-B14F-4D97-AF65-F5344CB8AC3E}">
        <p14:creationId xmlns:p14="http://schemas.microsoft.com/office/powerpoint/2010/main" val="863059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Icons (Tiles)">
    <p:spTree>
      <p:nvGrpSpPr>
        <p:cNvPr id="1" name=""/>
        <p:cNvGrpSpPr/>
        <p:nvPr/>
      </p:nvGrpSpPr>
      <p:grpSpPr>
        <a:xfrm>
          <a:off x="0" y="0"/>
          <a:ext cx="0" cy="0"/>
          <a:chOff x="0" y="0"/>
          <a:chExt cx="0" cy="0"/>
        </a:xfrm>
      </p:grpSpPr>
      <p:sp>
        <p:nvSpPr>
          <p:cNvPr id="20" name="Text Placeholder 6">
            <a:extLst>
              <a:ext uri="{FF2B5EF4-FFF2-40B4-BE49-F238E27FC236}">
                <a16:creationId xmlns:a16="http://schemas.microsoft.com/office/drawing/2014/main" id="{819EBE70-82C1-4D31-BB2B-69C6334160E1}"/>
              </a:ext>
            </a:extLst>
          </p:cNvPr>
          <p:cNvSpPr>
            <a:spLocks noGrp="1"/>
          </p:cNvSpPr>
          <p:nvPr>
            <p:ph type="body" sz="quarter" idx="32" hasCustomPrompt="1"/>
          </p:nvPr>
        </p:nvSpPr>
        <p:spPr>
          <a:xfrm>
            <a:off x="609599" y="3179028"/>
            <a:ext cx="5486401" cy="1760720"/>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sp>
        <p:nvSpPr>
          <p:cNvPr id="31" name="Text Placeholder 6">
            <a:extLst>
              <a:ext uri="{FF2B5EF4-FFF2-40B4-BE49-F238E27FC236}">
                <a16:creationId xmlns:a16="http://schemas.microsoft.com/office/drawing/2014/main" id="{882E6D4A-9C01-4214-9D39-4AA9832CBD72}"/>
              </a:ext>
            </a:extLst>
          </p:cNvPr>
          <p:cNvSpPr>
            <a:spLocks noGrp="1"/>
          </p:cNvSpPr>
          <p:nvPr>
            <p:ph type="body" sz="quarter" idx="27" hasCustomPrompt="1"/>
          </p:nvPr>
        </p:nvSpPr>
        <p:spPr>
          <a:xfrm>
            <a:off x="6856475" y="875994"/>
            <a:ext cx="2286000" cy="2286000"/>
          </a:xfrm>
          <a:prstGeom prst="roundRect">
            <a:avLst>
              <a:gd name="adj" fmla="val 8406"/>
            </a:avLst>
          </a:prstGeom>
          <a:noFill/>
          <a:ln w="12700">
            <a:solidFill>
              <a:schemeClr val="tx1"/>
            </a:solidFill>
          </a:ln>
        </p:spPr>
        <p:txBody>
          <a:bodyPr lIns="182880" tIns="1260000" rIns="182880" bIns="0" anchor="t" anchorCtr="0"/>
          <a:lstStyle>
            <a:lvl1pPr marL="0" indent="0" algn="ctr">
              <a:lnSpc>
                <a:spcPct val="100000"/>
              </a:lnSpc>
              <a:spcBef>
                <a:spcPts val="0"/>
              </a:spcBef>
              <a:buNone/>
              <a:defRPr sz="1400" b="0" cap="none" baseline="0">
                <a:solidFill>
                  <a:schemeClr val="tx1"/>
                </a:solidFill>
                <a:latin typeface="Marselis Pro"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32" name="Text Placeholder 6">
            <a:extLst>
              <a:ext uri="{FF2B5EF4-FFF2-40B4-BE49-F238E27FC236}">
                <a16:creationId xmlns:a16="http://schemas.microsoft.com/office/drawing/2014/main" id="{28559B5A-87AC-465D-ACAE-7B84D3072FA8}"/>
              </a:ext>
            </a:extLst>
          </p:cNvPr>
          <p:cNvSpPr>
            <a:spLocks noGrp="1"/>
          </p:cNvSpPr>
          <p:nvPr>
            <p:ph type="body" sz="quarter" idx="28" hasCustomPrompt="1"/>
          </p:nvPr>
        </p:nvSpPr>
        <p:spPr>
          <a:xfrm>
            <a:off x="9302266" y="876484"/>
            <a:ext cx="2286000" cy="2286000"/>
          </a:xfrm>
          <a:prstGeom prst="roundRect">
            <a:avLst>
              <a:gd name="adj" fmla="val 6667"/>
            </a:avLst>
          </a:prstGeom>
          <a:noFill/>
          <a:ln w="12700">
            <a:solidFill>
              <a:schemeClr val="tx1"/>
            </a:solidFill>
          </a:ln>
        </p:spPr>
        <p:txBody>
          <a:bodyPr lIns="182880" tIns="1260000" rIns="182880" bIns="0" anchor="t" anchorCtr="0"/>
          <a:lstStyle>
            <a:lvl1pPr marL="0" indent="0" algn="ctr">
              <a:lnSpc>
                <a:spcPct val="100000"/>
              </a:lnSpc>
              <a:spcBef>
                <a:spcPts val="0"/>
              </a:spcBef>
              <a:buNone/>
              <a:defRPr sz="1400" b="0" cap="none" baseline="0">
                <a:solidFill>
                  <a:schemeClr val="tx1"/>
                </a:solidFill>
                <a:latin typeface="Marselis Pro"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15" name="Picture Placeholder 9">
            <a:extLst>
              <a:ext uri="{FF2B5EF4-FFF2-40B4-BE49-F238E27FC236}">
                <a16:creationId xmlns:a16="http://schemas.microsoft.com/office/drawing/2014/main" id="{89907481-C028-4D5B-AB76-27517A46DDC0}"/>
              </a:ext>
            </a:extLst>
          </p:cNvPr>
          <p:cNvSpPr>
            <a:spLocks noGrp="1"/>
          </p:cNvSpPr>
          <p:nvPr>
            <p:ph type="pic" sz="quarter" idx="19" hasCustomPrompt="1"/>
          </p:nvPr>
        </p:nvSpPr>
        <p:spPr>
          <a:xfrm>
            <a:off x="7679435" y="1249190"/>
            <a:ext cx="640080" cy="640080"/>
          </a:xfrm>
          <a:prstGeom prst="rect">
            <a:avLst/>
          </a:prstGeom>
        </p:spPr>
        <p:txBody>
          <a:bodyPr anchor="t" anchorCtr="0"/>
          <a:lstStyle>
            <a:lvl1pPr marL="0" indent="0" algn="ctr">
              <a:buNone/>
              <a:defRPr sz="1000" b="0" i="0">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1" name="Picture Placeholder 9">
            <a:extLst>
              <a:ext uri="{FF2B5EF4-FFF2-40B4-BE49-F238E27FC236}">
                <a16:creationId xmlns:a16="http://schemas.microsoft.com/office/drawing/2014/main" id="{A28A841E-B8F7-493E-8ED6-EAEC848B1352}"/>
              </a:ext>
            </a:extLst>
          </p:cNvPr>
          <p:cNvSpPr>
            <a:spLocks noGrp="1"/>
          </p:cNvSpPr>
          <p:nvPr>
            <p:ph type="pic" sz="quarter" idx="25" hasCustomPrompt="1"/>
          </p:nvPr>
        </p:nvSpPr>
        <p:spPr>
          <a:xfrm>
            <a:off x="10125226" y="1249190"/>
            <a:ext cx="640080" cy="640080"/>
          </a:xfrm>
          <a:prstGeom prst="rect">
            <a:avLst/>
          </a:prstGeom>
        </p:spPr>
        <p:txBody>
          <a:bodyPr anchor="t" anchorCtr="0"/>
          <a:lstStyle>
            <a:lvl1pPr marL="0" indent="0" algn="ctr">
              <a:buNone/>
              <a:defRPr sz="1000" b="0" i="0">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4" name="Text Placeholder 6">
            <a:extLst>
              <a:ext uri="{FF2B5EF4-FFF2-40B4-BE49-F238E27FC236}">
                <a16:creationId xmlns:a16="http://schemas.microsoft.com/office/drawing/2014/main" id="{90473305-44DF-46C1-A085-53B0C49C09B7}"/>
              </a:ext>
            </a:extLst>
          </p:cNvPr>
          <p:cNvSpPr>
            <a:spLocks noGrp="1"/>
          </p:cNvSpPr>
          <p:nvPr>
            <p:ph type="body" sz="quarter" idx="33" hasCustomPrompt="1"/>
          </p:nvPr>
        </p:nvSpPr>
        <p:spPr>
          <a:xfrm>
            <a:off x="6857649" y="3322810"/>
            <a:ext cx="2286000" cy="2286000"/>
          </a:xfrm>
          <a:prstGeom prst="roundRect">
            <a:avLst>
              <a:gd name="adj" fmla="val 7537"/>
            </a:avLst>
          </a:prstGeom>
          <a:noFill/>
          <a:ln w="12700">
            <a:solidFill>
              <a:schemeClr val="tx1"/>
            </a:solidFill>
          </a:ln>
        </p:spPr>
        <p:txBody>
          <a:bodyPr lIns="182880" tIns="1260000" rIns="182880" bIns="0" anchor="t" anchorCtr="0"/>
          <a:lstStyle>
            <a:lvl1pPr marL="0" indent="0" algn="ctr">
              <a:buNone/>
              <a:defRPr lang="en-US" sz="1400" b="0" cap="none" baseline="0" dirty="0">
                <a:latin typeface="Marselis Pro"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25" name="Text Placeholder 6">
            <a:extLst>
              <a:ext uri="{FF2B5EF4-FFF2-40B4-BE49-F238E27FC236}">
                <a16:creationId xmlns:a16="http://schemas.microsoft.com/office/drawing/2014/main" id="{C5BC255B-677D-4BA3-A201-ABA3F6AC9C37}"/>
              </a:ext>
            </a:extLst>
          </p:cNvPr>
          <p:cNvSpPr>
            <a:spLocks noGrp="1"/>
          </p:cNvSpPr>
          <p:nvPr>
            <p:ph type="body" sz="quarter" idx="34" hasCustomPrompt="1"/>
          </p:nvPr>
        </p:nvSpPr>
        <p:spPr>
          <a:xfrm>
            <a:off x="9303440" y="3323300"/>
            <a:ext cx="2286000" cy="2286000"/>
          </a:xfrm>
          <a:prstGeom prst="roundRect">
            <a:avLst>
              <a:gd name="adj" fmla="val 7537"/>
            </a:avLst>
          </a:prstGeom>
          <a:noFill/>
          <a:ln w="12700">
            <a:solidFill>
              <a:schemeClr val="tx1"/>
            </a:solidFill>
          </a:ln>
        </p:spPr>
        <p:txBody>
          <a:bodyPr lIns="182880" tIns="1260000" rIns="182880" bIns="0" anchor="t" anchorCtr="0"/>
          <a:lstStyle>
            <a:lvl1pPr marL="0" indent="0" algn="ctr">
              <a:lnSpc>
                <a:spcPct val="100000"/>
              </a:lnSpc>
              <a:spcBef>
                <a:spcPts val="0"/>
              </a:spcBef>
              <a:buNone/>
              <a:defRPr sz="1400" b="0" cap="none" baseline="0">
                <a:solidFill>
                  <a:schemeClr val="tx1"/>
                </a:solidFill>
                <a:latin typeface="Marselis Pro"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26" name="Picture Placeholder 9">
            <a:extLst>
              <a:ext uri="{FF2B5EF4-FFF2-40B4-BE49-F238E27FC236}">
                <a16:creationId xmlns:a16="http://schemas.microsoft.com/office/drawing/2014/main" id="{46FC1CD4-A479-4F47-B4F8-5BCB86266B90}"/>
              </a:ext>
            </a:extLst>
          </p:cNvPr>
          <p:cNvSpPr>
            <a:spLocks noGrp="1"/>
          </p:cNvSpPr>
          <p:nvPr>
            <p:ph type="pic" sz="quarter" idx="35" hasCustomPrompt="1"/>
          </p:nvPr>
        </p:nvSpPr>
        <p:spPr>
          <a:xfrm>
            <a:off x="7679435" y="3696006"/>
            <a:ext cx="640080" cy="640080"/>
          </a:xfrm>
          <a:prstGeom prst="rect">
            <a:avLst/>
          </a:prstGeom>
        </p:spPr>
        <p:txBody>
          <a:bodyPr anchor="t" anchorCtr="0"/>
          <a:lstStyle>
            <a:lvl1pPr marL="0" indent="0" algn="ctr">
              <a:buNone/>
              <a:defRPr sz="1000" b="0" i="0">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7" name="Picture Placeholder 9">
            <a:extLst>
              <a:ext uri="{FF2B5EF4-FFF2-40B4-BE49-F238E27FC236}">
                <a16:creationId xmlns:a16="http://schemas.microsoft.com/office/drawing/2014/main" id="{2EBA79B4-6E67-48EA-80CC-7EFCEEEA55C2}"/>
              </a:ext>
            </a:extLst>
          </p:cNvPr>
          <p:cNvSpPr>
            <a:spLocks noGrp="1"/>
          </p:cNvSpPr>
          <p:nvPr>
            <p:ph type="pic" sz="quarter" idx="36" hasCustomPrompt="1"/>
          </p:nvPr>
        </p:nvSpPr>
        <p:spPr>
          <a:xfrm>
            <a:off x="10119863" y="3696006"/>
            <a:ext cx="640080" cy="640080"/>
          </a:xfrm>
          <a:prstGeom prst="rect">
            <a:avLst/>
          </a:prstGeom>
        </p:spPr>
        <p:txBody>
          <a:bodyPr anchor="t" anchorCtr="0"/>
          <a:lstStyle>
            <a:lvl1pPr marL="0" indent="0" algn="ctr">
              <a:buNone/>
              <a:defRPr sz="1000" b="0" i="0">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 name="Text Placeholder 6">
            <a:extLst>
              <a:ext uri="{FF2B5EF4-FFF2-40B4-BE49-F238E27FC236}">
                <a16:creationId xmlns:a16="http://schemas.microsoft.com/office/drawing/2014/main" id="{02742676-3F32-C70B-CDFF-B977F76627A1}"/>
              </a:ext>
            </a:extLst>
          </p:cNvPr>
          <p:cNvSpPr>
            <a:spLocks noGrp="1"/>
          </p:cNvSpPr>
          <p:nvPr>
            <p:ph type="body" sz="quarter" idx="11" hasCustomPrompt="1"/>
          </p:nvPr>
        </p:nvSpPr>
        <p:spPr>
          <a:xfrm>
            <a:off x="609599" y="2018994"/>
            <a:ext cx="5486401" cy="838843"/>
          </a:xfrm>
          <a:prstGeom prst="rect">
            <a:avLst/>
          </a:prstGeom>
        </p:spPr>
        <p:txBody>
          <a:bodyPr lIns="0" tIns="0" rIns="0" bIns="0" anchor="b"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5" name="Picture 4" descr="A picture containing graphics, font, graphic design, typography&#10;&#10;Description automatically generated">
            <a:extLst>
              <a:ext uri="{FF2B5EF4-FFF2-40B4-BE49-F238E27FC236}">
                <a16:creationId xmlns:a16="http://schemas.microsoft.com/office/drawing/2014/main" id="{0C092B77-B6F6-CD0D-040C-CDAFF3A2A0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9" name="Content Placeholder 9">
            <a:extLst>
              <a:ext uri="{FF2B5EF4-FFF2-40B4-BE49-F238E27FC236}">
                <a16:creationId xmlns:a16="http://schemas.microsoft.com/office/drawing/2014/main" id="{CB806FDC-7503-96A5-838B-44213D56894B}"/>
              </a:ext>
            </a:extLst>
          </p:cNvPr>
          <p:cNvSpPr>
            <a:spLocks noGrp="1"/>
          </p:cNvSpPr>
          <p:nvPr>
            <p:ph sz="quarter" idx="2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10" name="Slide Number Placeholder 2">
            <a:extLst>
              <a:ext uri="{FF2B5EF4-FFF2-40B4-BE49-F238E27FC236}">
                <a16:creationId xmlns:a16="http://schemas.microsoft.com/office/drawing/2014/main" id="{8CA6D49E-4C1C-6E50-5258-DA952228613B}"/>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Tree>
    <p:extLst>
      <p:ext uri="{BB962C8B-B14F-4D97-AF65-F5344CB8AC3E}">
        <p14:creationId xmlns:p14="http://schemas.microsoft.com/office/powerpoint/2010/main" val="124165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omparison">
    <p:spTree>
      <p:nvGrpSpPr>
        <p:cNvPr id="1" name=""/>
        <p:cNvGrpSpPr/>
        <p:nvPr/>
      </p:nvGrpSpPr>
      <p:grpSpPr>
        <a:xfrm>
          <a:off x="0" y="0"/>
          <a:ext cx="0" cy="0"/>
          <a:chOff x="0" y="0"/>
          <a:chExt cx="0" cy="0"/>
        </a:xfrm>
      </p:grpSpPr>
      <p:sp>
        <p:nvSpPr>
          <p:cNvPr id="32" name="Text Placeholder 6">
            <a:extLst>
              <a:ext uri="{FF2B5EF4-FFF2-40B4-BE49-F238E27FC236}">
                <a16:creationId xmlns:a16="http://schemas.microsoft.com/office/drawing/2014/main" id="{A844BD07-C352-49AC-AB93-9D448F49547D}"/>
              </a:ext>
            </a:extLst>
          </p:cNvPr>
          <p:cNvSpPr>
            <a:spLocks noGrp="1"/>
          </p:cNvSpPr>
          <p:nvPr>
            <p:ph type="body" sz="quarter" idx="26" hasCustomPrompt="1"/>
          </p:nvPr>
        </p:nvSpPr>
        <p:spPr>
          <a:xfrm>
            <a:off x="609598" y="1801555"/>
            <a:ext cx="2286000" cy="3721437"/>
          </a:xfrm>
          <a:prstGeom prst="roundRect">
            <a:avLst>
              <a:gd name="adj" fmla="val 6195"/>
            </a:avLst>
          </a:prstGeom>
          <a:noFill/>
          <a:ln>
            <a:solidFill>
              <a:schemeClr val="tx1"/>
            </a:solidFill>
          </a:ln>
        </p:spPr>
        <p:txBody>
          <a:bodyPr lIns="108000" tIns="360000" rIns="108000" bIns="0" anchor="t" anchorCtr="0"/>
          <a:lstStyle>
            <a:lvl1pPr marL="0" marR="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sz="1400" b="1" cap="none" baseline="0">
                <a:solidFill>
                  <a:schemeClr val="tx1"/>
                </a:solidFill>
                <a:latin typeface="Marselis Pro" panose="02000503030000020004" pitchFamily="2" charset="77"/>
                <a:cs typeface="Calibri" panose="020F0502020204030204" pitchFamily="34" charset="0"/>
              </a:defRPr>
            </a:lvl1pPr>
          </a:lstStyle>
          <a:p>
            <a:pPr lvl="0"/>
            <a:r>
              <a:rPr lang="en-US" dirty="0"/>
              <a:t>Lorem ipsum dolor</a:t>
            </a:r>
          </a:p>
        </p:txBody>
      </p:sp>
      <p:sp>
        <p:nvSpPr>
          <p:cNvPr id="47" name="Text Placeholder 6">
            <a:extLst>
              <a:ext uri="{FF2B5EF4-FFF2-40B4-BE49-F238E27FC236}">
                <a16:creationId xmlns:a16="http://schemas.microsoft.com/office/drawing/2014/main" id="{806A5D87-9F9A-4470-A73E-DF65ADDBF70E}"/>
              </a:ext>
            </a:extLst>
          </p:cNvPr>
          <p:cNvSpPr>
            <a:spLocks noGrp="1"/>
          </p:cNvSpPr>
          <p:nvPr>
            <p:ph type="body" sz="quarter" idx="29" hasCustomPrompt="1"/>
          </p:nvPr>
        </p:nvSpPr>
        <p:spPr>
          <a:xfrm>
            <a:off x="800097" y="2721776"/>
            <a:ext cx="1905002" cy="2163564"/>
          </a:xfrm>
          <a:prstGeom prst="rect">
            <a:avLst/>
          </a:prstGeom>
          <a:noFill/>
        </p:spPr>
        <p:txBody>
          <a:bodyPr lIns="0" tIns="0" rIns="0" bIns="0" anchor="t" anchorCtr="0"/>
          <a:lstStyle>
            <a:lvl1pPr marL="171450" indent="-171450" algn="l">
              <a:lnSpc>
                <a:spcPct val="100000"/>
              </a:lnSpc>
              <a:spcBef>
                <a:spcPts val="0"/>
              </a:spcBef>
              <a:spcAft>
                <a:spcPts val="1200"/>
              </a:spcAft>
              <a:buClr>
                <a:schemeClr val="accent1"/>
              </a:buClr>
              <a:buFont typeface="Arial" panose="020B0604020202020204" pitchFamily="34" charset="0"/>
              <a:buChar char="•"/>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endParaRPr lang="en-US" dirty="0"/>
          </a:p>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dirty="0"/>
              <a:t>Lorem ipsum dolor sit </a:t>
            </a:r>
            <a:r>
              <a:rPr lang="en-US" dirty="0" err="1"/>
              <a:t>amet</a:t>
            </a:r>
            <a:r>
              <a:rPr lang="en-US" dirty="0"/>
              <a:t>, </a:t>
            </a:r>
            <a:r>
              <a:rPr lang="en-US" dirty="0" err="1"/>
              <a:t>consectetur</a:t>
            </a:r>
            <a:r>
              <a:rPr lang="en-US" dirty="0"/>
              <a:t> </a:t>
            </a:r>
            <a:r>
              <a:rPr lang="en-US" dirty="0" err="1"/>
              <a:t>adipiscing</a:t>
            </a:r>
            <a:endParaRPr lang="en-US" dirty="0"/>
          </a:p>
        </p:txBody>
      </p:sp>
      <p:sp>
        <p:nvSpPr>
          <p:cNvPr id="48" name="Text Placeholder 6">
            <a:extLst>
              <a:ext uri="{FF2B5EF4-FFF2-40B4-BE49-F238E27FC236}">
                <a16:creationId xmlns:a16="http://schemas.microsoft.com/office/drawing/2014/main" id="{B9128529-DD96-4606-8094-EBF355E6E5FA}"/>
              </a:ext>
            </a:extLst>
          </p:cNvPr>
          <p:cNvSpPr>
            <a:spLocks noGrp="1"/>
          </p:cNvSpPr>
          <p:nvPr>
            <p:ph type="body" sz="quarter" idx="30" hasCustomPrompt="1"/>
          </p:nvPr>
        </p:nvSpPr>
        <p:spPr>
          <a:xfrm>
            <a:off x="9253537" y="1801555"/>
            <a:ext cx="2286000" cy="3721437"/>
          </a:xfrm>
          <a:prstGeom prst="roundRect">
            <a:avLst>
              <a:gd name="adj" fmla="val 6195"/>
            </a:avLst>
          </a:prstGeom>
          <a:noFill/>
          <a:ln>
            <a:solidFill>
              <a:schemeClr val="tx1"/>
            </a:solidFill>
          </a:ln>
        </p:spPr>
        <p:txBody>
          <a:bodyPr lIns="108000" tIns="360000" rIns="108000" bIns="0" anchor="t" anchorCtr="0"/>
          <a:lstStyle>
            <a:lvl1pPr marL="0" marR="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sz="1400" b="1" cap="none" baseline="0">
                <a:solidFill>
                  <a:schemeClr val="tx1"/>
                </a:solidFill>
                <a:latin typeface="Marselis Pro" panose="02000503030000020004" pitchFamily="2" charset="77"/>
                <a:cs typeface="Calibri" panose="020F0502020204030204" pitchFamily="34" charset="0"/>
              </a:defRPr>
            </a:lvl1pPr>
          </a:lstStyle>
          <a:p>
            <a:pPr lvl="0"/>
            <a:r>
              <a:rPr lang="en-US" dirty="0"/>
              <a:t>Lorem ipsum dolor</a:t>
            </a:r>
          </a:p>
        </p:txBody>
      </p:sp>
      <p:sp>
        <p:nvSpPr>
          <p:cNvPr id="52" name="Text Placeholder 6">
            <a:extLst>
              <a:ext uri="{FF2B5EF4-FFF2-40B4-BE49-F238E27FC236}">
                <a16:creationId xmlns:a16="http://schemas.microsoft.com/office/drawing/2014/main" id="{85E2B915-BA89-4D7A-A8B3-C48C97E3FE93}"/>
              </a:ext>
            </a:extLst>
          </p:cNvPr>
          <p:cNvSpPr>
            <a:spLocks noGrp="1"/>
          </p:cNvSpPr>
          <p:nvPr>
            <p:ph type="body" sz="quarter" idx="34" hasCustomPrompt="1"/>
          </p:nvPr>
        </p:nvSpPr>
        <p:spPr>
          <a:xfrm>
            <a:off x="9444036" y="2721776"/>
            <a:ext cx="1905002" cy="2163564"/>
          </a:xfrm>
          <a:prstGeom prst="rect">
            <a:avLst/>
          </a:prstGeom>
          <a:noFill/>
        </p:spPr>
        <p:txBody>
          <a:bodyPr lIns="0" tIns="0" rIns="0" bIns="0" anchor="t" anchorCtr="0"/>
          <a:lstStyle>
            <a:lvl1pPr marL="171450" indent="-171450" algn="l">
              <a:lnSpc>
                <a:spcPct val="100000"/>
              </a:lnSpc>
              <a:spcBef>
                <a:spcPts val="0"/>
              </a:spcBef>
              <a:spcAft>
                <a:spcPts val="1200"/>
              </a:spcAft>
              <a:buClr>
                <a:schemeClr val="accent1"/>
              </a:buClr>
              <a:buFont typeface="Arial" panose="020B0604020202020204" pitchFamily="34" charset="0"/>
              <a:buChar char="•"/>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endParaRPr lang="en-US" dirty="0"/>
          </a:p>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dirty="0"/>
              <a:t>Lorem ipsum dolor sit </a:t>
            </a:r>
            <a:r>
              <a:rPr lang="en-US" dirty="0" err="1"/>
              <a:t>amet</a:t>
            </a:r>
            <a:r>
              <a:rPr lang="en-US" dirty="0"/>
              <a:t>, </a:t>
            </a:r>
            <a:r>
              <a:rPr lang="en-US" dirty="0" err="1"/>
              <a:t>consectetur</a:t>
            </a:r>
            <a:r>
              <a:rPr lang="en-US" dirty="0"/>
              <a:t> </a:t>
            </a:r>
            <a:r>
              <a:rPr lang="en-US" dirty="0" err="1"/>
              <a:t>adipiscing</a:t>
            </a:r>
            <a:endParaRPr lang="en-US" dirty="0"/>
          </a:p>
        </p:txBody>
      </p:sp>
      <p:sp>
        <p:nvSpPr>
          <p:cNvPr id="53" name="Text Placeholder 6">
            <a:extLst>
              <a:ext uri="{FF2B5EF4-FFF2-40B4-BE49-F238E27FC236}">
                <a16:creationId xmlns:a16="http://schemas.microsoft.com/office/drawing/2014/main" id="{79489DB5-AB99-40CD-9822-8523538B354F}"/>
              </a:ext>
            </a:extLst>
          </p:cNvPr>
          <p:cNvSpPr>
            <a:spLocks noGrp="1"/>
          </p:cNvSpPr>
          <p:nvPr>
            <p:ph type="body" sz="quarter" idx="35" hasCustomPrompt="1"/>
          </p:nvPr>
        </p:nvSpPr>
        <p:spPr>
          <a:xfrm>
            <a:off x="6372224" y="1801554"/>
            <a:ext cx="2286000" cy="3721437"/>
          </a:xfrm>
          <a:prstGeom prst="roundRect">
            <a:avLst>
              <a:gd name="adj" fmla="val 6195"/>
            </a:avLst>
          </a:prstGeom>
          <a:noFill/>
          <a:ln>
            <a:solidFill>
              <a:schemeClr val="tx1"/>
            </a:solidFill>
          </a:ln>
        </p:spPr>
        <p:txBody>
          <a:bodyPr lIns="108000" tIns="360000" rIns="108000" bIns="0" anchor="t" anchorCtr="0"/>
          <a:lstStyle>
            <a:lvl1pPr marL="0" marR="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sz="1400" b="1" cap="none" baseline="0">
                <a:solidFill>
                  <a:schemeClr val="tx1"/>
                </a:solidFill>
                <a:latin typeface="Marselis Pro" panose="02000503030000020004" pitchFamily="2" charset="77"/>
                <a:cs typeface="Calibri" panose="020F0502020204030204" pitchFamily="34" charset="0"/>
              </a:defRPr>
            </a:lvl1pPr>
          </a:lstStyle>
          <a:p>
            <a:pPr lvl="0"/>
            <a:r>
              <a:rPr lang="en-US" dirty="0"/>
              <a:t>Lorem ipsum dolor</a:t>
            </a:r>
          </a:p>
        </p:txBody>
      </p:sp>
      <p:sp>
        <p:nvSpPr>
          <p:cNvPr id="57" name="Text Placeholder 6">
            <a:extLst>
              <a:ext uri="{FF2B5EF4-FFF2-40B4-BE49-F238E27FC236}">
                <a16:creationId xmlns:a16="http://schemas.microsoft.com/office/drawing/2014/main" id="{8D2D5040-A9FA-4E86-AE7D-C7DF290FFB29}"/>
              </a:ext>
            </a:extLst>
          </p:cNvPr>
          <p:cNvSpPr>
            <a:spLocks noGrp="1"/>
          </p:cNvSpPr>
          <p:nvPr>
            <p:ph type="body" sz="quarter" idx="39" hasCustomPrompt="1"/>
          </p:nvPr>
        </p:nvSpPr>
        <p:spPr>
          <a:xfrm>
            <a:off x="6562723" y="2721775"/>
            <a:ext cx="1905002" cy="2163564"/>
          </a:xfrm>
          <a:prstGeom prst="rect">
            <a:avLst/>
          </a:prstGeom>
          <a:noFill/>
        </p:spPr>
        <p:txBody>
          <a:bodyPr lIns="0" tIns="0" rIns="0" bIns="0" anchor="t" anchorCtr="0"/>
          <a:lstStyle>
            <a:lvl1pPr marL="171450" indent="-171450" algn="l">
              <a:lnSpc>
                <a:spcPct val="100000"/>
              </a:lnSpc>
              <a:spcBef>
                <a:spcPts val="0"/>
              </a:spcBef>
              <a:spcAft>
                <a:spcPts val="1200"/>
              </a:spcAft>
              <a:buClr>
                <a:schemeClr val="accent1"/>
              </a:buClr>
              <a:buFont typeface="Arial" panose="020B0604020202020204" pitchFamily="34" charset="0"/>
              <a:buChar char="•"/>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endParaRPr lang="en-US" dirty="0"/>
          </a:p>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dirty="0"/>
              <a:t>Lorem ipsum dolor sit </a:t>
            </a:r>
            <a:r>
              <a:rPr lang="en-US" dirty="0" err="1"/>
              <a:t>amet</a:t>
            </a:r>
            <a:r>
              <a:rPr lang="en-US" dirty="0"/>
              <a:t>, </a:t>
            </a:r>
            <a:r>
              <a:rPr lang="en-US" dirty="0" err="1"/>
              <a:t>consectetur</a:t>
            </a:r>
            <a:r>
              <a:rPr lang="en-US" dirty="0"/>
              <a:t> </a:t>
            </a:r>
            <a:r>
              <a:rPr lang="en-US" dirty="0" err="1"/>
              <a:t>adipiscing</a:t>
            </a:r>
            <a:endParaRPr lang="en-US" dirty="0"/>
          </a:p>
        </p:txBody>
      </p:sp>
      <p:sp>
        <p:nvSpPr>
          <p:cNvPr id="58" name="Text Placeholder 6">
            <a:extLst>
              <a:ext uri="{FF2B5EF4-FFF2-40B4-BE49-F238E27FC236}">
                <a16:creationId xmlns:a16="http://schemas.microsoft.com/office/drawing/2014/main" id="{DE099CA7-E09B-43C7-97BA-B4F2D1AEAE73}"/>
              </a:ext>
            </a:extLst>
          </p:cNvPr>
          <p:cNvSpPr>
            <a:spLocks noGrp="1"/>
          </p:cNvSpPr>
          <p:nvPr>
            <p:ph type="body" sz="quarter" idx="40" hasCustomPrompt="1"/>
          </p:nvPr>
        </p:nvSpPr>
        <p:spPr>
          <a:xfrm>
            <a:off x="3490911" y="1801553"/>
            <a:ext cx="2286000" cy="3721437"/>
          </a:xfrm>
          <a:prstGeom prst="roundRect">
            <a:avLst>
              <a:gd name="adj" fmla="val 6195"/>
            </a:avLst>
          </a:prstGeom>
          <a:noFill/>
          <a:ln>
            <a:solidFill>
              <a:schemeClr val="tx1"/>
            </a:solidFill>
          </a:ln>
        </p:spPr>
        <p:txBody>
          <a:bodyPr lIns="108000" tIns="360000" rIns="108000" bIns="0" anchor="t" anchorCtr="0"/>
          <a:lstStyle>
            <a:lvl1pPr marL="0" marR="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sz="1400" b="1" cap="none" baseline="0">
                <a:solidFill>
                  <a:schemeClr val="tx1"/>
                </a:solidFill>
                <a:latin typeface="Marselis Pro" panose="02000503030000020004" pitchFamily="2" charset="77"/>
                <a:cs typeface="Calibri" panose="020F0502020204030204" pitchFamily="34" charset="0"/>
              </a:defRPr>
            </a:lvl1pPr>
          </a:lstStyle>
          <a:p>
            <a:pPr lvl="0"/>
            <a:r>
              <a:rPr lang="en-US" dirty="0"/>
              <a:t>Lorem ipsum dolor</a:t>
            </a:r>
          </a:p>
        </p:txBody>
      </p:sp>
      <p:sp>
        <p:nvSpPr>
          <p:cNvPr id="62" name="Text Placeholder 6">
            <a:extLst>
              <a:ext uri="{FF2B5EF4-FFF2-40B4-BE49-F238E27FC236}">
                <a16:creationId xmlns:a16="http://schemas.microsoft.com/office/drawing/2014/main" id="{EECC50F9-0245-4950-B143-AC26496020D1}"/>
              </a:ext>
            </a:extLst>
          </p:cNvPr>
          <p:cNvSpPr>
            <a:spLocks noGrp="1"/>
          </p:cNvSpPr>
          <p:nvPr>
            <p:ph type="body" sz="quarter" idx="44" hasCustomPrompt="1"/>
          </p:nvPr>
        </p:nvSpPr>
        <p:spPr>
          <a:xfrm>
            <a:off x="3681410" y="2721774"/>
            <a:ext cx="1905002" cy="2163564"/>
          </a:xfrm>
          <a:prstGeom prst="rect">
            <a:avLst/>
          </a:prstGeom>
          <a:noFill/>
        </p:spPr>
        <p:txBody>
          <a:bodyPr lIns="0" tIns="0" rIns="0" bIns="0" anchor="t" anchorCtr="0"/>
          <a:lstStyle>
            <a:lvl1pPr marL="171450" indent="-171450" algn="l">
              <a:lnSpc>
                <a:spcPct val="100000"/>
              </a:lnSpc>
              <a:spcBef>
                <a:spcPts val="0"/>
              </a:spcBef>
              <a:spcAft>
                <a:spcPts val="1200"/>
              </a:spcAft>
              <a:buClr>
                <a:schemeClr val="accent1"/>
              </a:buClr>
              <a:buFont typeface="Arial" panose="020B0604020202020204" pitchFamily="34" charset="0"/>
              <a:buChar char="•"/>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endParaRPr lang="en-US" dirty="0"/>
          </a:p>
        </p:txBody>
      </p:sp>
      <p:sp>
        <p:nvSpPr>
          <p:cNvPr id="2" name="Text Placeholder 6">
            <a:extLst>
              <a:ext uri="{FF2B5EF4-FFF2-40B4-BE49-F238E27FC236}">
                <a16:creationId xmlns:a16="http://schemas.microsoft.com/office/drawing/2014/main" id="{07ED7135-014F-37C6-58C4-CDAA7793F236}"/>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5" name="Picture 4" descr="A picture containing graphics, font, graphic design, typography&#10;&#10;Description automatically generated">
            <a:extLst>
              <a:ext uri="{FF2B5EF4-FFF2-40B4-BE49-F238E27FC236}">
                <a16:creationId xmlns:a16="http://schemas.microsoft.com/office/drawing/2014/main" id="{9E9A2C52-CBB7-F7AC-4B24-7E2B467A83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13" name="Content Placeholder 9">
            <a:extLst>
              <a:ext uri="{FF2B5EF4-FFF2-40B4-BE49-F238E27FC236}">
                <a16:creationId xmlns:a16="http://schemas.microsoft.com/office/drawing/2014/main" id="{2D9C92A8-F088-ED29-57C9-C33B94DA8E3E}"/>
              </a:ext>
            </a:extLst>
          </p:cNvPr>
          <p:cNvSpPr>
            <a:spLocks noGrp="1"/>
          </p:cNvSpPr>
          <p:nvPr>
            <p:ph sz="quarter" idx="2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14" name="Slide Number Placeholder 2">
            <a:extLst>
              <a:ext uri="{FF2B5EF4-FFF2-40B4-BE49-F238E27FC236}">
                <a16:creationId xmlns:a16="http://schemas.microsoft.com/office/drawing/2014/main" id="{B9DEA789-AD2A-D42A-9892-CD2DB1FB149D}"/>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Tree>
    <p:extLst>
      <p:ext uri="{BB962C8B-B14F-4D97-AF65-F5344CB8AC3E}">
        <p14:creationId xmlns:p14="http://schemas.microsoft.com/office/powerpoint/2010/main" val="2265482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eps/Timelin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740373" y="3701332"/>
            <a:ext cx="114516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12561" y="2900502"/>
            <a:ext cx="182880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dirty="0"/>
              <a:t>Step 1</a:t>
            </a:r>
          </a:p>
        </p:txBody>
      </p:sp>
      <p:sp>
        <p:nvSpPr>
          <p:cNvPr id="12" name="Text Placeholder 6">
            <a:extLst>
              <a:ext uri="{FF2B5EF4-FFF2-40B4-BE49-F238E27FC236}">
                <a16:creationId xmlns:a16="http://schemas.microsoft.com/office/drawing/2014/main" id="{5F267D1D-5685-4E51-B7DC-7C37162FD10A}"/>
              </a:ext>
            </a:extLst>
          </p:cNvPr>
          <p:cNvSpPr>
            <a:spLocks noGrp="1"/>
          </p:cNvSpPr>
          <p:nvPr>
            <p:ph type="body" sz="quarter" idx="16" hasCustomPrompt="1"/>
          </p:nvPr>
        </p:nvSpPr>
        <p:spPr>
          <a:xfrm>
            <a:off x="2887105" y="2900502"/>
            <a:ext cx="182880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dirty="0"/>
              <a:t>Step 2</a:t>
            </a:r>
          </a:p>
        </p:txBody>
      </p:sp>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5161649" y="2900502"/>
            <a:ext cx="182880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dirty="0"/>
              <a:t>Step 3</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12561" y="4143495"/>
            <a:ext cx="1828800" cy="1325007"/>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17" name="Text Placeholder 6">
            <a:extLst>
              <a:ext uri="{FF2B5EF4-FFF2-40B4-BE49-F238E27FC236}">
                <a16:creationId xmlns:a16="http://schemas.microsoft.com/office/drawing/2014/main" id="{B66DA2DA-8E17-41C0-99B2-77095F37E134}"/>
              </a:ext>
            </a:extLst>
          </p:cNvPr>
          <p:cNvSpPr>
            <a:spLocks noGrp="1"/>
          </p:cNvSpPr>
          <p:nvPr>
            <p:ph type="body" sz="quarter" idx="21" hasCustomPrompt="1"/>
          </p:nvPr>
        </p:nvSpPr>
        <p:spPr>
          <a:xfrm>
            <a:off x="2887105" y="4143495"/>
            <a:ext cx="1828800" cy="1325007"/>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5161649" y="4143495"/>
            <a:ext cx="1828800" cy="1325007"/>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a:t>
            </a:r>
          </a:p>
        </p:txBody>
      </p:sp>
      <p:sp>
        <p:nvSpPr>
          <p:cNvPr id="20" name="Text Placeholder 6">
            <a:extLst>
              <a:ext uri="{FF2B5EF4-FFF2-40B4-BE49-F238E27FC236}">
                <a16:creationId xmlns:a16="http://schemas.microsoft.com/office/drawing/2014/main" id="{221DCCFF-023B-4D62-916E-3C29DE5ECD43}"/>
              </a:ext>
            </a:extLst>
          </p:cNvPr>
          <p:cNvSpPr>
            <a:spLocks noGrp="1"/>
          </p:cNvSpPr>
          <p:nvPr>
            <p:ph type="body" sz="quarter" idx="23" hasCustomPrompt="1"/>
          </p:nvPr>
        </p:nvSpPr>
        <p:spPr>
          <a:xfrm>
            <a:off x="612561" y="1644926"/>
            <a:ext cx="7063688" cy="735496"/>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ligula </a:t>
            </a:r>
            <a:r>
              <a:rPr lang="en-US" dirty="0" err="1"/>
              <a:t>venenatis</a:t>
            </a:r>
            <a:r>
              <a:rPr lang="en-US" dirty="0"/>
              <a:t> </a:t>
            </a:r>
            <a:r>
              <a:rPr lang="en-US" dirty="0" err="1"/>
              <a:t>aliquet</a:t>
            </a:r>
            <a:r>
              <a:rPr lang="en-US" dirty="0"/>
              <a:t> fermentum.</a:t>
            </a:r>
          </a:p>
        </p:txBody>
      </p:sp>
      <p:sp>
        <p:nvSpPr>
          <p:cNvPr id="24" name="Text Placeholder 6">
            <a:extLst>
              <a:ext uri="{FF2B5EF4-FFF2-40B4-BE49-F238E27FC236}">
                <a16:creationId xmlns:a16="http://schemas.microsoft.com/office/drawing/2014/main" id="{F64CE367-FB45-41F7-BDC9-BBF018234479}"/>
              </a:ext>
            </a:extLst>
          </p:cNvPr>
          <p:cNvSpPr>
            <a:spLocks noGrp="1"/>
          </p:cNvSpPr>
          <p:nvPr>
            <p:ph type="body" sz="quarter" idx="24" hasCustomPrompt="1"/>
          </p:nvPr>
        </p:nvSpPr>
        <p:spPr>
          <a:xfrm>
            <a:off x="7436193" y="2900502"/>
            <a:ext cx="182880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dirty="0"/>
              <a:t>Step 4</a:t>
            </a:r>
          </a:p>
        </p:txBody>
      </p:sp>
      <p:sp>
        <p:nvSpPr>
          <p:cNvPr id="25" name="Text Placeholder 6">
            <a:extLst>
              <a:ext uri="{FF2B5EF4-FFF2-40B4-BE49-F238E27FC236}">
                <a16:creationId xmlns:a16="http://schemas.microsoft.com/office/drawing/2014/main" id="{F4AB43FF-1B5A-4231-ADA4-3449EDB73F5B}"/>
              </a:ext>
            </a:extLst>
          </p:cNvPr>
          <p:cNvSpPr>
            <a:spLocks noGrp="1"/>
          </p:cNvSpPr>
          <p:nvPr>
            <p:ph type="body" sz="quarter" idx="25" hasCustomPrompt="1"/>
          </p:nvPr>
        </p:nvSpPr>
        <p:spPr>
          <a:xfrm>
            <a:off x="9710737" y="2900502"/>
            <a:ext cx="182880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dirty="0"/>
              <a:t>Step 5</a:t>
            </a:r>
          </a:p>
        </p:txBody>
      </p:sp>
      <p:sp>
        <p:nvSpPr>
          <p:cNvPr id="26" name="Text Placeholder 6">
            <a:extLst>
              <a:ext uri="{FF2B5EF4-FFF2-40B4-BE49-F238E27FC236}">
                <a16:creationId xmlns:a16="http://schemas.microsoft.com/office/drawing/2014/main" id="{B231D612-C330-45F0-9F4E-5F61F386AA69}"/>
              </a:ext>
            </a:extLst>
          </p:cNvPr>
          <p:cNvSpPr>
            <a:spLocks noGrp="1"/>
          </p:cNvSpPr>
          <p:nvPr>
            <p:ph type="body" sz="quarter" idx="26" hasCustomPrompt="1"/>
          </p:nvPr>
        </p:nvSpPr>
        <p:spPr>
          <a:xfrm>
            <a:off x="7436193" y="4143495"/>
            <a:ext cx="1828800" cy="1325007"/>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a:t>
            </a:r>
          </a:p>
        </p:txBody>
      </p:sp>
      <p:sp>
        <p:nvSpPr>
          <p:cNvPr id="27" name="Text Placeholder 6">
            <a:extLst>
              <a:ext uri="{FF2B5EF4-FFF2-40B4-BE49-F238E27FC236}">
                <a16:creationId xmlns:a16="http://schemas.microsoft.com/office/drawing/2014/main" id="{EAF44596-FFC3-4688-8052-24D75FEF3C2A}"/>
              </a:ext>
            </a:extLst>
          </p:cNvPr>
          <p:cNvSpPr>
            <a:spLocks noGrp="1"/>
          </p:cNvSpPr>
          <p:nvPr>
            <p:ph type="body" sz="quarter" idx="27" hasCustomPrompt="1"/>
          </p:nvPr>
        </p:nvSpPr>
        <p:spPr>
          <a:xfrm>
            <a:off x="9710737" y="4143495"/>
            <a:ext cx="1828800" cy="1325007"/>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a:t>
            </a:r>
          </a:p>
        </p:txBody>
      </p:sp>
      <p:sp>
        <p:nvSpPr>
          <p:cNvPr id="29" name="Text Placeholder 28">
            <a:extLst>
              <a:ext uri="{FF2B5EF4-FFF2-40B4-BE49-F238E27FC236}">
                <a16:creationId xmlns:a16="http://schemas.microsoft.com/office/drawing/2014/main" id="{C1593FAB-F09D-4EDA-95AA-D8B289E13F41}"/>
              </a:ext>
            </a:extLst>
          </p:cNvPr>
          <p:cNvSpPr>
            <a:spLocks noGrp="1"/>
          </p:cNvSpPr>
          <p:nvPr>
            <p:ph type="body" sz="quarter" idx="28" hasCustomPrompt="1"/>
          </p:nvPr>
        </p:nvSpPr>
        <p:spPr>
          <a:xfrm flipH="1">
            <a:off x="609599" y="3637691"/>
            <a:ext cx="130774" cy="130774"/>
          </a:xfrm>
          <a:prstGeom prst="ellipse">
            <a:avLst/>
          </a:prstGeom>
          <a:solidFill>
            <a:schemeClr val="accent1"/>
          </a:solidFill>
          <a:ln>
            <a:noFill/>
          </a:ln>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30" name="Text Placeholder 28">
            <a:extLst>
              <a:ext uri="{FF2B5EF4-FFF2-40B4-BE49-F238E27FC236}">
                <a16:creationId xmlns:a16="http://schemas.microsoft.com/office/drawing/2014/main" id="{6544C4C4-3ED5-4050-9D4A-384D39EE21F4}"/>
              </a:ext>
            </a:extLst>
          </p:cNvPr>
          <p:cNvSpPr>
            <a:spLocks noGrp="1"/>
          </p:cNvSpPr>
          <p:nvPr>
            <p:ph type="body" sz="quarter" idx="29" hasCustomPrompt="1"/>
          </p:nvPr>
        </p:nvSpPr>
        <p:spPr>
          <a:xfrm flipH="1">
            <a:off x="2882937" y="3637691"/>
            <a:ext cx="130774" cy="130774"/>
          </a:xfrm>
          <a:prstGeom prst="ellipse">
            <a:avLst/>
          </a:prstGeom>
          <a:solidFill>
            <a:schemeClr val="accent1"/>
          </a:solidFill>
          <a:ln>
            <a:noFill/>
          </a:ln>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31" name="Text Placeholder 28">
            <a:extLst>
              <a:ext uri="{FF2B5EF4-FFF2-40B4-BE49-F238E27FC236}">
                <a16:creationId xmlns:a16="http://schemas.microsoft.com/office/drawing/2014/main" id="{8F90D916-0F65-4FF0-A09B-CF55365676C6}"/>
              </a:ext>
            </a:extLst>
          </p:cNvPr>
          <p:cNvSpPr>
            <a:spLocks noGrp="1"/>
          </p:cNvSpPr>
          <p:nvPr>
            <p:ph type="body" sz="quarter" idx="30" hasCustomPrompt="1"/>
          </p:nvPr>
        </p:nvSpPr>
        <p:spPr>
          <a:xfrm flipH="1">
            <a:off x="5149574" y="3637691"/>
            <a:ext cx="130774" cy="130774"/>
          </a:xfrm>
          <a:prstGeom prst="ellipse">
            <a:avLst/>
          </a:prstGeom>
          <a:solidFill>
            <a:schemeClr val="accent1"/>
          </a:solidFill>
          <a:ln>
            <a:noFill/>
          </a:ln>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32" name="Text Placeholder 28">
            <a:extLst>
              <a:ext uri="{FF2B5EF4-FFF2-40B4-BE49-F238E27FC236}">
                <a16:creationId xmlns:a16="http://schemas.microsoft.com/office/drawing/2014/main" id="{B03AE627-D83D-4AC7-A9AC-A40BF8CD6813}"/>
              </a:ext>
            </a:extLst>
          </p:cNvPr>
          <p:cNvSpPr>
            <a:spLocks noGrp="1"/>
          </p:cNvSpPr>
          <p:nvPr>
            <p:ph type="body" sz="quarter" idx="31" hasCustomPrompt="1"/>
          </p:nvPr>
        </p:nvSpPr>
        <p:spPr>
          <a:xfrm flipH="1">
            <a:off x="7436193" y="3637691"/>
            <a:ext cx="130774" cy="130774"/>
          </a:xfrm>
          <a:prstGeom prst="ellipse">
            <a:avLst/>
          </a:prstGeom>
          <a:solidFill>
            <a:schemeClr val="accent1"/>
          </a:solidFill>
          <a:ln>
            <a:noFill/>
          </a:ln>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33" name="Text Placeholder 28">
            <a:extLst>
              <a:ext uri="{FF2B5EF4-FFF2-40B4-BE49-F238E27FC236}">
                <a16:creationId xmlns:a16="http://schemas.microsoft.com/office/drawing/2014/main" id="{770E621B-814C-423F-8876-5183ED4E9B2C}"/>
              </a:ext>
            </a:extLst>
          </p:cNvPr>
          <p:cNvSpPr>
            <a:spLocks noGrp="1"/>
          </p:cNvSpPr>
          <p:nvPr>
            <p:ph type="body" sz="quarter" idx="32" hasCustomPrompt="1"/>
          </p:nvPr>
        </p:nvSpPr>
        <p:spPr>
          <a:xfrm flipH="1">
            <a:off x="9697443" y="3637691"/>
            <a:ext cx="130774" cy="130774"/>
          </a:xfrm>
          <a:prstGeom prst="ellipse">
            <a:avLst/>
          </a:prstGeom>
          <a:solidFill>
            <a:schemeClr val="accent1"/>
          </a:solidFill>
          <a:ln>
            <a:noFill/>
          </a:ln>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2" name="Text Placeholder 6">
            <a:extLst>
              <a:ext uri="{FF2B5EF4-FFF2-40B4-BE49-F238E27FC236}">
                <a16:creationId xmlns:a16="http://schemas.microsoft.com/office/drawing/2014/main" id="{11D5D63E-9989-CCA9-9456-5D70F6605720}"/>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5" name="Picture 4" descr="A picture containing graphics, font, graphic design, typography&#10;&#10;Description automatically generated">
            <a:extLst>
              <a:ext uri="{FF2B5EF4-FFF2-40B4-BE49-F238E27FC236}">
                <a16:creationId xmlns:a16="http://schemas.microsoft.com/office/drawing/2014/main" id="{9C031FDC-D86B-24E3-9AF3-5C78B0D822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22" name="Content Placeholder 9">
            <a:extLst>
              <a:ext uri="{FF2B5EF4-FFF2-40B4-BE49-F238E27FC236}">
                <a16:creationId xmlns:a16="http://schemas.microsoft.com/office/drawing/2014/main" id="{46E11555-AF9F-7DA9-9CA0-9056F8B045E8}"/>
              </a:ext>
            </a:extLst>
          </p:cNvPr>
          <p:cNvSpPr>
            <a:spLocks noGrp="1"/>
          </p:cNvSpPr>
          <p:nvPr>
            <p:ph sz="quarter" idx="3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23" name="Slide Number Placeholder 2">
            <a:extLst>
              <a:ext uri="{FF2B5EF4-FFF2-40B4-BE49-F238E27FC236}">
                <a16:creationId xmlns:a16="http://schemas.microsoft.com/office/drawing/2014/main" id="{E661D9B1-A2C9-F7C1-85A3-20D77F121636}"/>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Tree>
    <p:extLst>
      <p:ext uri="{BB962C8B-B14F-4D97-AF65-F5344CB8AC3E}">
        <p14:creationId xmlns:p14="http://schemas.microsoft.com/office/powerpoint/2010/main" val="3649881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nn Diagram">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8962954" y="3785086"/>
            <a:ext cx="2619445" cy="306562"/>
          </a:xfrm>
          <a:prstGeom prst="rect">
            <a:avLst/>
          </a:prstGeom>
        </p:spPr>
        <p:txBody>
          <a:bodyPr lIns="0" tIns="0" rIns="0" bIns="0" anchor="t" anchorCtr="0"/>
          <a:lstStyle>
            <a:lvl1pPr marL="0" indent="0" algn="l">
              <a:lnSpc>
                <a:spcPct val="100000"/>
              </a:lnSpc>
              <a:spcBef>
                <a:spcPts val="0"/>
              </a:spcBef>
              <a:buNone/>
              <a:defRPr sz="1600" b="0" cap="none" baseline="0">
                <a:solidFill>
                  <a:schemeClr val="tx1"/>
                </a:solidFill>
                <a:latin typeface="Marselis Pro" panose="02000503030000020004" pitchFamily="2" charset="77"/>
                <a:cs typeface="Calibri" panose="020F0502020204030204" pitchFamily="34" charset="0"/>
              </a:defRPr>
            </a:lvl1pPr>
          </a:lstStyle>
          <a:p>
            <a:pPr lvl="0"/>
            <a:r>
              <a:rPr lang="en-US" dirty="0"/>
              <a:t>Item</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8962954" y="4257797"/>
            <a:ext cx="2619445" cy="662074"/>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a:t>
            </a:r>
          </a:p>
        </p:txBody>
      </p:sp>
      <p:sp>
        <p:nvSpPr>
          <p:cNvPr id="11" name="Freeform 10">
            <a:extLst>
              <a:ext uri="{FF2B5EF4-FFF2-40B4-BE49-F238E27FC236}">
                <a16:creationId xmlns:a16="http://schemas.microsoft.com/office/drawing/2014/main" id="{5B0F4156-588E-ABE6-B0F1-43062BE62593}"/>
              </a:ext>
            </a:extLst>
          </p:cNvPr>
          <p:cNvSpPr txBox="1">
            <a:spLocks/>
          </p:cNvSpPr>
          <p:nvPr/>
        </p:nvSpPr>
        <p:spPr>
          <a:xfrm>
            <a:off x="5588378" y="3017901"/>
            <a:ext cx="966009" cy="2289048"/>
          </a:xfrm>
          <a:custGeom>
            <a:avLst/>
            <a:gdLst>
              <a:gd name="connsiteX0" fmla="*/ 483005 w 966009"/>
              <a:gd name="connsiteY0" fmla="*/ 0 h 2289048"/>
              <a:gd name="connsiteX1" fmla="*/ 497321 w 966009"/>
              <a:gd name="connsiteY1" fmla="*/ 13012 h 2289048"/>
              <a:gd name="connsiteX2" fmla="*/ 966009 w 966009"/>
              <a:gd name="connsiteY2" fmla="*/ 1144524 h 2289048"/>
              <a:gd name="connsiteX3" fmla="*/ 497321 w 966009"/>
              <a:gd name="connsiteY3" fmla="*/ 2276036 h 2289048"/>
              <a:gd name="connsiteX4" fmla="*/ 483005 w 966009"/>
              <a:gd name="connsiteY4" fmla="*/ 2289048 h 2289048"/>
              <a:gd name="connsiteX5" fmla="*/ 468688 w 966009"/>
              <a:gd name="connsiteY5" fmla="*/ 2276036 h 2289048"/>
              <a:gd name="connsiteX6" fmla="*/ 0 w 966009"/>
              <a:gd name="connsiteY6" fmla="*/ 1144524 h 2289048"/>
              <a:gd name="connsiteX7" fmla="*/ 468688 w 966009"/>
              <a:gd name="connsiteY7" fmla="*/ 13012 h 2289048"/>
              <a:gd name="connsiteX8" fmla="*/ 483005 w 966009"/>
              <a:gd name="connsiteY8" fmla="*/ 0 h 228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09" h="2289048">
                <a:moveTo>
                  <a:pt x="483005" y="0"/>
                </a:moveTo>
                <a:lnTo>
                  <a:pt x="497321" y="13012"/>
                </a:lnTo>
                <a:cubicBezTo>
                  <a:pt x="786901" y="302591"/>
                  <a:pt x="966009" y="702641"/>
                  <a:pt x="966009" y="1144524"/>
                </a:cubicBezTo>
                <a:cubicBezTo>
                  <a:pt x="966009" y="1586407"/>
                  <a:pt x="786901" y="1986457"/>
                  <a:pt x="497321" y="2276036"/>
                </a:cubicBezTo>
                <a:lnTo>
                  <a:pt x="483005" y="2289048"/>
                </a:lnTo>
                <a:lnTo>
                  <a:pt x="468688" y="2276036"/>
                </a:lnTo>
                <a:cubicBezTo>
                  <a:pt x="179109" y="1986457"/>
                  <a:pt x="0" y="1586407"/>
                  <a:pt x="0" y="1144524"/>
                </a:cubicBezTo>
                <a:cubicBezTo>
                  <a:pt x="0" y="702641"/>
                  <a:pt x="179109" y="302591"/>
                  <a:pt x="468688" y="13012"/>
                </a:cubicBezTo>
                <a:lnTo>
                  <a:pt x="483005" y="0"/>
                </a:lnTo>
                <a:close/>
              </a:path>
            </a:pathLst>
          </a:custGeom>
          <a:solidFill>
            <a:schemeClr val="accent1">
              <a:alpha val="89804"/>
            </a:schemeClr>
          </a:solidFill>
        </p:spPr>
        <p:txBody>
          <a:bodyPr wrap="square">
            <a:noAutofit/>
          </a:bodyPr>
          <a:lstStyle>
            <a:lvl1pPr marL="0" indent="0" algn="l" defTabSz="914400" rtl="0" eaLnBrk="1" latinLnBrk="0" hangingPunct="1">
              <a:lnSpc>
                <a:spcPct val="90000"/>
              </a:lnSpc>
              <a:spcBef>
                <a:spcPts val="1000"/>
              </a:spcBef>
              <a:buFont typeface="Arial" panose="020B0604020202020204" pitchFamily="34" charset="0"/>
              <a:buNone/>
              <a:defRPr sz="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endParaRPr lang="en-US" dirty="0"/>
          </a:p>
        </p:txBody>
      </p:sp>
      <p:sp>
        <p:nvSpPr>
          <p:cNvPr id="10" name="Freeform 9">
            <a:extLst>
              <a:ext uri="{FF2B5EF4-FFF2-40B4-BE49-F238E27FC236}">
                <a16:creationId xmlns:a16="http://schemas.microsoft.com/office/drawing/2014/main" id="{80D05E2C-FCAF-650A-3F06-D7FB0481B9FF}"/>
              </a:ext>
            </a:extLst>
          </p:cNvPr>
          <p:cNvSpPr txBox="1">
            <a:spLocks/>
          </p:cNvSpPr>
          <p:nvPr/>
        </p:nvSpPr>
        <p:spPr>
          <a:xfrm>
            <a:off x="3353986" y="2562225"/>
            <a:ext cx="2717396" cy="3200400"/>
          </a:xfrm>
          <a:custGeom>
            <a:avLst/>
            <a:gdLst>
              <a:gd name="connsiteX0" fmla="*/ 1600200 w 2717396"/>
              <a:gd name="connsiteY0" fmla="*/ 0 h 3200400"/>
              <a:gd name="connsiteX1" fmla="*/ 2618076 w 2717396"/>
              <a:gd name="connsiteY1" fmla="*/ 365408 h 3200400"/>
              <a:gd name="connsiteX2" fmla="*/ 2717396 w 2717396"/>
              <a:gd name="connsiteY2" fmla="*/ 455676 h 3200400"/>
              <a:gd name="connsiteX3" fmla="*/ 2703079 w 2717396"/>
              <a:gd name="connsiteY3" fmla="*/ 468688 h 3200400"/>
              <a:gd name="connsiteX4" fmla="*/ 2234391 w 2717396"/>
              <a:gd name="connsiteY4" fmla="*/ 1600200 h 3200400"/>
              <a:gd name="connsiteX5" fmla="*/ 2703079 w 2717396"/>
              <a:gd name="connsiteY5" fmla="*/ 2731712 h 3200400"/>
              <a:gd name="connsiteX6" fmla="*/ 2717396 w 2717396"/>
              <a:gd name="connsiteY6" fmla="*/ 2744724 h 3200400"/>
              <a:gd name="connsiteX7" fmla="*/ 2618076 w 2717396"/>
              <a:gd name="connsiteY7" fmla="*/ 2834992 h 3200400"/>
              <a:gd name="connsiteX8" fmla="*/ 1600200 w 2717396"/>
              <a:gd name="connsiteY8" fmla="*/ 3200400 h 3200400"/>
              <a:gd name="connsiteX9" fmla="*/ 0 w 2717396"/>
              <a:gd name="connsiteY9" fmla="*/ 1600200 h 3200400"/>
              <a:gd name="connsiteX10" fmla="*/ 1600200 w 2717396"/>
              <a:gd name="connsiteY10"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7396" h="3200400">
                <a:moveTo>
                  <a:pt x="1600200" y="0"/>
                </a:moveTo>
                <a:cubicBezTo>
                  <a:pt x="1986847" y="0"/>
                  <a:pt x="2341467" y="137130"/>
                  <a:pt x="2618076" y="365408"/>
                </a:cubicBezTo>
                <a:lnTo>
                  <a:pt x="2717396" y="455676"/>
                </a:lnTo>
                <a:lnTo>
                  <a:pt x="2703079" y="468688"/>
                </a:lnTo>
                <a:cubicBezTo>
                  <a:pt x="2413500" y="758267"/>
                  <a:pt x="2234391" y="1158317"/>
                  <a:pt x="2234391" y="1600200"/>
                </a:cubicBezTo>
                <a:cubicBezTo>
                  <a:pt x="2234391" y="2042083"/>
                  <a:pt x="2413500" y="2442133"/>
                  <a:pt x="2703079" y="2731712"/>
                </a:cubicBezTo>
                <a:lnTo>
                  <a:pt x="2717396" y="2744724"/>
                </a:lnTo>
                <a:lnTo>
                  <a:pt x="2618076" y="2834992"/>
                </a:lnTo>
                <a:cubicBezTo>
                  <a:pt x="2341467" y="3063270"/>
                  <a:pt x="1986847" y="3200400"/>
                  <a:pt x="1600200" y="3200400"/>
                </a:cubicBezTo>
                <a:cubicBezTo>
                  <a:pt x="716434" y="3200400"/>
                  <a:pt x="0" y="2483966"/>
                  <a:pt x="0" y="1600200"/>
                </a:cubicBezTo>
                <a:cubicBezTo>
                  <a:pt x="0" y="716434"/>
                  <a:pt x="716434" y="0"/>
                  <a:pt x="1600200" y="0"/>
                </a:cubicBezTo>
                <a:close/>
              </a:path>
            </a:pathLst>
          </a:custGeom>
          <a:solidFill>
            <a:schemeClr val="tx1">
              <a:alpha val="89804"/>
            </a:schemeClr>
          </a:solidFill>
        </p:spPr>
        <p:txBody>
          <a:bodyPr wrap="square">
            <a:noAutofit/>
          </a:bodyPr>
          <a:lstStyle>
            <a:lvl1pPr marL="0" indent="0" algn="l" defTabSz="914400" rtl="0" eaLnBrk="1" latinLnBrk="0" hangingPunct="1">
              <a:lnSpc>
                <a:spcPct val="90000"/>
              </a:lnSpc>
              <a:spcBef>
                <a:spcPts val="1000"/>
              </a:spcBef>
              <a:buFont typeface="Arial" panose="020B0604020202020204" pitchFamily="34" charset="0"/>
              <a:buNone/>
              <a:defRPr sz="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endParaRPr lang="en-US" dirty="0"/>
          </a:p>
        </p:txBody>
      </p:sp>
      <p:sp>
        <p:nvSpPr>
          <p:cNvPr id="9" name="Freeform 8">
            <a:extLst>
              <a:ext uri="{FF2B5EF4-FFF2-40B4-BE49-F238E27FC236}">
                <a16:creationId xmlns:a16="http://schemas.microsoft.com/office/drawing/2014/main" id="{FEF0C748-85A0-45C0-7835-407110FE6C83}"/>
              </a:ext>
            </a:extLst>
          </p:cNvPr>
          <p:cNvSpPr txBox="1">
            <a:spLocks/>
          </p:cNvSpPr>
          <p:nvPr/>
        </p:nvSpPr>
        <p:spPr>
          <a:xfrm>
            <a:off x="6071383" y="2562225"/>
            <a:ext cx="2717395" cy="3200400"/>
          </a:xfrm>
          <a:custGeom>
            <a:avLst/>
            <a:gdLst>
              <a:gd name="connsiteX0" fmla="*/ 1117195 w 2717395"/>
              <a:gd name="connsiteY0" fmla="*/ 0 h 3200400"/>
              <a:gd name="connsiteX1" fmla="*/ 2717395 w 2717395"/>
              <a:gd name="connsiteY1" fmla="*/ 1600200 h 3200400"/>
              <a:gd name="connsiteX2" fmla="*/ 1117195 w 2717395"/>
              <a:gd name="connsiteY2" fmla="*/ 3200400 h 3200400"/>
              <a:gd name="connsiteX3" fmla="*/ 99319 w 2717395"/>
              <a:gd name="connsiteY3" fmla="*/ 2834992 h 3200400"/>
              <a:gd name="connsiteX4" fmla="*/ 0 w 2717395"/>
              <a:gd name="connsiteY4" fmla="*/ 2744724 h 3200400"/>
              <a:gd name="connsiteX5" fmla="*/ 14316 w 2717395"/>
              <a:gd name="connsiteY5" fmla="*/ 2731712 h 3200400"/>
              <a:gd name="connsiteX6" fmla="*/ 483004 w 2717395"/>
              <a:gd name="connsiteY6" fmla="*/ 1600200 h 3200400"/>
              <a:gd name="connsiteX7" fmla="*/ 14316 w 2717395"/>
              <a:gd name="connsiteY7" fmla="*/ 468688 h 3200400"/>
              <a:gd name="connsiteX8" fmla="*/ 0 w 2717395"/>
              <a:gd name="connsiteY8" fmla="*/ 455676 h 3200400"/>
              <a:gd name="connsiteX9" fmla="*/ 99319 w 2717395"/>
              <a:gd name="connsiteY9" fmla="*/ 365408 h 3200400"/>
              <a:gd name="connsiteX10" fmla="*/ 1117195 w 2717395"/>
              <a:gd name="connsiteY10"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7395" h="3200400">
                <a:moveTo>
                  <a:pt x="1117195" y="0"/>
                </a:moveTo>
                <a:cubicBezTo>
                  <a:pt x="2000961" y="0"/>
                  <a:pt x="2717395" y="716434"/>
                  <a:pt x="2717395" y="1600200"/>
                </a:cubicBezTo>
                <a:cubicBezTo>
                  <a:pt x="2717395" y="2483966"/>
                  <a:pt x="2000961" y="3200400"/>
                  <a:pt x="1117195" y="3200400"/>
                </a:cubicBezTo>
                <a:cubicBezTo>
                  <a:pt x="730548" y="3200400"/>
                  <a:pt x="375928" y="3063270"/>
                  <a:pt x="99319" y="2834992"/>
                </a:cubicBezTo>
                <a:lnTo>
                  <a:pt x="0" y="2744724"/>
                </a:lnTo>
                <a:lnTo>
                  <a:pt x="14316" y="2731712"/>
                </a:lnTo>
                <a:cubicBezTo>
                  <a:pt x="303896" y="2442133"/>
                  <a:pt x="483004" y="2042083"/>
                  <a:pt x="483004" y="1600200"/>
                </a:cubicBezTo>
                <a:cubicBezTo>
                  <a:pt x="483004" y="1158317"/>
                  <a:pt x="303896" y="758267"/>
                  <a:pt x="14316" y="468688"/>
                </a:cubicBezTo>
                <a:lnTo>
                  <a:pt x="0" y="455676"/>
                </a:lnTo>
                <a:lnTo>
                  <a:pt x="99319" y="365408"/>
                </a:lnTo>
                <a:cubicBezTo>
                  <a:pt x="375928" y="137130"/>
                  <a:pt x="730548" y="0"/>
                  <a:pt x="1117195" y="0"/>
                </a:cubicBezTo>
                <a:close/>
              </a:path>
            </a:pathLst>
          </a:custGeom>
          <a:solidFill>
            <a:schemeClr val="accent4">
              <a:alpha val="89804"/>
            </a:schemeClr>
          </a:solidFill>
        </p:spPr>
        <p:txBody>
          <a:bodyPr wrap="square">
            <a:noAutofit/>
          </a:bodyPr>
          <a:lstStyle>
            <a:lvl1pPr marL="0" indent="0" algn="l" defTabSz="914400" rtl="0" eaLnBrk="1" latinLnBrk="0" hangingPunct="1">
              <a:lnSpc>
                <a:spcPct val="90000"/>
              </a:lnSpc>
              <a:spcBef>
                <a:spcPts val="1000"/>
              </a:spcBef>
              <a:buFont typeface="Arial" panose="020B0604020202020204" pitchFamily="34" charset="0"/>
              <a:buNone/>
              <a:defRPr sz="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endParaRPr lang="en-US" dirty="0"/>
          </a:p>
        </p:txBody>
      </p:sp>
      <p:sp>
        <p:nvSpPr>
          <p:cNvPr id="22" name="Picture Placeholder 9">
            <a:extLst>
              <a:ext uri="{FF2B5EF4-FFF2-40B4-BE49-F238E27FC236}">
                <a16:creationId xmlns:a16="http://schemas.microsoft.com/office/drawing/2014/main" id="{907CEF4D-3231-4BFC-89EC-E7242986229E}"/>
              </a:ext>
            </a:extLst>
          </p:cNvPr>
          <p:cNvSpPr>
            <a:spLocks noGrp="1"/>
          </p:cNvSpPr>
          <p:nvPr>
            <p:ph type="pic" sz="quarter" idx="14" hasCustomPrompt="1"/>
          </p:nvPr>
        </p:nvSpPr>
        <p:spPr>
          <a:xfrm>
            <a:off x="3967095" y="3476625"/>
            <a:ext cx="1371600" cy="1371600"/>
          </a:xfrm>
          <a:prstGeom prst="rect">
            <a:avLst/>
          </a:prstGeom>
        </p:spPr>
        <p:txBody>
          <a:bodyPr anchor="t" anchorCtr="0"/>
          <a:lstStyle>
            <a:lvl1pPr marL="0" indent="0" algn="ctr">
              <a:buNone/>
              <a:defRPr sz="1200" b="0" i="0">
                <a:solidFill>
                  <a:schemeClr val="bg2"/>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3" name="Picture Placeholder 9">
            <a:extLst>
              <a:ext uri="{FF2B5EF4-FFF2-40B4-BE49-F238E27FC236}">
                <a16:creationId xmlns:a16="http://schemas.microsoft.com/office/drawing/2014/main" id="{4B6DDB90-5743-48D3-9FE2-DF7B461BFAB4}"/>
              </a:ext>
            </a:extLst>
          </p:cNvPr>
          <p:cNvSpPr>
            <a:spLocks noGrp="1"/>
          </p:cNvSpPr>
          <p:nvPr>
            <p:ph type="pic" sz="quarter" idx="31" hasCustomPrompt="1"/>
          </p:nvPr>
        </p:nvSpPr>
        <p:spPr>
          <a:xfrm>
            <a:off x="6818466" y="3476625"/>
            <a:ext cx="1371600" cy="1371600"/>
          </a:xfrm>
          <a:prstGeom prst="rect">
            <a:avLst/>
          </a:prstGeom>
        </p:spPr>
        <p:txBody>
          <a:bodyPr anchor="t" anchorCtr="0"/>
          <a:lstStyle>
            <a:lvl1pPr marL="0" indent="0" algn="ctr">
              <a:buNone/>
              <a:defRPr sz="1200" b="0" i="0">
                <a:solidFill>
                  <a:schemeClr val="bg2"/>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41" name="Text Placeholder 6">
            <a:extLst>
              <a:ext uri="{FF2B5EF4-FFF2-40B4-BE49-F238E27FC236}">
                <a16:creationId xmlns:a16="http://schemas.microsoft.com/office/drawing/2014/main" id="{D3858BD5-724B-40BD-B25F-6FDD8DB894A7}"/>
              </a:ext>
            </a:extLst>
          </p:cNvPr>
          <p:cNvSpPr>
            <a:spLocks noGrp="1"/>
          </p:cNvSpPr>
          <p:nvPr>
            <p:ph type="body" sz="quarter" idx="35" hasCustomPrompt="1"/>
          </p:nvPr>
        </p:nvSpPr>
        <p:spPr>
          <a:xfrm>
            <a:off x="609599" y="3785086"/>
            <a:ext cx="2619445" cy="306562"/>
          </a:xfrm>
          <a:prstGeom prst="rect">
            <a:avLst/>
          </a:prstGeom>
        </p:spPr>
        <p:txBody>
          <a:bodyPr lIns="0" tIns="0" rIns="0" bIns="0" anchor="t" anchorCtr="0"/>
          <a:lstStyle>
            <a:lvl1pPr marL="0" indent="0" algn="r">
              <a:lnSpc>
                <a:spcPct val="100000"/>
              </a:lnSpc>
              <a:spcBef>
                <a:spcPts val="0"/>
              </a:spcBef>
              <a:buNone/>
              <a:defRPr sz="1600" b="0" cap="none" baseline="0">
                <a:solidFill>
                  <a:schemeClr val="tx1"/>
                </a:solidFill>
                <a:latin typeface="Marselis Pro" panose="02000503030000020004" pitchFamily="2" charset="77"/>
                <a:cs typeface="Calibri" panose="020F0502020204030204" pitchFamily="34" charset="0"/>
              </a:defRPr>
            </a:lvl1pPr>
          </a:lstStyle>
          <a:p>
            <a:pPr lvl="0"/>
            <a:r>
              <a:rPr lang="en-US" dirty="0"/>
              <a:t>Item</a:t>
            </a:r>
          </a:p>
        </p:txBody>
      </p:sp>
      <p:sp>
        <p:nvSpPr>
          <p:cNvPr id="42" name="Text Placeholder 6">
            <a:extLst>
              <a:ext uri="{FF2B5EF4-FFF2-40B4-BE49-F238E27FC236}">
                <a16:creationId xmlns:a16="http://schemas.microsoft.com/office/drawing/2014/main" id="{FA8CC232-631B-4D3E-8211-BA56C8690582}"/>
              </a:ext>
            </a:extLst>
          </p:cNvPr>
          <p:cNvSpPr>
            <a:spLocks noGrp="1"/>
          </p:cNvSpPr>
          <p:nvPr>
            <p:ph type="body" sz="quarter" idx="36" hasCustomPrompt="1"/>
          </p:nvPr>
        </p:nvSpPr>
        <p:spPr>
          <a:xfrm>
            <a:off x="609599" y="4257797"/>
            <a:ext cx="2619445" cy="662074"/>
          </a:xfrm>
          <a:prstGeom prst="rect">
            <a:avLst/>
          </a:prstGeom>
        </p:spPr>
        <p:txBody>
          <a:bodyPr lIns="0" tIns="0" rIns="0" bIns="0" anchor="t" anchorCtr="0"/>
          <a:lstStyle>
            <a:lvl1pPr marL="0" indent="0" algn="r">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a:t>
            </a:r>
          </a:p>
        </p:txBody>
      </p:sp>
      <p:sp>
        <p:nvSpPr>
          <p:cNvPr id="44" name="Text Placeholder 6">
            <a:extLst>
              <a:ext uri="{FF2B5EF4-FFF2-40B4-BE49-F238E27FC236}">
                <a16:creationId xmlns:a16="http://schemas.microsoft.com/office/drawing/2014/main" id="{0D73D8FF-89A3-4650-8FBE-110AAC57228D}"/>
              </a:ext>
            </a:extLst>
          </p:cNvPr>
          <p:cNvSpPr>
            <a:spLocks noGrp="1"/>
          </p:cNvSpPr>
          <p:nvPr>
            <p:ph type="body" sz="quarter" idx="23" hasCustomPrompt="1"/>
          </p:nvPr>
        </p:nvSpPr>
        <p:spPr>
          <a:xfrm>
            <a:off x="3853605" y="1850050"/>
            <a:ext cx="4435554" cy="530372"/>
          </a:xfrm>
          <a:prstGeom prst="rect">
            <a:avLst/>
          </a:prstGeom>
        </p:spPr>
        <p:txBody>
          <a:bodyPr lIns="0" tIns="0" rIns="0" bIns="0" anchor="t" anchorCtr="0"/>
          <a:lstStyle>
            <a:lvl1pPr marL="0" indent="0" algn="ctr">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a:t>
            </a:r>
          </a:p>
        </p:txBody>
      </p:sp>
      <p:sp>
        <p:nvSpPr>
          <p:cNvPr id="2" name="Text Placeholder 6">
            <a:extLst>
              <a:ext uri="{FF2B5EF4-FFF2-40B4-BE49-F238E27FC236}">
                <a16:creationId xmlns:a16="http://schemas.microsoft.com/office/drawing/2014/main" id="{AF7D1CF5-D1CD-765F-F528-C92B7E3E8E43}"/>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4" name="Picture 3" descr="A picture containing graphics, font, graphic design, typography&#10;&#10;Description automatically generated">
            <a:extLst>
              <a:ext uri="{FF2B5EF4-FFF2-40B4-BE49-F238E27FC236}">
                <a16:creationId xmlns:a16="http://schemas.microsoft.com/office/drawing/2014/main" id="{C9576DA6-13D5-015F-7A31-2B727A9044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cxnSp>
        <p:nvCxnSpPr>
          <p:cNvPr id="14" name="Straight Connector 13">
            <a:extLst>
              <a:ext uri="{FF2B5EF4-FFF2-40B4-BE49-F238E27FC236}">
                <a16:creationId xmlns:a16="http://schemas.microsoft.com/office/drawing/2014/main" id="{A305072F-5102-97B7-45BC-B61080B700F6}"/>
              </a:ext>
            </a:extLst>
          </p:cNvPr>
          <p:cNvCxnSpPr>
            <a:cxnSpLocks/>
            <a:stCxn id="44" idx="2"/>
          </p:cNvCxnSpPr>
          <p:nvPr userDrawn="1"/>
        </p:nvCxnSpPr>
        <p:spPr>
          <a:xfrm>
            <a:off x="6071382" y="2380422"/>
            <a:ext cx="0" cy="8199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ontent Placeholder 9">
            <a:extLst>
              <a:ext uri="{FF2B5EF4-FFF2-40B4-BE49-F238E27FC236}">
                <a16:creationId xmlns:a16="http://schemas.microsoft.com/office/drawing/2014/main" id="{BFF69B63-96EB-559E-A2E0-348777326882}"/>
              </a:ext>
            </a:extLst>
          </p:cNvPr>
          <p:cNvSpPr>
            <a:spLocks noGrp="1"/>
          </p:cNvSpPr>
          <p:nvPr>
            <p:ph sz="quarter" idx="37"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17" name="Slide Number Placeholder 2">
            <a:extLst>
              <a:ext uri="{FF2B5EF4-FFF2-40B4-BE49-F238E27FC236}">
                <a16:creationId xmlns:a16="http://schemas.microsoft.com/office/drawing/2014/main" id="{90962ADF-3DB5-E410-2676-324A9CE3C245}"/>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Tree>
    <p:extLst>
      <p:ext uri="{BB962C8B-B14F-4D97-AF65-F5344CB8AC3E}">
        <p14:creationId xmlns:p14="http://schemas.microsoft.com/office/powerpoint/2010/main" val="2385424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nn Diagram (3)">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8867359" y="3785086"/>
            <a:ext cx="2619445" cy="306562"/>
          </a:xfrm>
          <a:prstGeom prst="rect">
            <a:avLst/>
          </a:prstGeom>
        </p:spPr>
        <p:txBody>
          <a:bodyPr lIns="0" tIns="0" rIns="0" bIns="0" anchor="t" anchorCtr="0"/>
          <a:lstStyle>
            <a:lvl1pPr marL="0" indent="0" algn="l">
              <a:lnSpc>
                <a:spcPct val="100000"/>
              </a:lnSpc>
              <a:spcBef>
                <a:spcPts val="0"/>
              </a:spcBef>
              <a:buNone/>
              <a:defRPr sz="1600" b="0" cap="none" baseline="0">
                <a:solidFill>
                  <a:schemeClr val="tx1"/>
                </a:solidFill>
                <a:latin typeface="Marselis Pro" panose="02000503030000020004" pitchFamily="2" charset="77"/>
                <a:cs typeface="Cordale" panose="020A0503060602030A03" pitchFamily="18" charset="0"/>
              </a:defRPr>
            </a:lvl1pPr>
          </a:lstStyle>
          <a:p>
            <a:pPr lvl="0"/>
            <a:r>
              <a:rPr lang="en-US" dirty="0"/>
              <a:t>Item</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8867359" y="4257797"/>
            <a:ext cx="2619445" cy="662074"/>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a:t>
            </a:r>
          </a:p>
        </p:txBody>
      </p:sp>
      <p:sp>
        <p:nvSpPr>
          <p:cNvPr id="29" name="Text Placeholder 28">
            <a:extLst>
              <a:ext uri="{FF2B5EF4-FFF2-40B4-BE49-F238E27FC236}">
                <a16:creationId xmlns:a16="http://schemas.microsoft.com/office/drawing/2014/main" id="{C1593FAB-F09D-4EDA-95AA-D8B289E13F41}"/>
              </a:ext>
            </a:extLst>
          </p:cNvPr>
          <p:cNvSpPr>
            <a:spLocks noGrp="1"/>
          </p:cNvSpPr>
          <p:nvPr>
            <p:ph type="body" sz="quarter" idx="28" hasCustomPrompt="1"/>
          </p:nvPr>
        </p:nvSpPr>
        <p:spPr>
          <a:xfrm>
            <a:off x="5109417" y="2213371"/>
            <a:ext cx="1828800" cy="1828800"/>
          </a:xfrm>
          <a:prstGeom prst="ellipse">
            <a:avLst/>
          </a:prstGeom>
          <a:solidFill>
            <a:schemeClr val="accent5">
              <a:alpha val="89804"/>
            </a:schemeClr>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30" name="Text Placeholder 28">
            <a:extLst>
              <a:ext uri="{FF2B5EF4-FFF2-40B4-BE49-F238E27FC236}">
                <a16:creationId xmlns:a16="http://schemas.microsoft.com/office/drawing/2014/main" id="{6544C4C4-3ED5-4050-9D4A-384D39EE21F4}"/>
              </a:ext>
            </a:extLst>
          </p:cNvPr>
          <p:cNvSpPr>
            <a:spLocks noGrp="1"/>
          </p:cNvSpPr>
          <p:nvPr>
            <p:ph type="body" sz="quarter" idx="29" hasCustomPrompt="1"/>
          </p:nvPr>
        </p:nvSpPr>
        <p:spPr>
          <a:xfrm>
            <a:off x="4397317" y="3429000"/>
            <a:ext cx="1828800" cy="1828800"/>
          </a:xfrm>
          <a:prstGeom prst="ellipse">
            <a:avLst/>
          </a:prstGeom>
          <a:solidFill>
            <a:schemeClr val="accent4">
              <a:alpha val="89804"/>
            </a:schemeClr>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31" name="Text Placeholder 28">
            <a:extLst>
              <a:ext uri="{FF2B5EF4-FFF2-40B4-BE49-F238E27FC236}">
                <a16:creationId xmlns:a16="http://schemas.microsoft.com/office/drawing/2014/main" id="{8F90D916-0F65-4FF0-A09B-CF55365676C6}"/>
              </a:ext>
            </a:extLst>
          </p:cNvPr>
          <p:cNvSpPr>
            <a:spLocks noGrp="1"/>
          </p:cNvSpPr>
          <p:nvPr>
            <p:ph type="body" sz="quarter" idx="30" hasCustomPrompt="1"/>
          </p:nvPr>
        </p:nvSpPr>
        <p:spPr>
          <a:xfrm>
            <a:off x="5821517" y="3429000"/>
            <a:ext cx="1828800" cy="1828800"/>
          </a:xfrm>
          <a:prstGeom prst="ellipse">
            <a:avLst/>
          </a:prstGeom>
          <a:solidFill>
            <a:schemeClr val="tx1">
              <a:alpha val="89804"/>
            </a:schemeClr>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22" name="Picture Placeholder 9">
            <a:extLst>
              <a:ext uri="{FF2B5EF4-FFF2-40B4-BE49-F238E27FC236}">
                <a16:creationId xmlns:a16="http://schemas.microsoft.com/office/drawing/2014/main" id="{907CEF4D-3231-4BFC-89EC-E7242986229E}"/>
              </a:ext>
            </a:extLst>
          </p:cNvPr>
          <p:cNvSpPr>
            <a:spLocks noGrp="1"/>
          </p:cNvSpPr>
          <p:nvPr>
            <p:ph type="pic" sz="quarter" idx="14" hasCustomPrompt="1"/>
          </p:nvPr>
        </p:nvSpPr>
        <p:spPr>
          <a:xfrm>
            <a:off x="4934527" y="4080510"/>
            <a:ext cx="640080" cy="640080"/>
          </a:xfrm>
          <a:prstGeom prst="rect">
            <a:avLst/>
          </a:prstGeom>
        </p:spPr>
        <p:txBody>
          <a:bodyPr anchor="t" anchorCtr="0"/>
          <a:lstStyle>
            <a:lvl1pPr marL="0" indent="0" algn="ctr">
              <a:buNone/>
              <a:defRPr sz="1000" b="0" i="0">
                <a:solidFill>
                  <a:schemeClr val="tx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3" name="Picture Placeholder 9">
            <a:extLst>
              <a:ext uri="{FF2B5EF4-FFF2-40B4-BE49-F238E27FC236}">
                <a16:creationId xmlns:a16="http://schemas.microsoft.com/office/drawing/2014/main" id="{4B6DDB90-5743-48D3-9FE2-DF7B461BFAB4}"/>
              </a:ext>
            </a:extLst>
          </p:cNvPr>
          <p:cNvSpPr>
            <a:spLocks noGrp="1"/>
          </p:cNvSpPr>
          <p:nvPr>
            <p:ph type="pic" sz="quarter" idx="31" hasCustomPrompt="1"/>
          </p:nvPr>
        </p:nvSpPr>
        <p:spPr>
          <a:xfrm>
            <a:off x="6473027" y="4080510"/>
            <a:ext cx="640080" cy="640080"/>
          </a:xfrm>
          <a:prstGeom prst="rect">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8" name="Picture Placeholder 9">
            <a:extLst>
              <a:ext uri="{FF2B5EF4-FFF2-40B4-BE49-F238E27FC236}">
                <a16:creationId xmlns:a16="http://schemas.microsoft.com/office/drawing/2014/main" id="{E893F854-065B-4F77-915C-0937A7868EAC}"/>
              </a:ext>
            </a:extLst>
          </p:cNvPr>
          <p:cNvSpPr>
            <a:spLocks noGrp="1"/>
          </p:cNvSpPr>
          <p:nvPr>
            <p:ph type="pic" sz="quarter" idx="32" hasCustomPrompt="1"/>
          </p:nvPr>
        </p:nvSpPr>
        <p:spPr>
          <a:xfrm>
            <a:off x="5703777" y="2723372"/>
            <a:ext cx="640080" cy="640080"/>
          </a:xfrm>
          <a:prstGeom prst="rect">
            <a:avLst/>
          </a:prstGeom>
        </p:spPr>
        <p:txBody>
          <a:bodyPr anchor="t" anchorCtr="0"/>
          <a:lstStyle>
            <a:lvl1pPr marL="0" indent="0" algn="ctr">
              <a:buNone/>
              <a:defRPr sz="1000" b="0" i="0">
                <a:solidFill>
                  <a:schemeClr val="tx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cxnSp>
        <p:nvCxnSpPr>
          <p:cNvPr id="34" name="Straight Arrow Connector 33">
            <a:extLst>
              <a:ext uri="{FF2B5EF4-FFF2-40B4-BE49-F238E27FC236}">
                <a16:creationId xmlns:a16="http://schemas.microsoft.com/office/drawing/2014/main" id="{D8DDD51A-2470-4F0B-B595-E0610E92EA0F}"/>
              </a:ext>
            </a:extLst>
          </p:cNvPr>
          <p:cNvCxnSpPr/>
          <p:nvPr userDrawn="1"/>
        </p:nvCxnSpPr>
        <p:spPr>
          <a:xfrm>
            <a:off x="7650317" y="4296187"/>
            <a:ext cx="894026" cy="0"/>
          </a:xfrm>
          <a:prstGeom prst="straightConnector1">
            <a:avLst/>
          </a:prstGeom>
          <a:ln>
            <a:solidFill>
              <a:schemeClr val="bg1"/>
            </a:solidFill>
            <a:prstDash val="solid"/>
            <a:round/>
            <a:tailEnd type="oval"/>
          </a:ln>
        </p:spPr>
        <p:style>
          <a:lnRef idx="1">
            <a:schemeClr val="accent1"/>
          </a:lnRef>
          <a:fillRef idx="0">
            <a:schemeClr val="accent1"/>
          </a:fillRef>
          <a:effectRef idx="0">
            <a:schemeClr val="accent1"/>
          </a:effectRef>
          <a:fontRef idx="minor">
            <a:schemeClr val="tx1"/>
          </a:fontRef>
        </p:style>
      </p:cxnSp>
      <p:sp>
        <p:nvSpPr>
          <p:cNvPr id="35" name="Text Placeholder 6">
            <a:extLst>
              <a:ext uri="{FF2B5EF4-FFF2-40B4-BE49-F238E27FC236}">
                <a16:creationId xmlns:a16="http://schemas.microsoft.com/office/drawing/2014/main" id="{909C4064-4708-4BE1-9B02-413D4FDC0D82}"/>
              </a:ext>
            </a:extLst>
          </p:cNvPr>
          <p:cNvSpPr>
            <a:spLocks noGrp="1"/>
          </p:cNvSpPr>
          <p:nvPr>
            <p:ph type="body" sz="quarter" idx="33" hasCustomPrompt="1"/>
          </p:nvPr>
        </p:nvSpPr>
        <p:spPr>
          <a:xfrm>
            <a:off x="8123862" y="2380422"/>
            <a:ext cx="2619445" cy="306562"/>
          </a:xfrm>
          <a:prstGeom prst="rect">
            <a:avLst/>
          </a:prstGeom>
        </p:spPr>
        <p:txBody>
          <a:bodyPr lIns="0" tIns="0" rIns="0" bIns="0" anchor="t" anchorCtr="0"/>
          <a:lstStyle>
            <a:lvl1pPr marL="0" indent="0" algn="l">
              <a:lnSpc>
                <a:spcPct val="100000"/>
              </a:lnSpc>
              <a:spcBef>
                <a:spcPts val="0"/>
              </a:spcBef>
              <a:buNone/>
              <a:defRPr sz="1600" b="0" cap="none" baseline="0">
                <a:solidFill>
                  <a:schemeClr val="tx1"/>
                </a:solidFill>
                <a:latin typeface="Marselis Pro" panose="02000503030000020004" pitchFamily="2" charset="77"/>
                <a:cs typeface="Cordale" panose="020A0503060602030A03" pitchFamily="18" charset="0"/>
              </a:defRPr>
            </a:lvl1pPr>
          </a:lstStyle>
          <a:p>
            <a:pPr lvl="0"/>
            <a:r>
              <a:rPr lang="en-US" dirty="0"/>
              <a:t>Item</a:t>
            </a:r>
          </a:p>
        </p:txBody>
      </p:sp>
      <p:sp>
        <p:nvSpPr>
          <p:cNvPr id="36" name="Text Placeholder 6">
            <a:extLst>
              <a:ext uri="{FF2B5EF4-FFF2-40B4-BE49-F238E27FC236}">
                <a16:creationId xmlns:a16="http://schemas.microsoft.com/office/drawing/2014/main" id="{2714B21A-DC45-4667-9A89-8EBD446CF0E2}"/>
              </a:ext>
            </a:extLst>
          </p:cNvPr>
          <p:cNvSpPr>
            <a:spLocks noGrp="1"/>
          </p:cNvSpPr>
          <p:nvPr>
            <p:ph type="body" sz="quarter" idx="34" hasCustomPrompt="1"/>
          </p:nvPr>
        </p:nvSpPr>
        <p:spPr>
          <a:xfrm>
            <a:off x="8123862" y="2853133"/>
            <a:ext cx="2619445" cy="662074"/>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a:t>
            </a:r>
          </a:p>
        </p:txBody>
      </p:sp>
      <p:cxnSp>
        <p:nvCxnSpPr>
          <p:cNvPr id="37" name="Straight Arrow Connector 36">
            <a:extLst>
              <a:ext uri="{FF2B5EF4-FFF2-40B4-BE49-F238E27FC236}">
                <a16:creationId xmlns:a16="http://schemas.microsoft.com/office/drawing/2014/main" id="{65377E70-C658-4B46-B826-A8402A36C5F5}"/>
              </a:ext>
            </a:extLst>
          </p:cNvPr>
          <p:cNvCxnSpPr/>
          <p:nvPr userDrawn="1"/>
        </p:nvCxnSpPr>
        <p:spPr>
          <a:xfrm>
            <a:off x="6938217" y="2891523"/>
            <a:ext cx="894026" cy="0"/>
          </a:xfrm>
          <a:prstGeom prst="straightConnector1">
            <a:avLst/>
          </a:prstGeom>
          <a:ln>
            <a:solidFill>
              <a:schemeClr val="bg1"/>
            </a:solidFill>
            <a:prstDash val="solid"/>
            <a:round/>
            <a:tailEnd type="oval"/>
          </a:ln>
        </p:spPr>
        <p:style>
          <a:lnRef idx="1">
            <a:schemeClr val="accent1"/>
          </a:lnRef>
          <a:fillRef idx="0">
            <a:schemeClr val="accent1"/>
          </a:fillRef>
          <a:effectRef idx="0">
            <a:schemeClr val="accent1"/>
          </a:effectRef>
          <a:fontRef idx="minor">
            <a:schemeClr val="tx1"/>
          </a:fontRef>
        </p:style>
      </p:cxnSp>
      <p:sp>
        <p:nvSpPr>
          <p:cNvPr id="41" name="Text Placeholder 6">
            <a:extLst>
              <a:ext uri="{FF2B5EF4-FFF2-40B4-BE49-F238E27FC236}">
                <a16:creationId xmlns:a16="http://schemas.microsoft.com/office/drawing/2014/main" id="{D3858BD5-724B-40BD-B25F-6FDD8DB894A7}"/>
              </a:ext>
            </a:extLst>
          </p:cNvPr>
          <p:cNvSpPr>
            <a:spLocks noGrp="1"/>
          </p:cNvSpPr>
          <p:nvPr>
            <p:ph type="body" sz="quarter" idx="35" hasCustomPrompt="1"/>
          </p:nvPr>
        </p:nvSpPr>
        <p:spPr>
          <a:xfrm>
            <a:off x="589509" y="3785086"/>
            <a:ext cx="2619445" cy="306562"/>
          </a:xfrm>
          <a:prstGeom prst="rect">
            <a:avLst/>
          </a:prstGeom>
        </p:spPr>
        <p:txBody>
          <a:bodyPr lIns="0" tIns="0" rIns="0" bIns="0" anchor="t" anchorCtr="0"/>
          <a:lstStyle>
            <a:lvl1pPr marL="0" indent="0" algn="r">
              <a:lnSpc>
                <a:spcPct val="100000"/>
              </a:lnSpc>
              <a:spcBef>
                <a:spcPts val="0"/>
              </a:spcBef>
              <a:buNone/>
              <a:defRPr sz="1600" b="0" cap="none" baseline="0">
                <a:solidFill>
                  <a:schemeClr val="tx1"/>
                </a:solidFill>
                <a:latin typeface="Marselis Pro" panose="02000503030000020004" pitchFamily="2" charset="77"/>
                <a:cs typeface="Cordale" panose="020A0503060602030A03" pitchFamily="18" charset="0"/>
              </a:defRPr>
            </a:lvl1pPr>
          </a:lstStyle>
          <a:p>
            <a:pPr lvl="0"/>
            <a:r>
              <a:rPr lang="en-US" dirty="0"/>
              <a:t>Item</a:t>
            </a:r>
          </a:p>
        </p:txBody>
      </p:sp>
      <p:sp>
        <p:nvSpPr>
          <p:cNvPr id="42" name="Text Placeholder 6">
            <a:extLst>
              <a:ext uri="{FF2B5EF4-FFF2-40B4-BE49-F238E27FC236}">
                <a16:creationId xmlns:a16="http://schemas.microsoft.com/office/drawing/2014/main" id="{FA8CC232-631B-4D3E-8211-BA56C8690582}"/>
              </a:ext>
            </a:extLst>
          </p:cNvPr>
          <p:cNvSpPr>
            <a:spLocks noGrp="1"/>
          </p:cNvSpPr>
          <p:nvPr>
            <p:ph type="body" sz="quarter" idx="36" hasCustomPrompt="1"/>
          </p:nvPr>
        </p:nvSpPr>
        <p:spPr>
          <a:xfrm>
            <a:off x="589509" y="4257797"/>
            <a:ext cx="2619445" cy="662074"/>
          </a:xfrm>
          <a:prstGeom prst="rect">
            <a:avLst/>
          </a:prstGeom>
        </p:spPr>
        <p:txBody>
          <a:bodyPr lIns="0" tIns="0" rIns="0" bIns="0" anchor="t" anchorCtr="0"/>
          <a:lstStyle>
            <a:lvl1pPr marL="0" indent="0" algn="r">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a:t>
            </a:r>
          </a:p>
        </p:txBody>
      </p:sp>
      <p:cxnSp>
        <p:nvCxnSpPr>
          <p:cNvPr id="43" name="Straight Arrow Connector 42">
            <a:extLst>
              <a:ext uri="{FF2B5EF4-FFF2-40B4-BE49-F238E27FC236}">
                <a16:creationId xmlns:a16="http://schemas.microsoft.com/office/drawing/2014/main" id="{A54E5874-D9E0-49EF-B3AA-DE16D0BE8726}"/>
              </a:ext>
            </a:extLst>
          </p:cNvPr>
          <p:cNvCxnSpPr>
            <a:cxnSpLocks/>
          </p:cNvCxnSpPr>
          <p:nvPr userDrawn="1"/>
        </p:nvCxnSpPr>
        <p:spPr>
          <a:xfrm flipH="1">
            <a:off x="3503291" y="4296187"/>
            <a:ext cx="894026" cy="0"/>
          </a:xfrm>
          <a:prstGeom prst="straightConnector1">
            <a:avLst/>
          </a:prstGeom>
          <a:ln>
            <a:solidFill>
              <a:schemeClr val="bg1"/>
            </a:solidFill>
            <a:prstDash val="solid"/>
            <a:round/>
            <a:tailEnd type="oval"/>
          </a:ln>
        </p:spPr>
        <p:style>
          <a:lnRef idx="1">
            <a:schemeClr val="accent1"/>
          </a:lnRef>
          <a:fillRef idx="0">
            <a:schemeClr val="accent1"/>
          </a:fillRef>
          <a:effectRef idx="0">
            <a:schemeClr val="accent1"/>
          </a:effectRef>
          <a:fontRef idx="minor">
            <a:schemeClr val="tx1"/>
          </a:fontRef>
        </p:style>
      </p:cxnSp>
      <p:sp>
        <p:nvSpPr>
          <p:cNvPr id="44" name="Text Placeholder 6">
            <a:extLst>
              <a:ext uri="{FF2B5EF4-FFF2-40B4-BE49-F238E27FC236}">
                <a16:creationId xmlns:a16="http://schemas.microsoft.com/office/drawing/2014/main" id="{0D73D8FF-89A3-4650-8FBE-110AAC57228D}"/>
              </a:ext>
            </a:extLst>
          </p:cNvPr>
          <p:cNvSpPr>
            <a:spLocks noGrp="1"/>
          </p:cNvSpPr>
          <p:nvPr>
            <p:ph type="body" sz="quarter" idx="23" hasCustomPrompt="1"/>
          </p:nvPr>
        </p:nvSpPr>
        <p:spPr>
          <a:xfrm>
            <a:off x="609599" y="1644925"/>
            <a:ext cx="3097697" cy="1042051"/>
          </a:xfrm>
          <a:prstGeom prst="rect">
            <a:avLst/>
          </a:prstGeom>
        </p:spPr>
        <p:txBody>
          <a:bodyPr lIns="0" tIns="0" rIns="0" bIns="0" anchor="t" anchorCtr="0"/>
          <a:lstStyle>
            <a:lvl1pPr marL="0" indent="0" algn="l">
              <a:lnSpc>
                <a:spcPct val="100000"/>
              </a:lnSpc>
              <a:spcBef>
                <a:spcPts val="0"/>
              </a:spcBef>
              <a:buNone/>
              <a:defRPr sz="1600" b="0" i="0" cap="none" baseline="0">
                <a:solidFill>
                  <a:schemeClr val="tx1"/>
                </a:solidFill>
                <a:latin typeface="Marselis Pro"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a:t>
            </a:r>
          </a:p>
        </p:txBody>
      </p:sp>
      <p:sp>
        <p:nvSpPr>
          <p:cNvPr id="2" name="Text Placeholder 6">
            <a:extLst>
              <a:ext uri="{FF2B5EF4-FFF2-40B4-BE49-F238E27FC236}">
                <a16:creationId xmlns:a16="http://schemas.microsoft.com/office/drawing/2014/main" id="{303C19B8-B5B8-3B40-679A-B2412073E623}"/>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4" name="Picture 3" descr="A picture containing graphics, font, graphic design, typography&#10;&#10;Description automatically generated">
            <a:extLst>
              <a:ext uri="{FF2B5EF4-FFF2-40B4-BE49-F238E27FC236}">
                <a16:creationId xmlns:a16="http://schemas.microsoft.com/office/drawing/2014/main" id="{CE6C140A-5E0E-6610-9262-14BE1A8D55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14" name="Content Placeholder 9">
            <a:extLst>
              <a:ext uri="{FF2B5EF4-FFF2-40B4-BE49-F238E27FC236}">
                <a16:creationId xmlns:a16="http://schemas.microsoft.com/office/drawing/2014/main" id="{656E0943-23A3-FF2C-CC4C-33EEAA3FC09A}"/>
              </a:ext>
            </a:extLst>
          </p:cNvPr>
          <p:cNvSpPr>
            <a:spLocks noGrp="1"/>
          </p:cNvSpPr>
          <p:nvPr>
            <p:ph sz="quarter" idx="37"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15" name="Slide Number Placeholder 2">
            <a:extLst>
              <a:ext uri="{FF2B5EF4-FFF2-40B4-BE49-F238E27FC236}">
                <a16:creationId xmlns:a16="http://schemas.microsoft.com/office/drawing/2014/main" id="{2FD8FE18-7D69-209D-E1C6-F6732EA86CA9}"/>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Tree>
    <p:extLst>
      <p:ext uri="{BB962C8B-B14F-4D97-AF65-F5344CB8AC3E}">
        <p14:creationId xmlns:p14="http://schemas.microsoft.com/office/powerpoint/2010/main" val="10239305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DBFD8DFC-CAC2-B539-9BFC-8AF5100F95B1}"/>
              </a:ext>
            </a:extLst>
          </p:cNvPr>
          <p:cNvCxnSpPr>
            <a:cxnSpLocks/>
          </p:cNvCxnSpPr>
          <p:nvPr userDrawn="1"/>
        </p:nvCxnSpPr>
        <p:spPr>
          <a:xfrm>
            <a:off x="0" y="3112011"/>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2D7A362-EC12-430E-A2F0-23F3DE5BA0A2}"/>
              </a:ext>
            </a:extLst>
          </p:cNvPr>
          <p:cNvSpPr>
            <a:spLocks noGrp="1"/>
          </p:cNvSpPr>
          <p:nvPr>
            <p:ph type="pic" sz="quarter" idx="14" hasCustomPrompt="1"/>
          </p:nvPr>
        </p:nvSpPr>
        <p:spPr>
          <a:xfrm>
            <a:off x="1071695" y="2005545"/>
            <a:ext cx="2286000" cy="2286000"/>
          </a:xfrm>
          <a:prstGeom prst="ellipse">
            <a:avLst/>
          </a:prstGeom>
        </p:spPr>
        <p:txBody>
          <a:bodyPr anchor="t" anchorCtr="0"/>
          <a:lstStyle>
            <a:lvl1pPr marL="0" indent="0" algn="ctr">
              <a:buNone/>
              <a:defRPr sz="1200" b="0" i="0">
                <a:solidFill>
                  <a:schemeClr val="tx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image</a:t>
            </a:r>
          </a:p>
        </p:txBody>
      </p:sp>
      <p:sp>
        <p:nvSpPr>
          <p:cNvPr id="14" name="Picture Placeholder 9">
            <a:extLst>
              <a:ext uri="{FF2B5EF4-FFF2-40B4-BE49-F238E27FC236}">
                <a16:creationId xmlns:a16="http://schemas.microsoft.com/office/drawing/2014/main" id="{ACC081F5-F757-4FE8-84C2-498C9EED9589}"/>
              </a:ext>
            </a:extLst>
          </p:cNvPr>
          <p:cNvSpPr>
            <a:spLocks noGrp="1"/>
          </p:cNvSpPr>
          <p:nvPr>
            <p:ph type="pic" sz="quarter" idx="18" hasCustomPrompt="1"/>
          </p:nvPr>
        </p:nvSpPr>
        <p:spPr>
          <a:xfrm>
            <a:off x="4845912" y="2005545"/>
            <a:ext cx="2286000" cy="2286000"/>
          </a:xfrm>
          <a:prstGeom prst="ellipse">
            <a:avLst/>
          </a:prstGeom>
        </p:spPr>
        <p:txBody>
          <a:bodyPr anchor="t" anchorCtr="0"/>
          <a:lstStyle>
            <a:lvl1pPr marL="0" indent="0" algn="ctr">
              <a:buNone/>
              <a:defRPr sz="1200" b="0" i="0">
                <a:solidFill>
                  <a:schemeClr val="tx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image</a:t>
            </a:r>
          </a:p>
        </p:txBody>
      </p:sp>
      <p:sp>
        <p:nvSpPr>
          <p:cNvPr id="15" name="Picture Placeholder 9">
            <a:extLst>
              <a:ext uri="{FF2B5EF4-FFF2-40B4-BE49-F238E27FC236}">
                <a16:creationId xmlns:a16="http://schemas.microsoft.com/office/drawing/2014/main" id="{89907481-C028-4D5B-AB76-27517A46DDC0}"/>
              </a:ext>
            </a:extLst>
          </p:cNvPr>
          <p:cNvSpPr>
            <a:spLocks noGrp="1"/>
          </p:cNvSpPr>
          <p:nvPr>
            <p:ph type="pic" sz="quarter" idx="19" hasCustomPrompt="1"/>
          </p:nvPr>
        </p:nvSpPr>
        <p:spPr>
          <a:xfrm>
            <a:off x="8796337" y="2005545"/>
            <a:ext cx="2286000" cy="2286000"/>
          </a:xfrm>
          <a:prstGeom prst="ellipse">
            <a:avLst/>
          </a:prstGeom>
        </p:spPr>
        <p:txBody>
          <a:bodyPr anchor="t" anchorCtr="0"/>
          <a:lstStyle>
            <a:lvl1pPr marL="0" indent="0" algn="ctr">
              <a:buNone/>
              <a:defRPr sz="1200" b="0" i="0">
                <a:solidFill>
                  <a:schemeClr val="tx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image</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14495" y="4815151"/>
            <a:ext cx="3200400" cy="306563"/>
          </a:xfrm>
          <a:prstGeom prst="rect">
            <a:avLst/>
          </a:prstGeom>
        </p:spPr>
        <p:txBody>
          <a:bodyPr lIns="0" tIns="0" rIns="0" bIns="0" anchor="t" anchorCtr="0"/>
          <a:lstStyle>
            <a:lvl1pPr marL="0" indent="0" algn="ctr">
              <a:lnSpc>
                <a:spcPct val="100000"/>
              </a:lnSpc>
              <a:spcBef>
                <a:spcPts val="0"/>
              </a:spcBef>
              <a:buNone/>
              <a:defRPr sz="14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Title</a:t>
            </a:r>
          </a:p>
        </p:txBody>
      </p:sp>
      <p:sp>
        <p:nvSpPr>
          <p:cNvPr id="17" name="Text Placeholder 6">
            <a:extLst>
              <a:ext uri="{FF2B5EF4-FFF2-40B4-BE49-F238E27FC236}">
                <a16:creationId xmlns:a16="http://schemas.microsoft.com/office/drawing/2014/main" id="{B66DA2DA-8E17-41C0-99B2-77095F37E134}"/>
              </a:ext>
            </a:extLst>
          </p:cNvPr>
          <p:cNvSpPr>
            <a:spLocks noGrp="1"/>
          </p:cNvSpPr>
          <p:nvPr>
            <p:ph type="body" sz="quarter" idx="21" hasCustomPrompt="1"/>
          </p:nvPr>
        </p:nvSpPr>
        <p:spPr>
          <a:xfrm>
            <a:off x="4388712" y="4815151"/>
            <a:ext cx="3200400" cy="306563"/>
          </a:xfrm>
          <a:prstGeom prst="rect">
            <a:avLst/>
          </a:prstGeom>
        </p:spPr>
        <p:txBody>
          <a:bodyPr lIns="0" tIns="0" rIns="0" bIns="0" anchor="t" anchorCtr="0"/>
          <a:lstStyle>
            <a:lvl1pPr marL="0" indent="0" algn="ctr">
              <a:lnSpc>
                <a:spcPct val="100000"/>
              </a:lnSpc>
              <a:spcBef>
                <a:spcPts val="0"/>
              </a:spcBef>
              <a:buNone/>
              <a:defRPr sz="14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Title</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8339137" y="4815151"/>
            <a:ext cx="3200400" cy="306563"/>
          </a:xfrm>
          <a:prstGeom prst="rect">
            <a:avLst/>
          </a:prstGeom>
        </p:spPr>
        <p:txBody>
          <a:bodyPr lIns="0" tIns="0" rIns="0" bIns="0" anchor="t" anchorCtr="0"/>
          <a:lstStyle>
            <a:lvl1pPr marL="0" indent="0" algn="ctr">
              <a:lnSpc>
                <a:spcPct val="100000"/>
              </a:lnSpc>
              <a:spcBef>
                <a:spcPts val="0"/>
              </a:spcBef>
              <a:buNone/>
              <a:defRPr sz="14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Title</a:t>
            </a:r>
          </a:p>
        </p:txBody>
      </p: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09599" y="4400067"/>
            <a:ext cx="3200401" cy="306562"/>
          </a:xfrm>
          <a:prstGeom prst="rect">
            <a:avLst/>
          </a:prstGeom>
          <a:noFill/>
        </p:spPr>
        <p:txBody>
          <a:bodyPr lIns="182880" tIns="0" rIns="0" bIns="0" anchor="ctr" anchorCtr="0"/>
          <a:lstStyle>
            <a:lvl1pPr marL="0" indent="0" algn="ctr">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dirty="0"/>
              <a:t>Name</a:t>
            </a:r>
          </a:p>
        </p:txBody>
      </p:sp>
      <p:sp>
        <p:nvSpPr>
          <p:cNvPr id="2" name="Text Placeholder 6">
            <a:extLst>
              <a:ext uri="{FF2B5EF4-FFF2-40B4-BE49-F238E27FC236}">
                <a16:creationId xmlns:a16="http://schemas.microsoft.com/office/drawing/2014/main" id="{5DF84156-A5ED-E40B-8EE6-9538B781DC96}"/>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4" name="Picture 3" descr="A picture containing graphics, font, graphic design, typography&#10;&#10;Description automatically generated">
            <a:extLst>
              <a:ext uri="{FF2B5EF4-FFF2-40B4-BE49-F238E27FC236}">
                <a16:creationId xmlns:a16="http://schemas.microsoft.com/office/drawing/2014/main" id="{8FF08B3A-00E7-BB88-91FB-08EDF4A1C1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9" name="Text Placeholder 6">
            <a:extLst>
              <a:ext uri="{FF2B5EF4-FFF2-40B4-BE49-F238E27FC236}">
                <a16:creationId xmlns:a16="http://schemas.microsoft.com/office/drawing/2014/main" id="{0319D303-CF37-ED6C-95A2-D07A185A568C}"/>
              </a:ext>
            </a:extLst>
          </p:cNvPr>
          <p:cNvSpPr>
            <a:spLocks noGrp="1"/>
          </p:cNvSpPr>
          <p:nvPr>
            <p:ph type="body" sz="quarter" idx="46" hasCustomPrompt="1"/>
          </p:nvPr>
        </p:nvSpPr>
        <p:spPr>
          <a:xfrm>
            <a:off x="4388712" y="4400067"/>
            <a:ext cx="3200401" cy="306562"/>
          </a:xfrm>
          <a:prstGeom prst="rect">
            <a:avLst/>
          </a:prstGeom>
          <a:noFill/>
        </p:spPr>
        <p:txBody>
          <a:bodyPr lIns="182880" tIns="0" rIns="0" bIns="0" anchor="ctr" anchorCtr="0"/>
          <a:lstStyle>
            <a:lvl1pPr marL="0" indent="0" algn="ctr">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dirty="0"/>
              <a:t>Name</a:t>
            </a:r>
          </a:p>
        </p:txBody>
      </p:sp>
      <p:sp>
        <p:nvSpPr>
          <p:cNvPr id="19" name="Text Placeholder 6">
            <a:extLst>
              <a:ext uri="{FF2B5EF4-FFF2-40B4-BE49-F238E27FC236}">
                <a16:creationId xmlns:a16="http://schemas.microsoft.com/office/drawing/2014/main" id="{FD65C6E5-A005-0491-CD8F-653487629CE5}"/>
              </a:ext>
            </a:extLst>
          </p:cNvPr>
          <p:cNvSpPr>
            <a:spLocks noGrp="1"/>
          </p:cNvSpPr>
          <p:nvPr>
            <p:ph type="body" sz="quarter" idx="47" hasCustomPrompt="1"/>
          </p:nvPr>
        </p:nvSpPr>
        <p:spPr>
          <a:xfrm>
            <a:off x="8339136" y="4400067"/>
            <a:ext cx="3200401" cy="306562"/>
          </a:xfrm>
          <a:prstGeom prst="rect">
            <a:avLst/>
          </a:prstGeom>
          <a:noFill/>
        </p:spPr>
        <p:txBody>
          <a:bodyPr lIns="182880" tIns="0" rIns="0" bIns="0" anchor="ctr" anchorCtr="0"/>
          <a:lstStyle>
            <a:lvl1pPr marL="0" indent="0" algn="ctr">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dirty="0"/>
              <a:t>Name</a:t>
            </a:r>
          </a:p>
        </p:txBody>
      </p:sp>
      <p:sp>
        <p:nvSpPr>
          <p:cNvPr id="20" name="Content Placeholder 9">
            <a:extLst>
              <a:ext uri="{FF2B5EF4-FFF2-40B4-BE49-F238E27FC236}">
                <a16:creationId xmlns:a16="http://schemas.microsoft.com/office/drawing/2014/main" id="{F1333AD3-CB48-2E83-C7C7-D077AE5C466B}"/>
              </a:ext>
            </a:extLst>
          </p:cNvPr>
          <p:cNvSpPr>
            <a:spLocks noGrp="1"/>
          </p:cNvSpPr>
          <p:nvPr>
            <p:ph sz="quarter" idx="2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21" name="Slide Number Placeholder 2">
            <a:extLst>
              <a:ext uri="{FF2B5EF4-FFF2-40B4-BE49-F238E27FC236}">
                <a16:creationId xmlns:a16="http://schemas.microsoft.com/office/drawing/2014/main" id="{9F00F501-7015-1E1C-DBC4-13827428882A}"/>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Tree>
    <p:extLst>
      <p:ext uri="{BB962C8B-B14F-4D97-AF65-F5344CB8AC3E}">
        <p14:creationId xmlns:p14="http://schemas.microsoft.com/office/powerpoint/2010/main" val="3811351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_L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graphics, font, graphic design, typography&#10;&#10;Description automatically generated">
            <a:extLst>
              <a:ext uri="{FF2B5EF4-FFF2-40B4-BE49-F238E27FC236}">
                <a16:creationId xmlns:a16="http://schemas.microsoft.com/office/drawing/2014/main" id="{2F1C819B-F6D6-07FE-ED22-42CFA5CDAB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4" name="Text Placeholder 6">
            <a:extLst>
              <a:ext uri="{FF2B5EF4-FFF2-40B4-BE49-F238E27FC236}">
                <a16:creationId xmlns:a16="http://schemas.microsoft.com/office/drawing/2014/main" id="{3F376688-9B04-951E-349A-64757E157910}"/>
              </a:ext>
            </a:extLst>
          </p:cNvPr>
          <p:cNvSpPr>
            <a:spLocks noGrp="1"/>
          </p:cNvSpPr>
          <p:nvPr>
            <p:ph type="body" sz="quarter" idx="11" hasCustomPrompt="1"/>
          </p:nvPr>
        </p:nvSpPr>
        <p:spPr>
          <a:xfrm>
            <a:off x="3389243" y="1791115"/>
            <a:ext cx="8066303" cy="2057400"/>
          </a:xfrm>
          <a:prstGeom prst="rect">
            <a:avLst/>
          </a:prstGeom>
        </p:spPr>
        <p:txBody>
          <a:bodyPr lIns="0" tIns="0" rIns="0" bIns="0" anchor="b" anchorCtr="0"/>
          <a:lstStyle>
            <a:lvl1pPr marL="0" indent="0" algn="r">
              <a:buNone/>
              <a:defRPr sz="7200" b="0" cap="none" baseline="0">
                <a:solidFill>
                  <a:srgbClr val="FFFFFF"/>
                </a:solidFill>
                <a:latin typeface="Marselis Pro" panose="02000503030000020004" pitchFamily="2" charset="77"/>
                <a:cs typeface="Calibri" panose="020F0502020204030204" pitchFamily="34" charset="0"/>
              </a:defRPr>
            </a:lvl1pPr>
          </a:lstStyle>
          <a:p>
            <a:pPr lvl="0"/>
            <a:r>
              <a:rPr lang="en-US" dirty="0"/>
              <a:t>Click to edit </a:t>
            </a:r>
            <a:br>
              <a:rPr lang="en-US" dirty="0"/>
            </a:br>
            <a:r>
              <a:rPr lang="en-US" dirty="0"/>
              <a:t>Master title style</a:t>
            </a:r>
          </a:p>
        </p:txBody>
      </p:sp>
      <p:sp>
        <p:nvSpPr>
          <p:cNvPr id="7" name="Text Placeholder 6">
            <a:extLst>
              <a:ext uri="{FF2B5EF4-FFF2-40B4-BE49-F238E27FC236}">
                <a16:creationId xmlns:a16="http://schemas.microsoft.com/office/drawing/2014/main" id="{86BA1335-B150-34C1-9340-B6EB2A1F34CC}"/>
              </a:ext>
            </a:extLst>
          </p:cNvPr>
          <p:cNvSpPr>
            <a:spLocks noGrp="1"/>
          </p:cNvSpPr>
          <p:nvPr>
            <p:ph type="body" sz="quarter" idx="13" hasCustomPrompt="1"/>
          </p:nvPr>
        </p:nvSpPr>
        <p:spPr>
          <a:xfrm>
            <a:off x="3389243" y="4219723"/>
            <a:ext cx="8066303" cy="333470"/>
          </a:xfrm>
          <a:prstGeom prst="rect">
            <a:avLst/>
          </a:prstGeom>
        </p:spPr>
        <p:txBody>
          <a:bodyPr lIns="0" tIns="0" rIns="0" bIns="0" anchor="t" anchorCtr="0"/>
          <a:lstStyle>
            <a:lvl1pPr marL="0" indent="0" algn="r">
              <a:buNone/>
              <a:defRPr sz="2800" b="0" i="0" cap="none" baseline="0">
                <a:solidFill>
                  <a:schemeClr val="accent4"/>
                </a:solidFill>
                <a:latin typeface="Marselis Pro Light" panose="02000503030000020004" pitchFamily="2" charset="77"/>
                <a:cs typeface="Cordale" panose="020A0503060602030A03" pitchFamily="18" charset="0"/>
              </a:defRPr>
            </a:lvl1pPr>
          </a:lstStyle>
          <a:p>
            <a:r>
              <a:rPr lang="en-US" dirty="0"/>
              <a:t>Click to edit Master subtitle style</a:t>
            </a:r>
          </a:p>
        </p:txBody>
      </p:sp>
      <p:sp>
        <p:nvSpPr>
          <p:cNvPr id="8" name="Text Placeholder 6">
            <a:extLst>
              <a:ext uri="{FF2B5EF4-FFF2-40B4-BE49-F238E27FC236}">
                <a16:creationId xmlns:a16="http://schemas.microsoft.com/office/drawing/2014/main" id="{C0254FF4-14E4-1BA9-1FD2-25B5B9076328}"/>
              </a:ext>
            </a:extLst>
          </p:cNvPr>
          <p:cNvSpPr>
            <a:spLocks noGrp="1"/>
          </p:cNvSpPr>
          <p:nvPr>
            <p:ph type="body" sz="quarter" idx="14" hasCustomPrompt="1"/>
          </p:nvPr>
        </p:nvSpPr>
        <p:spPr>
          <a:xfrm>
            <a:off x="7772967" y="6230529"/>
            <a:ext cx="3682579" cy="333470"/>
          </a:xfrm>
          <a:prstGeom prst="rect">
            <a:avLst/>
          </a:prstGeom>
        </p:spPr>
        <p:txBody>
          <a:bodyPr lIns="0" tIns="0" rIns="0" bIns="0" anchor="ctr" anchorCtr="0"/>
          <a:lstStyle>
            <a:lvl1pPr marL="0" indent="0" algn="r">
              <a:buNone/>
              <a:defRPr sz="1600" b="0" cap="none" baseline="0">
                <a:solidFill>
                  <a:srgbClr val="FFFFFF"/>
                </a:solidFill>
                <a:latin typeface="Marselis Pro" panose="02000503030000020004" pitchFamily="2" charset="77"/>
                <a:cs typeface="Cordale" panose="020A0503060602030A03" pitchFamily="18" charset="0"/>
              </a:defRPr>
            </a:lvl1pPr>
          </a:lstStyle>
          <a:p>
            <a:pPr lvl="0"/>
            <a:r>
              <a:rPr lang="en-US" dirty="0" err="1"/>
              <a:t>osaic.com</a:t>
            </a:r>
            <a:endParaRPr lang="en-US" dirty="0"/>
          </a:p>
        </p:txBody>
      </p:sp>
    </p:spTree>
    <p:extLst>
      <p:ext uri="{BB962C8B-B14F-4D97-AF65-F5344CB8AC3E}">
        <p14:creationId xmlns:p14="http://schemas.microsoft.com/office/powerpoint/2010/main" val="2251956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8)">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2D7A362-EC12-430E-A2F0-23F3DE5BA0A2}"/>
              </a:ext>
            </a:extLst>
          </p:cNvPr>
          <p:cNvSpPr>
            <a:spLocks noGrp="1" noChangeAspect="1"/>
          </p:cNvSpPr>
          <p:nvPr>
            <p:ph type="pic" sz="quarter" idx="14" hasCustomPrompt="1"/>
          </p:nvPr>
        </p:nvSpPr>
        <p:spPr>
          <a:xfrm>
            <a:off x="1215561" y="1611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image</a:t>
            </a:r>
          </a:p>
        </p:txBody>
      </p:sp>
      <p:sp>
        <p:nvSpPr>
          <p:cNvPr id="14" name="Picture Placeholder 9">
            <a:extLst>
              <a:ext uri="{FF2B5EF4-FFF2-40B4-BE49-F238E27FC236}">
                <a16:creationId xmlns:a16="http://schemas.microsoft.com/office/drawing/2014/main" id="{ACC081F5-F757-4FE8-84C2-498C9EED9589}"/>
              </a:ext>
            </a:extLst>
          </p:cNvPr>
          <p:cNvSpPr>
            <a:spLocks noGrp="1" noChangeAspect="1"/>
          </p:cNvSpPr>
          <p:nvPr>
            <p:ph type="pic" sz="quarter" idx="18" hasCustomPrompt="1"/>
          </p:nvPr>
        </p:nvSpPr>
        <p:spPr>
          <a:xfrm>
            <a:off x="4095886" y="1611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image</a:t>
            </a:r>
          </a:p>
        </p:txBody>
      </p:sp>
      <p:sp>
        <p:nvSpPr>
          <p:cNvPr id="15" name="Picture Placeholder 9">
            <a:extLst>
              <a:ext uri="{FF2B5EF4-FFF2-40B4-BE49-F238E27FC236}">
                <a16:creationId xmlns:a16="http://schemas.microsoft.com/office/drawing/2014/main" id="{89907481-C028-4D5B-AB76-27517A46DDC0}"/>
              </a:ext>
            </a:extLst>
          </p:cNvPr>
          <p:cNvSpPr>
            <a:spLocks noGrp="1" noChangeAspect="1"/>
          </p:cNvSpPr>
          <p:nvPr>
            <p:ph type="pic" sz="quarter" idx="19" hasCustomPrompt="1"/>
          </p:nvPr>
        </p:nvSpPr>
        <p:spPr>
          <a:xfrm>
            <a:off x="6976211" y="1611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image</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12561" y="3280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Title</a:t>
            </a:r>
          </a:p>
        </p:txBody>
      </p:sp>
      <p:sp>
        <p:nvSpPr>
          <p:cNvPr id="19" name="Picture Placeholder 9">
            <a:extLst>
              <a:ext uri="{FF2B5EF4-FFF2-40B4-BE49-F238E27FC236}">
                <a16:creationId xmlns:a16="http://schemas.microsoft.com/office/drawing/2014/main" id="{4A7D8188-BC71-41D3-BFEB-93993567E89A}"/>
              </a:ext>
            </a:extLst>
          </p:cNvPr>
          <p:cNvSpPr>
            <a:spLocks noGrp="1" noChangeAspect="1"/>
          </p:cNvSpPr>
          <p:nvPr>
            <p:ph type="pic" sz="quarter" idx="23" hasCustomPrompt="1"/>
          </p:nvPr>
        </p:nvSpPr>
        <p:spPr>
          <a:xfrm>
            <a:off x="9851986" y="1611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image</a:t>
            </a:r>
          </a:p>
        </p:txBody>
      </p:sp>
      <p:sp>
        <p:nvSpPr>
          <p:cNvPr id="20" name="Text Placeholder 6">
            <a:extLst>
              <a:ext uri="{FF2B5EF4-FFF2-40B4-BE49-F238E27FC236}">
                <a16:creationId xmlns:a16="http://schemas.microsoft.com/office/drawing/2014/main" id="{F7913CC6-F526-499D-913B-98CC37E47B58}"/>
              </a:ext>
            </a:extLst>
          </p:cNvPr>
          <p:cNvSpPr>
            <a:spLocks noGrp="1"/>
          </p:cNvSpPr>
          <p:nvPr>
            <p:ph type="body" sz="quarter" idx="24" hasCustomPrompt="1"/>
          </p:nvPr>
        </p:nvSpPr>
        <p:spPr>
          <a:xfrm>
            <a:off x="3492886" y="3280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Title</a:t>
            </a:r>
          </a:p>
        </p:txBody>
      </p:sp>
      <p:sp>
        <p:nvSpPr>
          <p:cNvPr id="21" name="Text Placeholder 6">
            <a:extLst>
              <a:ext uri="{FF2B5EF4-FFF2-40B4-BE49-F238E27FC236}">
                <a16:creationId xmlns:a16="http://schemas.microsoft.com/office/drawing/2014/main" id="{1C301050-407D-480A-90B2-EFD0351CD47A}"/>
              </a:ext>
            </a:extLst>
          </p:cNvPr>
          <p:cNvSpPr>
            <a:spLocks noGrp="1"/>
          </p:cNvSpPr>
          <p:nvPr>
            <p:ph type="body" sz="quarter" idx="25" hasCustomPrompt="1"/>
          </p:nvPr>
        </p:nvSpPr>
        <p:spPr>
          <a:xfrm>
            <a:off x="6373211" y="3280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Title</a:t>
            </a:r>
          </a:p>
        </p:txBody>
      </p:sp>
      <p:sp>
        <p:nvSpPr>
          <p:cNvPr id="22" name="Text Placeholder 6">
            <a:extLst>
              <a:ext uri="{FF2B5EF4-FFF2-40B4-BE49-F238E27FC236}">
                <a16:creationId xmlns:a16="http://schemas.microsoft.com/office/drawing/2014/main" id="{9472EF12-8751-443E-B0B5-F3AF943014F3}"/>
              </a:ext>
            </a:extLst>
          </p:cNvPr>
          <p:cNvSpPr>
            <a:spLocks noGrp="1"/>
          </p:cNvSpPr>
          <p:nvPr>
            <p:ph type="body" sz="quarter" idx="26" hasCustomPrompt="1"/>
          </p:nvPr>
        </p:nvSpPr>
        <p:spPr>
          <a:xfrm>
            <a:off x="9253537" y="3280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Title</a:t>
            </a:r>
          </a:p>
        </p:txBody>
      </p:sp>
      <p:sp>
        <p:nvSpPr>
          <p:cNvPr id="23" name="Text Placeholder 6">
            <a:extLst>
              <a:ext uri="{FF2B5EF4-FFF2-40B4-BE49-F238E27FC236}">
                <a16:creationId xmlns:a16="http://schemas.microsoft.com/office/drawing/2014/main" id="{5D625A59-404D-4F41-A489-D548451AD2F3}"/>
              </a:ext>
            </a:extLst>
          </p:cNvPr>
          <p:cNvSpPr>
            <a:spLocks noGrp="1"/>
          </p:cNvSpPr>
          <p:nvPr>
            <p:ph type="body" sz="quarter" idx="27" hasCustomPrompt="1"/>
          </p:nvPr>
        </p:nvSpPr>
        <p:spPr>
          <a:xfrm>
            <a:off x="612561" y="2857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dirty="0"/>
              <a:t>Name</a:t>
            </a:r>
          </a:p>
        </p:txBody>
      </p:sp>
      <p:sp>
        <p:nvSpPr>
          <p:cNvPr id="24" name="Text Placeholder 6">
            <a:extLst>
              <a:ext uri="{FF2B5EF4-FFF2-40B4-BE49-F238E27FC236}">
                <a16:creationId xmlns:a16="http://schemas.microsoft.com/office/drawing/2014/main" id="{C0F72C5F-08AE-4D5D-BFC8-06631F845D1B}"/>
              </a:ext>
            </a:extLst>
          </p:cNvPr>
          <p:cNvSpPr>
            <a:spLocks noGrp="1"/>
          </p:cNvSpPr>
          <p:nvPr>
            <p:ph type="body" sz="quarter" idx="28" hasCustomPrompt="1"/>
          </p:nvPr>
        </p:nvSpPr>
        <p:spPr>
          <a:xfrm>
            <a:off x="3492886" y="2857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dirty="0"/>
              <a:t>Name</a:t>
            </a:r>
          </a:p>
        </p:txBody>
      </p:sp>
      <p:sp>
        <p:nvSpPr>
          <p:cNvPr id="25" name="Text Placeholder 6">
            <a:extLst>
              <a:ext uri="{FF2B5EF4-FFF2-40B4-BE49-F238E27FC236}">
                <a16:creationId xmlns:a16="http://schemas.microsoft.com/office/drawing/2014/main" id="{CD77C95C-DDFA-4748-9DF9-5D126AE8A564}"/>
              </a:ext>
            </a:extLst>
          </p:cNvPr>
          <p:cNvSpPr>
            <a:spLocks noGrp="1"/>
          </p:cNvSpPr>
          <p:nvPr>
            <p:ph type="body" sz="quarter" idx="29" hasCustomPrompt="1"/>
          </p:nvPr>
        </p:nvSpPr>
        <p:spPr>
          <a:xfrm>
            <a:off x="6373211" y="2857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dirty="0"/>
              <a:t>Name</a:t>
            </a:r>
          </a:p>
        </p:txBody>
      </p:sp>
      <p:sp>
        <p:nvSpPr>
          <p:cNvPr id="26" name="Text Placeholder 6">
            <a:extLst>
              <a:ext uri="{FF2B5EF4-FFF2-40B4-BE49-F238E27FC236}">
                <a16:creationId xmlns:a16="http://schemas.microsoft.com/office/drawing/2014/main" id="{8452B861-E087-4C63-BAB7-40416E2D8162}"/>
              </a:ext>
            </a:extLst>
          </p:cNvPr>
          <p:cNvSpPr>
            <a:spLocks noGrp="1"/>
          </p:cNvSpPr>
          <p:nvPr>
            <p:ph type="body" sz="quarter" idx="30" hasCustomPrompt="1"/>
          </p:nvPr>
        </p:nvSpPr>
        <p:spPr>
          <a:xfrm>
            <a:off x="9253537" y="2857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dirty="0"/>
              <a:t>Name</a:t>
            </a:r>
          </a:p>
        </p:txBody>
      </p:sp>
      <p:sp>
        <p:nvSpPr>
          <p:cNvPr id="2" name="Text Placeholder 6">
            <a:extLst>
              <a:ext uri="{FF2B5EF4-FFF2-40B4-BE49-F238E27FC236}">
                <a16:creationId xmlns:a16="http://schemas.microsoft.com/office/drawing/2014/main" id="{32E82186-8D82-F4B5-CB10-26FCC585E00C}"/>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4" name="Picture 3" descr="A picture containing graphics, font, graphic design, typography&#10;&#10;Description automatically generated">
            <a:extLst>
              <a:ext uri="{FF2B5EF4-FFF2-40B4-BE49-F238E27FC236}">
                <a16:creationId xmlns:a16="http://schemas.microsoft.com/office/drawing/2014/main" id="{7EEA1D22-C92C-8ACA-33AC-33A054184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5" name="Content Placeholder 9">
            <a:extLst>
              <a:ext uri="{FF2B5EF4-FFF2-40B4-BE49-F238E27FC236}">
                <a16:creationId xmlns:a16="http://schemas.microsoft.com/office/drawing/2014/main" id="{D8F73F26-DC7C-1A29-70DE-C5F41302F8A1}"/>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6" name="Slide Number Placeholder 2">
            <a:extLst>
              <a:ext uri="{FF2B5EF4-FFF2-40B4-BE49-F238E27FC236}">
                <a16:creationId xmlns:a16="http://schemas.microsoft.com/office/drawing/2014/main" id="{33CB89FA-D5E4-EBE6-4922-5FCC1908CADA}"/>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
        <p:nvSpPr>
          <p:cNvPr id="9" name="Picture Placeholder 9">
            <a:extLst>
              <a:ext uri="{FF2B5EF4-FFF2-40B4-BE49-F238E27FC236}">
                <a16:creationId xmlns:a16="http://schemas.microsoft.com/office/drawing/2014/main" id="{087C4A55-3831-3BCB-A997-C48D7B0D20E4}"/>
              </a:ext>
            </a:extLst>
          </p:cNvPr>
          <p:cNvSpPr>
            <a:spLocks noGrp="1" noChangeAspect="1"/>
          </p:cNvSpPr>
          <p:nvPr>
            <p:ph type="pic" sz="quarter" idx="44" hasCustomPrompt="1"/>
          </p:nvPr>
        </p:nvSpPr>
        <p:spPr>
          <a:xfrm>
            <a:off x="1215561" y="3897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image</a:t>
            </a:r>
          </a:p>
        </p:txBody>
      </p:sp>
      <p:sp>
        <p:nvSpPr>
          <p:cNvPr id="11" name="Picture Placeholder 9">
            <a:extLst>
              <a:ext uri="{FF2B5EF4-FFF2-40B4-BE49-F238E27FC236}">
                <a16:creationId xmlns:a16="http://schemas.microsoft.com/office/drawing/2014/main" id="{66993B7A-268F-8DDD-AF49-398DB10793D2}"/>
              </a:ext>
            </a:extLst>
          </p:cNvPr>
          <p:cNvSpPr>
            <a:spLocks noGrp="1" noChangeAspect="1"/>
          </p:cNvSpPr>
          <p:nvPr>
            <p:ph type="pic" sz="quarter" idx="45" hasCustomPrompt="1"/>
          </p:nvPr>
        </p:nvSpPr>
        <p:spPr>
          <a:xfrm>
            <a:off x="4095886" y="3897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image</a:t>
            </a:r>
          </a:p>
        </p:txBody>
      </p:sp>
      <p:sp>
        <p:nvSpPr>
          <p:cNvPr id="12" name="Picture Placeholder 9">
            <a:extLst>
              <a:ext uri="{FF2B5EF4-FFF2-40B4-BE49-F238E27FC236}">
                <a16:creationId xmlns:a16="http://schemas.microsoft.com/office/drawing/2014/main" id="{A14070CD-B7F3-25D3-6115-761907A933B4}"/>
              </a:ext>
            </a:extLst>
          </p:cNvPr>
          <p:cNvSpPr>
            <a:spLocks noGrp="1" noChangeAspect="1"/>
          </p:cNvSpPr>
          <p:nvPr>
            <p:ph type="pic" sz="quarter" idx="46" hasCustomPrompt="1"/>
          </p:nvPr>
        </p:nvSpPr>
        <p:spPr>
          <a:xfrm>
            <a:off x="6976211" y="3897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image</a:t>
            </a:r>
          </a:p>
        </p:txBody>
      </p:sp>
      <p:sp>
        <p:nvSpPr>
          <p:cNvPr id="13" name="Text Placeholder 6">
            <a:extLst>
              <a:ext uri="{FF2B5EF4-FFF2-40B4-BE49-F238E27FC236}">
                <a16:creationId xmlns:a16="http://schemas.microsoft.com/office/drawing/2014/main" id="{0107E709-BA19-F100-EE59-6758B3FDD2A2}"/>
              </a:ext>
            </a:extLst>
          </p:cNvPr>
          <p:cNvSpPr>
            <a:spLocks noGrp="1"/>
          </p:cNvSpPr>
          <p:nvPr>
            <p:ph type="body" sz="quarter" idx="47" hasCustomPrompt="1"/>
          </p:nvPr>
        </p:nvSpPr>
        <p:spPr>
          <a:xfrm>
            <a:off x="612561" y="5566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Title</a:t>
            </a:r>
          </a:p>
        </p:txBody>
      </p:sp>
      <p:sp>
        <p:nvSpPr>
          <p:cNvPr id="17" name="Picture Placeholder 9">
            <a:extLst>
              <a:ext uri="{FF2B5EF4-FFF2-40B4-BE49-F238E27FC236}">
                <a16:creationId xmlns:a16="http://schemas.microsoft.com/office/drawing/2014/main" id="{3F6FC0BF-B2A6-3876-1114-7286F1C185C4}"/>
              </a:ext>
            </a:extLst>
          </p:cNvPr>
          <p:cNvSpPr>
            <a:spLocks noGrp="1" noChangeAspect="1"/>
          </p:cNvSpPr>
          <p:nvPr>
            <p:ph type="pic" sz="quarter" idx="48" hasCustomPrompt="1"/>
          </p:nvPr>
        </p:nvSpPr>
        <p:spPr>
          <a:xfrm>
            <a:off x="9851986" y="3897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image</a:t>
            </a:r>
          </a:p>
        </p:txBody>
      </p:sp>
      <p:sp>
        <p:nvSpPr>
          <p:cNvPr id="18" name="Text Placeholder 6">
            <a:extLst>
              <a:ext uri="{FF2B5EF4-FFF2-40B4-BE49-F238E27FC236}">
                <a16:creationId xmlns:a16="http://schemas.microsoft.com/office/drawing/2014/main" id="{050AFADC-4EBF-3274-9A0D-201276510A36}"/>
              </a:ext>
            </a:extLst>
          </p:cNvPr>
          <p:cNvSpPr>
            <a:spLocks noGrp="1"/>
          </p:cNvSpPr>
          <p:nvPr>
            <p:ph type="body" sz="quarter" idx="49" hasCustomPrompt="1"/>
          </p:nvPr>
        </p:nvSpPr>
        <p:spPr>
          <a:xfrm>
            <a:off x="3492886" y="5566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Title</a:t>
            </a:r>
          </a:p>
        </p:txBody>
      </p:sp>
      <p:sp>
        <p:nvSpPr>
          <p:cNvPr id="39" name="Text Placeholder 6">
            <a:extLst>
              <a:ext uri="{FF2B5EF4-FFF2-40B4-BE49-F238E27FC236}">
                <a16:creationId xmlns:a16="http://schemas.microsoft.com/office/drawing/2014/main" id="{64E2965F-4181-A0D5-CBF9-F6F1A25DB14E}"/>
              </a:ext>
            </a:extLst>
          </p:cNvPr>
          <p:cNvSpPr>
            <a:spLocks noGrp="1"/>
          </p:cNvSpPr>
          <p:nvPr>
            <p:ph type="body" sz="quarter" idx="50" hasCustomPrompt="1"/>
          </p:nvPr>
        </p:nvSpPr>
        <p:spPr>
          <a:xfrm>
            <a:off x="6373211" y="5566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Title</a:t>
            </a:r>
          </a:p>
        </p:txBody>
      </p:sp>
      <p:sp>
        <p:nvSpPr>
          <p:cNvPr id="40" name="Text Placeholder 6">
            <a:extLst>
              <a:ext uri="{FF2B5EF4-FFF2-40B4-BE49-F238E27FC236}">
                <a16:creationId xmlns:a16="http://schemas.microsoft.com/office/drawing/2014/main" id="{297180D5-2FE9-F2DE-22DF-2817416AF70B}"/>
              </a:ext>
            </a:extLst>
          </p:cNvPr>
          <p:cNvSpPr>
            <a:spLocks noGrp="1"/>
          </p:cNvSpPr>
          <p:nvPr>
            <p:ph type="body" sz="quarter" idx="51" hasCustomPrompt="1"/>
          </p:nvPr>
        </p:nvSpPr>
        <p:spPr>
          <a:xfrm>
            <a:off x="9253537" y="5566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Title</a:t>
            </a:r>
          </a:p>
        </p:txBody>
      </p:sp>
      <p:sp>
        <p:nvSpPr>
          <p:cNvPr id="41" name="Text Placeholder 6">
            <a:extLst>
              <a:ext uri="{FF2B5EF4-FFF2-40B4-BE49-F238E27FC236}">
                <a16:creationId xmlns:a16="http://schemas.microsoft.com/office/drawing/2014/main" id="{C0CBFA82-76A8-07A4-1A8F-9BE3C96CF8F9}"/>
              </a:ext>
            </a:extLst>
          </p:cNvPr>
          <p:cNvSpPr>
            <a:spLocks noGrp="1"/>
          </p:cNvSpPr>
          <p:nvPr>
            <p:ph type="body" sz="quarter" idx="52" hasCustomPrompt="1"/>
          </p:nvPr>
        </p:nvSpPr>
        <p:spPr>
          <a:xfrm>
            <a:off x="612561" y="5143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dirty="0"/>
              <a:t>Name</a:t>
            </a:r>
          </a:p>
        </p:txBody>
      </p:sp>
      <p:sp>
        <p:nvSpPr>
          <p:cNvPr id="42" name="Text Placeholder 6">
            <a:extLst>
              <a:ext uri="{FF2B5EF4-FFF2-40B4-BE49-F238E27FC236}">
                <a16:creationId xmlns:a16="http://schemas.microsoft.com/office/drawing/2014/main" id="{E90D392E-EAAF-36BF-91EA-C550AC8AFC4D}"/>
              </a:ext>
            </a:extLst>
          </p:cNvPr>
          <p:cNvSpPr>
            <a:spLocks noGrp="1"/>
          </p:cNvSpPr>
          <p:nvPr>
            <p:ph type="body" sz="quarter" idx="53" hasCustomPrompt="1"/>
          </p:nvPr>
        </p:nvSpPr>
        <p:spPr>
          <a:xfrm>
            <a:off x="3492886" y="5143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dirty="0"/>
              <a:t>Name</a:t>
            </a:r>
          </a:p>
        </p:txBody>
      </p:sp>
      <p:sp>
        <p:nvSpPr>
          <p:cNvPr id="43" name="Text Placeholder 6">
            <a:extLst>
              <a:ext uri="{FF2B5EF4-FFF2-40B4-BE49-F238E27FC236}">
                <a16:creationId xmlns:a16="http://schemas.microsoft.com/office/drawing/2014/main" id="{6C3755A2-FF1A-1428-8B61-11B7A025B9FF}"/>
              </a:ext>
            </a:extLst>
          </p:cNvPr>
          <p:cNvSpPr>
            <a:spLocks noGrp="1"/>
          </p:cNvSpPr>
          <p:nvPr>
            <p:ph type="body" sz="quarter" idx="54" hasCustomPrompt="1"/>
          </p:nvPr>
        </p:nvSpPr>
        <p:spPr>
          <a:xfrm>
            <a:off x="6373211" y="5143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dirty="0"/>
              <a:t>Name</a:t>
            </a:r>
          </a:p>
        </p:txBody>
      </p:sp>
      <p:sp>
        <p:nvSpPr>
          <p:cNvPr id="44" name="Text Placeholder 6">
            <a:extLst>
              <a:ext uri="{FF2B5EF4-FFF2-40B4-BE49-F238E27FC236}">
                <a16:creationId xmlns:a16="http://schemas.microsoft.com/office/drawing/2014/main" id="{120A6109-7E5E-DBAA-207E-47D95D5ECBDA}"/>
              </a:ext>
            </a:extLst>
          </p:cNvPr>
          <p:cNvSpPr>
            <a:spLocks noGrp="1"/>
          </p:cNvSpPr>
          <p:nvPr>
            <p:ph type="body" sz="quarter" idx="55" hasCustomPrompt="1"/>
          </p:nvPr>
        </p:nvSpPr>
        <p:spPr>
          <a:xfrm>
            <a:off x="9253537" y="5143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dirty="0"/>
              <a:t>Name</a:t>
            </a:r>
          </a:p>
        </p:txBody>
      </p:sp>
    </p:spTree>
    <p:extLst>
      <p:ext uri="{BB962C8B-B14F-4D97-AF65-F5344CB8AC3E}">
        <p14:creationId xmlns:p14="http://schemas.microsoft.com/office/powerpoint/2010/main" val="24494122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609601" y="3823252"/>
            <a:ext cx="1043298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2741544" y="1934913"/>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dirty="0"/>
              <a:t>Item 1</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2741544" y="2203700"/>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p>
        </p:txBody>
      </p:sp>
      <p:cxnSp>
        <p:nvCxnSpPr>
          <p:cNvPr id="28" name="Straight Connector 27">
            <a:extLst>
              <a:ext uri="{FF2B5EF4-FFF2-40B4-BE49-F238E27FC236}">
                <a16:creationId xmlns:a16="http://schemas.microsoft.com/office/drawing/2014/main" id="{E7052C59-CB26-49ED-BB5E-979FA0DDAEDA}"/>
              </a:ext>
            </a:extLst>
          </p:cNvPr>
          <p:cNvCxnSpPr>
            <a:cxnSpLocks/>
          </p:cNvCxnSpPr>
          <p:nvPr userDrawn="1"/>
        </p:nvCxnSpPr>
        <p:spPr>
          <a:xfrm rot="5400000">
            <a:off x="518161" y="3823252"/>
            <a:ext cx="1828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4E7E2DB-4BB9-4E93-AA09-C999FE8367C1}"/>
              </a:ext>
            </a:extLst>
          </p:cNvPr>
          <p:cNvCxnSpPr>
            <a:cxnSpLocks/>
          </p:cNvCxnSpPr>
          <p:nvPr userDrawn="1"/>
        </p:nvCxnSpPr>
        <p:spPr>
          <a:xfrm rot="5400000">
            <a:off x="10951142" y="3823252"/>
            <a:ext cx="1828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DCEF7049-5050-4CD8-8040-C87F591804C0}"/>
              </a:ext>
            </a:extLst>
          </p:cNvPr>
          <p:cNvSpPr/>
          <p:nvPr userDrawn="1"/>
        </p:nvSpPr>
        <p:spPr>
          <a:xfrm>
            <a:off x="223413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9FFD8B3-DBE1-46D5-A3FF-BE660A9D4AD1}"/>
              </a:ext>
            </a:extLst>
          </p:cNvPr>
          <p:cNvSpPr/>
          <p:nvPr userDrawn="1"/>
        </p:nvSpPr>
        <p:spPr>
          <a:xfrm>
            <a:off x="399582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FBE3F0B-E6AC-46A8-BB20-0B3CD1B4B337}"/>
              </a:ext>
            </a:extLst>
          </p:cNvPr>
          <p:cNvSpPr/>
          <p:nvPr userDrawn="1"/>
        </p:nvSpPr>
        <p:spPr>
          <a:xfrm>
            <a:off x="575751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5313F1B-28D5-4836-B25F-A9872E28DB63}"/>
              </a:ext>
            </a:extLst>
          </p:cNvPr>
          <p:cNvSpPr/>
          <p:nvPr userDrawn="1"/>
        </p:nvSpPr>
        <p:spPr>
          <a:xfrm>
            <a:off x="751920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37AC509-AD84-485D-B5C2-B1E6445E91BF}"/>
              </a:ext>
            </a:extLst>
          </p:cNvPr>
          <p:cNvSpPr/>
          <p:nvPr userDrawn="1"/>
        </p:nvSpPr>
        <p:spPr>
          <a:xfrm>
            <a:off x="928089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B036AEBA-5632-4629-8188-A9994B68031E}"/>
              </a:ext>
            </a:extLst>
          </p:cNvPr>
          <p:cNvCxnSpPr/>
          <p:nvPr userDrawn="1"/>
        </p:nvCxnSpPr>
        <p:spPr>
          <a:xfrm flipV="1">
            <a:off x="2296085" y="2504661"/>
            <a:ext cx="0" cy="1159959"/>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43" name="Text Placeholder 6">
            <a:extLst>
              <a:ext uri="{FF2B5EF4-FFF2-40B4-BE49-F238E27FC236}">
                <a16:creationId xmlns:a16="http://schemas.microsoft.com/office/drawing/2014/main" id="{7C09EB34-6895-415E-8097-62E79688C069}"/>
              </a:ext>
            </a:extLst>
          </p:cNvPr>
          <p:cNvSpPr>
            <a:spLocks noGrp="1"/>
          </p:cNvSpPr>
          <p:nvPr>
            <p:ph type="body" sz="quarter" idx="21" hasCustomPrompt="1"/>
          </p:nvPr>
        </p:nvSpPr>
        <p:spPr>
          <a:xfrm>
            <a:off x="6273647" y="1918666"/>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dirty="0"/>
              <a:t>Item 3</a:t>
            </a:r>
          </a:p>
        </p:txBody>
      </p:sp>
      <p:sp>
        <p:nvSpPr>
          <p:cNvPr id="44" name="Text Placeholder 6">
            <a:extLst>
              <a:ext uri="{FF2B5EF4-FFF2-40B4-BE49-F238E27FC236}">
                <a16:creationId xmlns:a16="http://schemas.microsoft.com/office/drawing/2014/main" id="{4EC7A293-8737-403A-8DD1-4B4AA13C19C4}"/>
              </a:ext>
            </a:extLst>
          </p:cNvPr>
          <p:cNvSpPr>
            <a:spLocks noGrp="1"/>
          </p:cNvSpPr>
          <p:nvPr>
            <p:ph type="body" sz="quarter" idx="22" hasCustomPrompt="1"/>
          </p:nvPr>
        </p:nvSpPr>
        <p:spPr>
          <a:xfrm>
            <a:off x="6273647" y="2187453"/>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p>
        </p:txBody>
      </p:sp>
      <p:cxnSp>
        <p:nvCxnSpPr>
          <p:cNvPr id="46" name="Straight Connector 45">
            <a:extLst>
              <a:ext uri="{FF2B5EF4-FFF2-40B4-BE49-F238E27FC236}">
                <a16:creationId xmlns:a16="http://schemas.microsoft.com/office/drawing/2014/main" id="{46BC1810-2B91-4615-B128-27E3A38D1B42}"/>
              </a:ext>
            </a:extLst>
          </p:cNvPr>
          <p:cNvCxnSpPr/>
          <p:nvPr userDrawn="1"/>
        </p:nvCxnSpPr>
        <p:spPr>
          <a:xfrm flipV="1">
            <a:off x="5828188" y="2488414"/>
            <a:ext cx="0" cy="1159959"/>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47" name="Text Placeholder 6">
            <a:extLst>
              <a:ext uri="{FF2B5EF4-FFF2-40B4-BE49-F238E27FC236}">
                <a16:creationId xmlns:a16="http://schemas.microsoft.com/office/drawing/2014/main" id="{6947A9A0-CECD-4D60-9703-8A2801A08C79}"/>
              </a:ext>
            </a:extLst>
          </p:cNvPr>
          <p:cNvSpPr>
            <a:spLocks noGrp="1"/>
          </p:cNvSpPr>
          <p:nvPr>
            <p:ph type="body" sz="quarter" idx="24" hasCustomPrompt="1"/>
          </p:nvPr>
        </p:nvSpPr>
        <p:spPr>
          <a:xfrm>
            <a:off x="9790839" y="1907095"/>
            <a:ext cx="1748698"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dirty="0"/>
              <a:t>Item 5</a:t>
            </a:r>
          </a:p>
        </p:txBody>
      </p:sp>
      <p:sp>
        <p:nvSpPr>
          <p:cNvPr id="48" name="Text Placeholder 6">
            <a:extLst>
              <a:ext uri="{FF2B5EF4-FFF2-40B4-BE49-F238E27FC236}">
                <a16:creationId xmlns:a16="http://schemas.microsoft.com/office/drawing/2014/main" id="{78801BA2-05F2-4FFE-846B-9D5C67D615EB}"/>
              </a:ext>
            </a:extLst>
          </p:cNvPr>
          <p:cNvSpPr>
            <a:spLocks noGrp="1"/>
          </p:cNvSpPr>
          <p:nvPr>
            <p:ph type="body" sz="quarter" idx="25" hasCustomPrompt="1"/>
          </p:nvPr>
        </p:nvSpPr>
        <p:spPr>
          <a:xfrm>
            <a:off x="9790839" y="2175882"/>
            <a:ext cx="1748698"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cxnSp>
        <p:nvCxnSpPr>
          <p:cNvPr id="50" name="Straight Connector 49">
            <a:extLst>
              <a:ext uri="{FF2B5EF4-FFF2-40B4-BE49-F238E27FC236}">
                <a16:creationId xmlns:a16="http://schemas.microsoft.com/office/drawing/2014/main" id="{D85F40BD-2A68-4C1B-B740-C69F8C9FE237}"/>
              </a:ext>
            </a:extLst>
          </p:cNvPr>
          <p:cNvCxnSpPr/>
          <p:nvPr userDrawn="1"/>
        </p:nvCxnSpPr>
        <p:spPr>
          <a:xfrm flipV="1">
            <a:off x="9345380" y="2476843"/>
            <a:ext cx="0" cy="1159959"/>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52" name="Text Placeholder 6">
            <a:extLst>
              <a:ext uri="{FF2B5EF4-FFF2-40B4-BE49-F238E27FC236}">
                <a16:creationId xmlns:a16="http://schemas.microsoft.com/office/drawing/2014/main" id="{9802B663-4966-4A46-9F72-F92D63573F5C}"/>
              </a:ext>
            </a:extLst>
          </p:cNvPr>
          <p:cNvSpPr>
            <a:spLocks noGrp="1"/>
          </p:cNvSpPr>
          <p:nvPr>
            <p:ph type="body" sz="quarter" idx="27" hasCustomPrompt="1"/>
          </p:nvPr>
        </p:nvSpPr>
        <p:spPr>
          <a:xfrm>
            <a:off x="4509051" y="4730189"/>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dirty="0"/>
              <a:t>Item 2</a:t>
            </a:r>
          </a:p>
        </p:txBody>
      </p:sp>
      <p:sp>
        <p:nvSpPr>
          <p:cNvPr id="53" name="Text Placeholder 6">
            <a:extLst>
              <a:ext uri="{FF2B5EF4-FFF2-40B4-BE49-F238E27FC236}">
                <a16:creationId xmlns:a16="http://schemas.microsoft.com/office/drawing/2014/main" id="{BEF497C8-B551-45A1-8AB4-040820D9174B}"/>
              </a:ext>
            </a:extLst>
          </p:cNvPr>
          <p:cNvSpPr>
            <a:spLocks noGrp="1"/>
          </p:cNvSpPr>
          <p:nvPr>
            <p:ph type="body" sz="quarter" idx="28" hasCustomPrompt="1"/>
          </p:nvPr>
        </p:nvSpPr>
        <p:spPr>
          <a:xfrm>
            <a:off x="4509051" y="4998976"/>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p>
        </p:txBody>
      </p:sp>
      <p:cxnSp>
        <p:nvCxnSpPr>
          <p:cNvPr id="55" name="Straight Connector 54">
            <a:extLst>
              <a:ext uri="{FF2B5EF4-FFF2-40B4-BE49-F238E27FC236}">
                <a16:creationId xmlns:a16="http://schemas.microsoft.com/office/drawing/2014/main" id="{F316F23A-D43A-484A-AF2D-DA41791C8F62}"/>
              </a:ext>
            </a:extLst>
          </p:cNvPr>
          <p:cNvCxnSpPr/>
          <p:nvPr userDrawn="1"/>
        </p:nvCxnSpPr>
        <p:spPr>
          <a:xfrm flipV="1">
            <a:off x="4063592" y="3957466"/>
            <a:ext cx="0" cy="1159959"/>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60" name="Text Placeholder 6">
            <a:extLst>
              <a:ext uri="{FF2B5EF4-FFF2-40B4-BE49-F238E27FC236}">
                <a16:creationId xmlns:a16="http://schemas.microsoft.com/office/drawing/2014/main" id="{0E91025D-4359-4E56-8E29-C3CC68FE5AB1}"/>
              </a:ext>
            </a:extLst>
          </p:cNvPr>
          <p:cNvSpPr>
            <a:spLocks noGrp="1"/>
          </p:cNvSpPr>
          <p:nvPr>
            <p:ph type="body" sz="quarter" idx="30" hasCustomPrompt="1"/>
          </p:nvPr>
        </p:nvSpPr>
        <p:spPr>
          <a:xfrm>
            <a:off x="8023127" y="4740836"/>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dirty="0"/>
              <a:t>Item 4</a:t>
            </a:r>
          </a:p>
        </p:txBody>
      </p:sp>
      <p:sp>
        <p:nvSpPr>
          <p:cNvPr id="61" name="Text Placeholder 6">
            <a:extLst>
              <a:ext uri="{FF2B5EF4-FFF2-40B4-BE49-F238E27FC236}">
                <a16:creationId xmlns:a16="http://schemas.microsoft.com/office/drawing/2014/main" id="{25FB1C9B-8A08-493D-8EB1-AB71762656D9}"/>
              </a:ext>
            </a:extLst>
          </p:cNvPr>
          <p:cNvSpPr>
            <a:spLocks noGrp="1"/>
          </p:cNvSpPr>
          <p:nvPr>
            <p:ph type="body" sz="quarter" idx="31" hasCustomPrompt="1"/>
          </p:nvPr>
        </p:nvSpPr>
        <p:spPr>
          <a:xfrm>
            <a:off x="8023127" y="5009623"/>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p>
        </p:txBody>
      </p:sp>
      <p:cxnSp>
        <p:nvCxnSpPr>
          <p:cNvPr id="63" name="Straight Connector 62">
            <a:extLst>
              <a:ext uri="{FF2B5EF4-FFF2-40B4-BE49-F238E27FC236}">
                <a16:creationId xmlns:a16="http://schemas.microsoft.com/office/drawing/2014/main" id="{24C1A862-8D0D-4AA3-B68B-CFF44CBDD07E}"/>
              </a:ext>
            </a:extLst>
          </p:cNvPr>
          <p:cNvCxnSpPr/>
          <p:nvPr userDrawn="1"/>
        </p:nvCxnSpPr>
        <p:spPr>
          <a:xfrm flipV="1">
            <a:off x="7577668" y="3968113"/>
            <a:ext cx="0" cy="1159959"/>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37518A78-C7CA-8458-AEA8-D5F30082F7D6}"/>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5" name="Picture 4" descr="A picture containing graphics, font, graphic design, typography&#10;&#10;Description automatically generated">
            <a:extLst>
              <a:ext uri="{FF2B5EF4-FFF2-40B4-BE49-F238E27FC236}">
                <a16:creationId xmlns:a16="http://schemas.microsoft.com/office/drawing/2014/main" id="{0EEDFDE5-B502-55C4-3DC3-2D509555EE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9" name="Content Placeholder 9">
            <a:extLst>
              <a:ext uri="{FF2B5EF4-FFF2-40B4-BE49-F238E27FC236}">
                <a16:creationId xmlns:a16="http://schemas.microsoft.com/office/drawing/2014/main" id="{32BC418B-8784-9ED0-BB79-7CAB3C6BEA9E}"/>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12" name="Slide Number Placeholder 2">
            <a:extLst>
              <a:ext uri="{FF2B5EF4-FFF2-40B4-BE49-F238E27FC236}">
                <a16:creationId xmlns:a16="http://schemas.microsoft.com/office/drawing/2014/main" id="{C55B6A42-1C5E-02B8-9731-95DC2EDA672D}"/>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
        <p:nvSpPr>
          <p:cNvPr id="18" name="Picture Placeholder 17">
            <a:extLst>
              <a:ext uri="{FF2B5EF4-FFF2-40B4-BE49-F238E27FC236}">
                <a16:creationId xmlns:a16="http://schemas.microsoft.com/office/drawing/2014/main" id="{0FC14B02-5A3E-9A11-BDCA-83F75E8228F1}"/>
              </a:ext>
            </a:extLst>
          </p:cNvPr>
          <p:cNvSpPr>
            <a:spLocks noGrp="1"/>
          </p:cNvSpPr>
          <p:nvPr>
            <p:ph type="pic" sz="quarter" idx="44" hasCustomPrompt="1"/>
          </p:nvPr>
        </p:nvSpPr>
        <p:spPr>
          <a:xfrm>
            <a:off x="1982829" y="1706469"/>
            <a:ext cx="639763" cy="639763"/>
          </a:xfrm>
          <a:prstGeom prst="rect">
            <a:avLst/>
          </a:prstGeom>
        </p:spPr>
        <p:txBody>
          <a:bodyPr/>
          <a:lstStyle>
            <a:lvl1pPr marL="0" indent="0" algn="ctr">
              <a:buNone/>
              <a:defRPr sz="1000" b="0" i="0">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1" name="Picture Placeholder 17">
            <a:extLst>
              <a:ext uri="{FF2B5EF4-FFF2-40B4-BE49-F238E27FC236}">
                <a16:creationId xmlns:a16="http://schemas.microsoft.com/office/drawing/2014/main" id="{70211D0E-AD0F-1696-6115-40A26F611BF7}"/>
              </a:ext>
            </a:extLst>
          </p:cNvPr>
          <p:cNvSpPr>
            <a:spLocks noGrp="1"/>
          </p:cNvSpPr>
          <p:nvPr>
            <p:ph type="pic" sz="quarter" idx="45" hasCustomPrompt="1"/>
          </p:nvPr>
        </p:nvSpPr>
        <p:spPr>
          <a:xfrm>
            <a:off x="5506209" y="1706469"/>
            <a:ext cx="639763" cy="639763"/>
          </a:xfrm>
          <a:prstGeom prst="rect">
            <a:avLst/>
          </a:prstGeom>
        </p:spPr>
        <p:txBody>
          <a:bodyPr/>
          <a:lstStyle>
            <a:lvl1pPr marL="0" indent="0" algn="ctr">
              <a:buNone/>
              <a:defRPr sz="1000" b="0" i="0">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2" name="Picture Placeholder 17">
            <a:extLst>
              <a:ext uri="{FF2B5EF4-FFF2-40B4-BE49-F238E27FC236}">
                <a16:creationId xmlns:a16="http://schemas.microsoft.com/office/drawing/2014/main" id="{CB6E6864-D4B9-1E9B-7EB2-62FCA6338C78}"/>
              </a:ext>
            </a:extLst>
          </p:cNvPr>
          <p:cNvSpPr>
            <a:spLocks noGrp="1"/>
          </p:cNvSpPr>
          <p:nvPr>
            <p:ph type="pic" sz="quarter" idx="46" hasCustomPrompt="1"/>
          </p:nvPr>
        </p:nvSpPr>
        <p:spPr>
          <a:xfrm>
            <a:off x="9025498" y="1706469"/>
            <a:ext cx="639763" cy="639763"/>
          </a:xfrm>
          <a:prstGeom prst="rect">
            <a:avLst/>
          </a:prstGeom>
        </p:spPr>
        <p:txBody>
          <a:bodyPr/>
          <a:lstStyle>
            <a:lvl1pPr marL="0" indent="0" algn="ctr">
              <a:buNone/>
              <a:defRPr sz="1000" b="0" i="0">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3" name="Picture Placeholder 17">
            <a:extLst>
              <a:ext uri="{FF2B5EF4-FFF2-40B4-BE49-F238E27FC236}">
                <a16:creationId xmlns:a16="http://schemas.microsoft.com/office/drawing/2014/main" id="{D23B1123-B2DB-C9B6-F8C1-7E3E91A4BEFA}"/>
              </a:ext>
            </a:extLst>
          </p:cNvPr>
          <p:cNvSpPr>
            <a:spLocks noGrp="1"/>
          </p:cNvSpPr>
          <p:nvPr>
            <p:ph type="pic" sz="quarter" idx="47" hasCustomPrompt="1"/>
          </p:nvPr>
        </p:nvSpPr>
        <p:spPr>
          <a:xfrm>
            <a:off x="3743710" y="5236651"/>
            <a:ext cx="639763" cy="639763"/>
          </a:xfrm>
          <a:prstGeom prst="rect">
            <a:avLst/>
          </a:prstGeom>
        </p:spPr>
        <p:txBody>
          <a:bodyPr/>
          <a:lstStyle>
            <a:lvl1pPr marL="0" indent="0" algn="ctr">
              <a:buNone/>
              <a:defRPr sz="1000" b="0" i="0">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4" name="Picture Placeholder 17">
            <a:extLst>
              <a:ext uri="{FF2B5EF4-FFF2-40B4-BE49-F238E27FC236}">
                <a16:creationId xmlns:a16="http://schemas.microsoft.com/office/drawing/2014/main" id="{553EE289-0F66-0DF9-071A-7B23725FBE09}"/>
              </a:ext>
            </a:extLst>
          </p:cNvPr>
          <p:cNvSpPr>
            <a:spLocks noGrp="1"/>
          </p:cNvSpPr>
          <p:nvPr>
            <p:ph type="pic" sz="quarter" idx="48" hasCustomPrompt="1"/>
          </p:nvPr>
        </p:nvSpPr>
        <p:spPr>
          <a:xfrm>
            <a:off x="7267899" y="5236651"/>
            <a:ext cx="639763" cy="639763"/>
          </a:xfrm>
          <a:prstGeom prst="rect">
            <a:avLst/>
          </a:prstGeom>
        </p:spPr>
        <p:txBody>
          <a:bodyPr/>
          <a:lstStyle>
            <a:lvl1pPr marL="0" indent="0" algn="ctr">
              <a:buNone/>
              <a:defRPr sz="1000" b="0" i="0">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Tree>
    <p:extLst>
      <p:ext uri="{BB962C8B-B14F-4D97-AF65-F5344CB8AC3E}">
        <p14:creationId xmlns:p14="http://schemas.microsoft.com/office/powerpoint/2010/main" val="37753214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_Evergreen">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609601" y="3823252"/>
            <a:ext cx="104329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2741544" y="1934913"/>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dirty="0"/>
              <a:t>Item 1</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2741544" y="2203700"/>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p>
        </p:txBody>
      </p:sp>
      <p:cxnSp>
        <p:nvCxnSpPr>
          <p:cNvPr id="28" name="Straight Connector 27">
            <a:extLst>
              <a:ext uri="{FF2B5EF4-FFF2-40B4-BE49-F238E27FC236}">
                <a16:creationId xmlns:a16="http://schemas.microsoft.com/office/drawing/2014/main" id="{E7052C59-CB26-49ED-BB5E-979FA0DDAEDA}"/>
              </a:ext>
            </a:extLst>
          </p:cNvPr>
          <p:cNvCxnSpPr>
            <a:cxnSpLocks/>
          </p:cNvCxnSpPr>
          <p:nvPr userDrawn="1"/>
        </p:nvCxnSpPr>
        <p:spPr>
          <a:xfrm rot="5400000">
            <a:off x="518161" y="3823252"/>
            <a:ext cx="1828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4E7E2DB-4BB9-4E93-AA09-C999FE8367C1}"/>
              </a:ext>
            </a:extLst>
          </p:cNvPr>
          <p:cNvCxnSpPr>
            <a:cxnSpLocks/>
          </p:cNvCxnSpPr>
          <p:nvPr userDrawn="1"/>
        </p:nvCxnSpPr>
        <p:spPr>
          <a:xfrm rot="5400000">
            <a:off x="10951142" y="3823252"/>
            <a:ext cx="1828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DCEF7049-5050-4CD8-8040-C87F591804C0}"/>
              </a:ext>
            </a:extLst>
          </p:cNvPr>
          <p:cNvSpPr/>
          <p:nvPr userDrawn="1"/>
        </p:nvSpPr>
        <p:spPr>
          <a:xfrm>
            <a:off x="2234131" y="3754672"/>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9FFD8B3-DBE1-46D5-A3FF-BE660A9D4AD1}"/>
              </a:ext>
            </a:extLst>
          </p:cNvPr>
          <p:cNvSpPr/>
          <p:nvPr userDrawn="1"/>
        </p:nvSpPr>
        <p:spPr>
          <a:xfrm>
            <a:off x="3995821" y="3754672"/>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FBE3F0B-E6AC-46A8-BB20-0B3CD1B4B337}"/>
              </a:ext>
            </a:extLst>
          </p:cNvPr>
          <p:cNvSpPr/>
          <p:nvPr userDrawn="1"/>
        </p:nvSpPr>
        <p:spPr>
          <a:xfrm>
            <a:off x="5757511" y="3754672"/>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5313F1B-28D5-4836-B25F-A9872E28DB63}"/>
              </a:ext>
            </a:extLst>
          </p:cNvPr>
          <p:cNvSpPr/>
          <p:nvPr userDrawn="1"/>
        </p:nvSpPr>
        <p:spPr>
          <a:xfrm>
            <a:off x="7519201" y="3754672"/>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37AC509-AD84-485D-B5C2-B1E6445E91BF}"/>
              </a:ext>
            </a:extLst>
          </p:cNvPr>
          <p:cNvSpPr/>
          <p:nvPr userDrawn="1"/>
        </p:nvSpPr>
        <p:spPr>
          <a:xfrm>
            <a:off x="9280891" y="3754672"/>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B036AEBA-5632-4629-8188-A9994B68031E}"/>
              </a:ext>
            </a:extLst>
          </p:cNvPr>
          <p:cNvCxnSpPr/>
          <p:nvPr userDrawn="1"/>
        </p:nvCxnSpPr>
        <p:spPr>
          <a:xfrm flipV="1">
            <a:off x="2296085" y="2504661"/>
            <a:ext cx="0" cy="115995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3" name="Text Placeholder 6">
            <a:extLst>
              <a:ext uri="{FF2B5EF4-FFF2-40B4-BE49-F238E27FC236}">
                <a16:creationId xmlns:a16="http://schemas.microsoft.com/office/drawing/2014/main" id="{7C09EB34-6895-415E-8097-62E79688C069}"/>
              </a:ext>
            </a:extLst>
          </p:cNvPr>
          <p:cNvSpPr>
            <a:spLocks noGrp="1"/>
          </p:cNvSpPr>
          <p:nvPr>
            <p:ph type="body" sz="quarter" idx="21" hasCustomPrompt="1"/>
          </p:nvPr>
        </p:nvSpPr>
        <p:spPr>
          <a:xfrm>
            <a:off x="6273647" y="1918666"/>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dirty="0"/>
              <a:t>Item 3</a:t>
            </a:r>
          </a:p>
        </p:txBody>
      </p:sp>
      <p:sp>
        <p:nvSpPr>
          <p:cNvPr id="44" name="Text Placeholder 6">
            <a:extLst>
              <a:ext uri="{FF2B5EF4-FFF2-40B4-BE49-F238E27FC236}">
                <a16:creationId xmlns:a16="http://schemas.microsoft.com/office/drawing/2014/main" id="{4EC7A293-8737-403A-8DD1-4B4AA13C19C4}"/>
              </a:ext>
            </a:extLst>
          </p:cNvPr>
          <p:cNvSpPr>
            <a:spLocks noGrp="1"/>
          </p:cNvSpPr>
          <p:nvPr>
            <p:ph type="body" sz="quarter" idx="22" hasCustomPrompt="1"/>
          </p:nvPr>
        </p:nvSpPr>
        <p:spPr>
          <a:xfrm>
            <a:off x="6273647" y="2187453"/>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p>
        </p:txBody>
      </p:sp>
      <p:cxnSp>
        <p:nvCxnSpPr>
          <p:cNvPr id="46" name="Straight Connector 45">
            <a:extLst>
              <a:ext uri="{FF2B5EF4-FFF2-40B4-BE49-F238E27FC236}">
                <a16:creationId xmlns:a16="http://schemas.microsoft.com/office/drawing/2014/main" id="{46BC1810-2B91-4615-B128-27E3A38D1B42}"/>
              </a:ext>
            </a:extLst>
          </p:cNvPr>
          <p:cNvCxnSpPr/>
          <p:nvPr userDrawn="1"/>
        </p:nvCxnSpPr>
        <p:spPr>
          <a:xfrm flipV="1">
            <a:off x="5828188" y="2488414"/>
            <a:ext cx="0" cy="115995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7" name="Text Placeholder 6">
            <a:extLst>
              <a:ext uri="{FF2B5EF4-FFF2-40B4-BE49-F238E27FC236}">
                <a16:creationId xmlns:a16="http://schemas.microsoft.com/office/drawing/2014/main" id="{6947A9A0-CECD-4D60-9703-8A2801A08C79}"/>
              </a:ext>
            </a:extLst>
          </p:cNvPr>
          <p:cNvSpPr>
            <a:spLocks noGrp="1"/>
          </p:cNvSpPr>
          <p:nvPr>
            <p:ph type="body" sz="quarter" idx="24" hasCustomPrompt="1"/>
          </p:nvPr>
        </p:nvSpPr>
        <p:spPr>
          <a:xfrm>
            <a:off x="9790839" y="1907095"/>
            <a:ext cx="1748698"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dirty="0"/>
              <a:t>Item 5</a:t>
            </a:r>
          </a:p>
        </p:txBody>
      </p:sp>
      <p:sp>
        <p:nvSpPr>
          <p:cNvPr id="48" name="Text Placeholder 6">
            <a:extLst>
              <a:ext uri="{FF2B5EF4-FFF2-40B4-BE49-F238E27FC236}">
                <a16:creationId xmlns:a16="http://schemas.microsoft.com/office/drawing/2014/main" id="{78801BA2-05F2-4FFE-846B-9D5C67D615EB}"/>
              </a:ext>
            </a:extLst>
          </p:cNvPr>
          <p:cNvSpPr>
            <a:spLocks noGrp="1"/>
          </p:cNvSpPr>
          <p:nvPr>
            <p:ph type="body" sz="quarter" idx="25" hasCustomPrompt="1"/>
          </p:nvPr>
        </p:nvSpPr>
        <p:spPr>
          <a:xfrm>
            <a:off x="9790839" y="2175882"/>
            <a:ext cx="1748698"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cxnSp>
        <p:nvCxnSpPr>
          <p:cNvPr id="50" name="Straight Connector 49">
            <a:extLst>
              <a:ext uri="{FF2B5EF4-FFF2-40B4-BE49-F238E27FC236}">
                <a16:creationId xmlns:a16="http://schemas.microsoft.com/office/drawing/2014/main" id="{D85F40BD-2A68-4C1B-B740-C69F8C9FE237}"/>
              </a:ext>
            </a:extLst>
          </p:cNvPr>
          <p:cNvCxnSpPr/>
          <p:nvPr userDrawn="1"/>
        </p:nvCxnSpPr>
        <p:spPr>
          <a:xfrm flipV="1">
            <a:off x="9345380" y="2476843"/>
            <a:ext cx="0" cy="115995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2" name="Text Placeholder 6">
            <a:extLst>
              <a:ext uri="{FF2B5EF4-FFF2-40B4-BE49-F238E27FC236}">
                <a16:creationId xmlns:a16="http://schemas.microsoft.com/office/drawing/2014/main" id="{9802B663-4966-4A46-9F72-F92D63573F5C}"/>
              </a:ext>
            </a:extLst>
          </p:cNvPr>
          <p:cNvSpPr>
            <a:spLocks noGrp="1"/>
          </p:cNvSpPr>
          <p:nvPr>
            <p:ph type="body" sz="quarter" idx="27" hasCustomPrompt="1"/>
          </p:nvPr>
        </p:nvSpPr>
        <p:spPr>
          <a:xfrm>
            <a:off x="4509051" y="4730189"/>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dirty="0"/>
              <a:t>Item 2</a:t>
            </a:r>
          </a:p>
        </p:txBody>
      </p:sp>
      <p:sp>
        <p:nvSpPr>
          <p:cNvPr id="53" name="Text Placeholder 6">
            <a:extLst>
              <a:ext uri="{FF2B5EF4-FFF2-40B4-BE49-F238E27FC236}">
                <a16:creationId xmlns:a16="http://schemas.microsoft.com/office/drawing/2014/main" id="{BEF497C8-B551-45A1-8AB4-040820D9174B}"/>
              </a:ext>
            </a:extLst>
          </p:cNvPr>
          <p:cNvSpPr>
            <a:spLocks noGrp="1"/>
          </p:cNvSpPr>
          <p:nvPr>
            <p:ph type="body" sz="quarter" idx="28" hasCustomPrompt="1"/>
          </p:nvPr>
        </p:nvSpPr>
        <p:spPr>
          <a:xfrm>
            <a:off x="4509051" y="4998976"/>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p>
        </p:txBody>
      </p:sp>
      <p:cxnSp>
        <p:nvCxnSpPr>
          <p:cNvPr id="55" name="Straight Connector 54">
            <a:extLst>
              <a:ext uri="{FF2B5EF4-FFF2-40B4-BE49-F238E27FC236}">
                <a16:creationId xmlns:a16="http://schemas.microsoft.com/office/drawing/2014/main" id="{F316F23A-D43A-484A-AF2D-DA41791C8F62}"/>
              </a:ext>
            </a:extLst>
          </p:cNvPr>
          <p:cNvCxnSpPr/>
          <p:nvPr userDrawn="1"/>
        </p:nvCxnSpPr>
        <p:spPr>
          <a:xfrm flipV="1">
            <a:off x="4063592" y="3957466"/>
            <a:ext cx="0" cy="115995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0" name="Text Placeholder 6">
            <a:extLst>
              <a:ext uri="{FF2B5EF4-FFF2-40B4-BE49-F238E27FC236}">
                <a16:creationId xmlns:a16="http://schemas.microsoft.com/office/drawing/2014/main" id="{0E91025D-4359-4E56-8E29-C3CC68FE5AB1}"/>
              </a:ext>
            </a:extLst>
          </p:cNvPr>
          <p:cNvSpPr>
            <a:spLocks noGrp="1"/>
          </p:cNvSpPr>
          <p:nvPr>
            <p:ph type="body" sz="quarter" idx="30" hasCustomPrompt="1"/>
          </p:nvPr>
        </p:nvSpPr>
        <p:spPr>
          <a:xfrm>
            <a:off x="8023127" y="4740836"/>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dirty="0"/>
              <a:t>Item 4</a:t>
            </a:r>
          </a:p>
        </p:txBody>
      </p:sp>
      <p:sp>
        <p:nvSpPr>
          <p:cNvPr id="61" name="Text Placeholder 6">
            <a:extLst>
              <a:ext uri="{FF2B5EF4-FFF2-40B4-BE49-F238E27FC236}">
                <a16:creationId xmlns:a16="http://schemas.microsoft.com/office/drawing/2014/main" id="{25FB1C9B-8A08-493D-8EB1-AB71762656D9}"/>
              </a:ext>
            </a:extLst>
          </p:cNvPr>
          <p:cNvSpPr>
            <a:spLocks noGrp="1"/>
          </p:cNvSpPr>
          <p:nvPr>
            <p:ph type="body" sz="quarter" idx="31" hasCustomPrompt="1"/>
          </p:nvPr>
        </p:nvSpPr>
        <p:spPr>
          <a:xfrm>
            <a:off x="8023127" y="5009623"/>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p>
        </p:txBody>
      </p:sp>
      <p:cxnSp>
        <p:nvCxnSpPr>
          <p:cNvPr id="63" name="Straight Connector 62">
            <a:extLst>
              <a:ext uri="{FF2B5EF4-FFF2-40B4-BE49-F238E27FC236}">
                <a16:creationId xmlns:a16="http://schemas.microsoft.com/office/drawing/2014/main" id="{24C1A862-8D0D-4AA3-B68B-CFF44CBDD07E}"/>
              </a:ext>
            </a:extLst>
          </p:cNvPr>
          <p:cNvCxnSpPr/>
          <p:nvPr userDrawn="1"/>
        </p:nvCxnSpPr>
        <p:spPr>
          <a:xfrm flipV="1">
            <a:off x="7577668" y="3968113"/>
            <a:ext cx="0" cy="115995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37518A78-C7CA-8458-AEA8-D5F30082F7D6}"/>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5" name="Picture 4" descr="A picture containing graphics, font, graphic design, typography&#10;&#10;Description automatically generated">
            <a:extLst>
              <a:ext uri="{FF2B5EF4-FFF2-40B4-BE49-F238E27FC236}">
                <a16:creationId xmlns:a16="http://schemas.microsoft.com/office/drawing/2014/main" id="{0EEDFDE5-B502-55C4-3DC3-2D509555EE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9" name="Content Placeholder 9">
            <a:extLst>
              <a:ext uri="{FF2B5EF4-FFF2-40B4-BE49-F238E27FC236}">
                <a16:creationId xmlns:a16="http://schemas.microsoft.com/office/drawing/2014/main" id="{32BC418B-8784-9ED0-BB79-7CAB3C6BEA9E}"/>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12" name="Slide Number Placeholder 2">
            <a:extLst>
              <a:ext uri="{FF2B5EF4-FFF2-40B4-BE49-F238E27FC236}">
                <a16:creationId xmlns:a16="http://schemas.microsoft.com/office/drawing/2014/main" id="{C55B6A42-1C5E-02B8-9731-95DC2EDA672D}"/>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
        <p:nvSpPr>
          <p:cNvPr id="18" name="Picture Placeholder 17">
            <a:extLst>
              <a:ext uri="{FF2B5EF4-FFF2-40B4-BE49-F238E27FC236}">
                <a16:creationId xmlns:a16="http://schemas.microsoft.com/office/drawing/2014/main" id="{0FC14B02-5A3E-9A11-BDCA-83F75E8228F1}"/>
              </a:ext>
            </a:extLst>
          </p:cNvPr>
          <p:cNvSpPr>
            <a:spLocks noGrp="1"/>
          </p:cNvSpPr>
          <p:nvPr>
            <p:ph type="pic" sz="quarter" idx="44" hasCustomPrompt="1"/>
          </p:nvPr>
        </p:nvSpPr>
        <p:spPr>
          <a:xfrm>
            <a:off x="1982829" y="1706469"/>
            <a:ext cx="639763" cy="639763"/>
          </a:xfrm>
          <a:prstGeom prst="rect">
            <a:avLst/>
          </a:prstGeom>
        </p:spPr>
        <p:txBody>
          <a:bodyPr/>
          <a:lstStyle>
            <a:lvl1pPr marL="0" indent="0" algn="ctr">
              <a:buNone/>
              <a:defRPr sz="1000" b="0" i="0">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1" name="Picture Placeholder 17">
            <a:extLst>
              <a:ext uri="{FF2B5EF4-FFF2-40B4-BE49-F238E27FC236}">
                <a16:creationId xmlns:a16="http://schemas.microsoft.com/office/drawing/2014/main" id="{70211D0E-AD0F-1696-6115-40A26F611BF7}"/>
              </a:ext>
            </a:extLst>
          </p:cNvPr>
          <p:cNvSpPr>
            <a:spLocks noGrp="1"/>
          </p:cNvSpPr>
          <p:nvPr>
            <p:ph type="pic" sz="quarter" idx="45" hasCustomPrompt="1"/>
          </p:nvPr>
        </p:nvSpPr>
        <p:spPr>
          <a:xfrm>
            <a:off x="5506209" y="1706469"/>
            <a:ext cx="639763" cy="639763"/>
          </a:xfrm>
          <a:prstGeom prst="rect">
            <a:avLst/>
          </a:prstGeom>
        </p:spPr>
        <p:txBody>
          <a:bodyPr/>
          <a:lstStyle>
            <a:lvl1pPr marL="0" indent="0" algn="ctr">
              <a:buNone/>
              <a:defRPr sz="1000" b="0" i="0">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2" name="Picture Placeholder 17">
            <a:extLst>
              <a:ext uri="{FF2B5EF4-FFF2-40B4-BE49-F238E27FC236}">
                <a16:creationId xmlns:a16="http://schemas.microsoft.com/office/drawing/2014/main" id="{CB6E6864-D4B9-1E9B-7EB2-62FCA6338C78}"/>
              </a:ext>
            </a:extLst>
          </p:cNvPr>
          <p:cNvSpPr>
            <a:spLocks noGrp="1"/>
          </p:cNvSpPr>
          <p:nvPr>
            <p:ph type="pic" sz="quarter" idx="46" hasCustomPrompt="1"/>
          </p:nvPr>
        </p:nvSpPr>
        <p:spPr>
          <a:xfrm>
            <a:off x="9025498" y="1706469"/>
            <a:ext cx="639763" cy="639763"/>
          </a:xfrm>
          <a:prstGeom prst="rect">
            <a:avLst/>
          </a:prstGeom>
        </p:spPr>
        <p:txBody>
          <a:bodyPr/>
          <a:lstStyle>
            <a:lvl1pPr marL="0" indent="0" algn="ctr">
              <a:buNone/>
              <a:defRPr sz="1000" b="0" i="0">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3" name="Picture Placeholder 17">
            <a:extLst>
              <a:ext uri="{FF2B5EF4-FFF2-40B4-BE49-F238E27FC236}">
                <a16:creationId xmlns:a16="http://schemas.microsoft.com/office/drawing/2014/main" id="{D23B1123-B2DB-C9B6-F8C1-7E3E91A4BEFA}"/>
              </a:ext>
            </a:extLst>
          </p:cNvPr>
          <p:cNvSpPr>
            <a:spLocks noGrp="1"/>
          </p:cNvSpPr>
          <p:nvPr>
            <p:ph type="pic" sz="quarter" idx="47" hasCustomPrompt="1"/>
          </p:nvPr>
        </p:nvSpPr>
        <p:spPr>
          <a:xfrm>
            <a:off x="3743710" y="5236651"/>
            <a:ext cx="639763" cy="639763"/>
          </a:xfrm>
          <a:prstGeom prst="rect">
            <a:avLst/>
          </a:prstGeom>
        </p:spPr>
        <p:txBody>
          <a:bodyPr/>
          <a:lstStyle>
            <a:lvl1pPr marL="0" indent="0" algn="ctr">
              <a:buNone/>
              <a:defRPr sz="1000" b="0" i="0">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4" name="Picture Placeholder 17">
            <a:extLst>
              <a:ext uri="{FF2B5EF4-FFF2-40B4-BE49-F238E27FC236}">
                <a16:creationId xmlns:a16="http://schemas.microsoft.com/office/drawing/2014/main" id="{553EE289-0F66-0DF9-071A-7B23725FBE09}"/>
              </a:ext>
            </a:extLst>
          </p:cNvPr>
          <p:cNvSpPr>
            <a:spLocks noGrp="1"/>
          </p:cNvSpPr>
          <p:nvPr>
            <p:ph type="pic" sz="quarter" idx="48" hasCustomPrompt="1"/>
          </p:nvPr>
        </p:nvSpPr>
        <p:spPr>
          <a:xfrm>
            <a:off x="7267899" y="5236651"/>
            <a:ext cx="639763" cy="639763"/>
          </a:xfrm>
          <a:prstGeom prst="rect">
            <a:avLst/>
          </a:prstGeom>
        </p:spPr>
        <p:txBody>
          <a:bodyPr/>
          <a:lstStyle>
            <a:lvl1pPr marL="0" indent="0" algn="ctr">
              <a:buNone/>
              <a:defRPr sz="1000" b="0" i="0">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Tree>
    <p:extLst>
      <p:ext uri="{BB962C8B-B14F-4D97-AF65-F5344CB8AC3E}">
        <p14:creationId xmlns:p14="http://schemas.microsoft.com/office/powerpoint/2010/main" val="162233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A (Continuo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 name="Text Placeholder 28">
            <a:extLst>
              <a:ext uri="{FF2B5EF4-FFF2-40B4-BE49-F238E27FC236}">
                <a16:creationId xmlns:a16="http://schemas.microsoft.com/office/drawing/2014/main" id="{6E3D3EDB-DE92-4569-92D5-1C3C184167FE}"/>
              </a:ext>
            </a:extLst>
          </p:cNvPr>
          <p:cNvSpPr>
            <a:spLocks noGrp="1"/>
          </p:cNvSpPr>
          <p:nvPr>
            <p:ph type="body" sz="quarter" idx="28" hasCustomPrompt="1"/>
          </p:nvPr>
        </p:nvSpPr>
        <p:spPr>
          <a:xfrm>
            <a:off x="7072058" y="3361745"/>
            <a:ext cx="914400" cy="914400"/>
          </a:xfrm>
          <a:prstGeom prst="ellipse">
            <a:avLst/>
          </a:prstGeom>
          <a:solidFill>
            <a:schemeClr val="tx1"/>
          </a:solidFill>
        </p:spPr>
        <p:txBody>
          <a:bodyPr/>
          <a:lstStyle>
            <a:lvl1pPr marL="0" indent="0">
              <a:buNone/>
              <a:defRPr sz="400">
                <a:solidFill>
                  <a:srgbClr val="FFFFFF"/>
                </a:solidFill>
                <a:latin typeface="Cordale" panose="020A0503060602030A03" pitchFamily="18" charset="0"/>
                <a:cs typeface="Cordale" panose="020A0503060602030A03" pitchFamily="18" charset="0"/>
              </a:defRPr>
            </a:lvl1pPr>
            <a:lvl2pPr>
              <a:defRPr sz="400"/>
            </a:lvl2pPr>
            <a:lvl3pPr>
              <a:defRPr sz="400"/>
            </a:lvl3pPr>
            <a:lvl4pPr>
              <a:defRPr sz="400"/>
            </a:lvl4pPr>
            <a:lvl5pPr>
              <a:defRPr sz="400"/>
            </a:lvl5pPr>
          </a:lstStyle>
          <a:p>
            <a:pPr lvl="0"/>
            <a:r>
              <a:rPr lang="en-US" dirty="0"/>
              <a:t> </a:t>
            </a:r>
          </a:p>
        </p:txBody>
      </p:sp>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8129435" y="3823252"/>
            <a:ext cx="4121716" cy="0"/>
          </a:xfrm>
          <a:prstGeom prst="line">
            <a:avLst/>
          </a:prstGeom>
          <a:ln w="19050">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23D6B958-9034-4F36-ADCE-70F42F71F924}"/>
              </a:ext>
            </a:extLst>
          </p:cNvPr>
          <p:cNvSpPr>
            <a:spLocks noGrp="1"/>
          </p:cNvSpPr>
          <p:nvPr>
            <p:ph type="body" sz="quarter" idx="11" hasCustomPrompt="1"/>
          </p:nvPr>
        </p:nvSpPr>
        <p:spPr>
          <a:xfrm>
            <a:off x="2076966" y="2535697"/>
            <a:ext cx="4130021" cy="460452"/>
          </a:xfrm>
          <a:prstGeom prst="rect">
            <a:avLst/>
          </a:prstGeom>
        </p:spPr>
        <p:txBody>
          <a:bodyPr lIns="0" tIns="0" rIns="0" bIns="0" anchor="b"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9105586" y="4294926"/>
            <a:ext cx="2476813" cy="311858"/>
          </a:xfrm>
          <a:prstGeom prst="rect">
            <a:avLst/>
          </a:prstGeom>
        </p:spPr>
        <p:txBody>
          <a:bodyPr lIns="0" tIns="0" rIns="0" bIns="0" anchor="t" anchorCtr="0"/>
          <a:lstStyle>
            <a:lvl1pPr marL="0" indent="0" algn="ctr">
              <a:lnSpc>
                <a:spcPct val="100000"/>
              </a:lnSpc>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dirty="0"/>
              <a:t>Point</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9105586" y="4732677"/>
            <a:ext cx="2476813" cy="922687"/>
          </a:xfrm>
          <a:prstGeom prst="rect">
            <a:avLst/>
          </a:prstGeom>
        </p:spPr>
        <p:txBody>
          <a:bodyPr lIns="0" tIns="0" rIns="0" bIns="0" anchor="t" anchorCtr="0"/>
          <a:lstStyle>
            <a:lvl1pPr marL="0" indent="0" algn="ctr">
              <a:lnSpc>
                <a:spcPct val="100000"/>
              </a:lnSpc>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sp>
        <p:nvSpPr>
          <p:cNvPr id="36" name="Text Placeholder 6">
            <a:extLst>
              <a:ext uri="{FF2B5EF4-FFF2-40B4-BE49-F238E27FC236}">
                <a16:creationId xmlns:a16="http://schemas.microsoft.com/office/drawing/2014/main" id="{BF0B19EF-9B14-420D-8629-C35F5C377B9A}"/>
              </a:ext>
            </a:extLst>
          </p:cNvPr>
          <p:cNvSpPr>
            <a:spLocks noGrp="1"/>
          </p:cNvSpPr>
          <p:nvPr>
            <p:ph type="body" sz="quarter" idx="30" hasCustomPrompt="1"/>
          </p:nvPr>
        </p:nvSpPr>
        <p:spPr>
          <a:xfrm>
            <a:off x="2076966" y="3179028"/>
            <a:ext cx="4130021" cy="1427756"/>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sp>
        <p:nvSpPr>
          <p:cNvPr id="38" name="Text Placeholder 28">
            <a:extLst>
              <a:ext uri="{FF2B5EF4-FFF2-40B4-BE49-F238E27FC236}">
                <a16:creationId xmlns:a16="http://schemas.microsoft.com/office/drawing/2014/main" id="{89DFF712-98B6-4BCA-AD96-47CA361D3D01}"/>
              </a:ext>
            </a:extLst>
          </p:cNvPr>
          <p:cNvSpPr>
            <a:spLocks noGrp="1"/>
          </p:cNvSpPr>
          <p:nvPr>
            <p:ph type="body" sz="quarter" idx="31" hasCustomPrompt="1"/>
          </p:nvPr>
        </p:nvSpPr>
        <p:spPr>
          <a:xfrm>
            <a:off x="10217524" y="3683890"/>
            <a:ext cx="258315" cy="258315"/>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pic>
        <p:nvPicPr>
          <p:cNvPr id="2" name="Picture 1" descr="A picture containing graphics, font, graphic design, typography&#10;&#10;Description automatically generated">
            <a:extLst>
              <a:ext uri="{FF2B5EF4-FFF2-40B4-BE49-F238E27FC236}">
                <a16:creationId xmlns:a16="http://schemas.microsoft.com/office/drawing/2014/main" id="{14749AA6-D821-8373-FA1F-622B218EC7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4" name="Content Placeholder 9">
            <a:extLst>
              <a:ext uri="{FF2B5EF4-FFF2-40B4-BE49-F238E27FC236}">
                <a16:creationId xmlns:a16="http://schemas.microsoft.com/office/drawing/2014/main" id="{82F54F16-EAB4-C397-B32A-FFAE67A31CA8}"/>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5" name="Slide Number Placeholder 2">
            <a:extLst>
              <a:ext uri="{FF2B5EF4-FFF2-40B4-BE49-F238E27FC236}">
                <a16:creationId xmlns:a16="http://schemas.microsoft.com/office/drawing/2014/main" id="{60A4890B-77A5-E2C5-3B60-2D7DF25F0E31}"/>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
        <p:nvSpPr>
          <p:cNvPr id="10" name="Picture Placeholder 9">
            <a:extLst>
              <a:ext uri="{FF2B5EF4-FFF2-40B4-BE49-F238E27FC236}">
                <a16:creationId xmlns:a16="http://schemas.microsoft.com/office/drawing/2014/main" id="{472FA8FE-6E95-98F9-F28A-690DBE7FAA05}"/>
              </a:ext>
            </a:extLst>
          </p:cNvPr>
          <p:cNvSpPr>
            <a:spLocks noGrp="1"/>
          </p:cNvSpPr>
          <p:nvPr>
            <p:ph type="pic" sz="quarter" idx="44" hasCustomPrompt="1"/>
          </p:nvPr>
        </p:nvSpPr>
        <p:spPr>
          <a:xfrm>
            <a:off x="7251700" y="3556000"/>
            <a:ext cx="546100" cy="546100"/>
          </a:xfrm>
          <a:prstGeom prst="rect">
            <a:avLst/>
          </a:prstGeom>
        </p:spPr>
        <p:txBody>
          <a:bodyPr/>
          <a:lstStyle>
            <a:lvl1pPr marL="0" indent="0" algn="ctr">
              <a:buNone/>
              <a:defRPr sz="8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Tree>
    <p:extLst>
      <p:ext uri="{BB962C8B-B14F-4D97-AF65-F5344CB8AC3E}">
        <p14:creationId xmlns:p14="http://schemas.microsoft.com/office/powerpoint/2010/main" val="22366061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meline B (Continuous)">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39757" y="3803374"/>
            <a:ext cx="12290908"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8646870" y="4275048"/>
            <a:ext cx="1988517" cy="311858"/>
          </a:xfrm>
          <a:prstGeom prst="rect">
            <a:avLst/>
          </a:prstGeom>
        </p:spPr>
        <p:txBody>
          <a:bodyPr lIns="0" tIns="0" rIns="0" bIns="0" anchor="t" anchorCtr="0"/>
          <a:lstStyle>
            <a:lvl1pPr marL="0" indent="0" algn="ctr">
              <a:lnSpc>
                <a:spcPct val="100000"/>
              </a:lnSpc>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dirty="0"/>
              <a:t>Point</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8646870" y="4712799"/>
            <a:ext cx="1988517" cy="922687"/>
          </a:xfrm>
          <a:prstGeom prst="rect">
            <a:avLst/>
          </a:prstGeom>
        </p:spPr>
        <p:txBody>
          <a:bodyPr lIns="0" tIns="0" rIns="0" bIns="0" anchor="t" anchorCtr="0"/>
          <a:lstStyle>
            <a:lvl1pPr marL="0" indent="0" algn="ctr">
              <a:lnSpc>
                <a:spcPct val="100000"/>
              </a:lnSpc>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sp>
        <p:nvSpPr>
          <p:cNvPr id="19" name="Text Placeholder 6">
            <a:extLst>
              <a:ext uri="{FF2B5EF4-FFF2-40B4-BE49-F238E27FC236}">
                <a16:creationId xmlns:a16="http://schemas.microsoft.com/office/drawing/2014/main" id="{7FB6E721-D80B-4D79-A625-A7DEA83B4CD9}"/>
              </a:ext>
            </a:extLst>
          </p:cNvPr>
          <p:cNvSpPr>
            <a:spLocks noGrp="1"/>
          </p:cNvSpPr>
          <p:nvPr>
            <p:ph type="body" sz="quarter" idx="30" hasCustomPrompt="1"/>
          </p:nvPr>
        </p:nvSpPr>
        <p:spPr>
          <a:xfrm>
            <a:off x="1556612" y="4275048"/>
            <a:ext cx="1988517" cy="311858"/>
          </a:xfrm>
          <a:prstGeom prst="rect">
            <a:avLst/>
          </a:prstGeom>
        </p:spPr>
        <p:txBody>
          <a:bodyPr lIns="0" tIns="0" rIns="0" bIns="0" anchor="t" anchorCtr="0"/>
          <a:lstStyle>
            <a:lvl1pPr marL="0" indent="0" algn="ctr">
              <a:lnSpc>
                <a:spcPct val="100000"/>
              </a:lnSpc>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dirty="0"/>
              <a:t>Point</a:t>
            </a:r>
          </a:p>
        </p:txBody>
      </p:sp>
      <p:sp>
        <p:nvSpPr>
          <p:cNvPr id="20" name="Text Placeholder 6">
            <a:extLst>
              <a:ext uri="{FF2B5EF4-FFF2-40B4-BE49-F238E27FC236}">
                <a16:creationId xmlns:a16="http://schemas.microsoft.com/office/drawing/2014/main" id="{285132A9-9A6B-4895-8E7A-C431E415C972}"/>
              </a:ext>
            </a:extLst>
          </p:cNvPr>
          <p:cNvSpPr>
            <a:spLocks noGrp="1"/>
          </p:cNvSpPr>
          <p:nvPr>
            <p:ph type="body" sz="quarter" idx="31" hasCustomPrompt="1"/>
          </p:nvPr>
        </p:nvSpPr>
        <p:spPr>
          <a:xfrm>
            <a:off x="1556612" y="4712799"/>
            <a:ext cx="1988517" cy="922687"/>
          </a:xfrm>
          <a:prstGeom prst="rect">
            <a:avLst/>
          </a:prstGeom>
        </p:spPr>
        <p:txBody>
          <a:bodyPr lIns="0" tIns="0" rIns="0" bIns="0" anchor="t" anchorCtr="0"/>
          <a:lstStyle>
            <a:lvl1pPr marL="0" indent="0" algn="ctr">
              <a:lnSpc>
                <a:spcPct val="100000"/>
              </a:lnSpc>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sp>
        <p:nvSpPr>
          <p:cNvPr id="22" name="Text Placeholder 6">
            <a:extLst>
              <a:ext uri="{FF2B5EF4-FFF2-40B4-BE49-F238E27FC236}">
                <a16:creationId xmlns:a16="http://schemas.microsoft.com/office/drawing/2014/main" id="{8737F360-7667-4B64-B52D-09A45E25B49B}"/>
              </a:ext>
            </a:extLst>
          </p:cNvPr>
          <p:cNvSpPr>
            <a:spLocks noGrp="1"/>
          </p:cNvSpPr>
          <p:nvPr>
            <p:ph type="body" sz="quarter" idx="32" hasCustomPrompt="1"/>
          </p:nvPr>
        </p:nvSpPr>
        <p:spPr>
          <a:xfrm>
            <a:off x="5101741" y="1681213"/>
            <a:ext cx="1988517" cy="311858"/>
          </a:xfrm>
          <a:prstGeom prst="rect">
            <a:avLst/>
          </a:prstGeom>
        </p:spPr>
        <p:txBody>
          <a:bodyPr lIns="0" tIns="0" rIns="0" bIns="0" anchor="t" anchorCtr="0"/>
          <a:lstStyle>
            <a:lvl1pPr marL="0" indent="0" algn="ctr">
              <a:lnSpc>
                <a:spcPct val="100000"/>
              </a:lnSpc>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dirty="0"/>
              <a:t>Point</a:t>
            </a:r>
          </a:p>
        </p:txBody>
      </p:sp>
      <p:sp>
        <p:nvSpPr>
          <p:cNvPr id="23" name="Text Placeholder 6">
            <a:extLst>
              <a:ext uri="{FF2B5EF4-FFF2-40B4-BE49-F238E27FC236}">
                <a16:creationId xmlns:a16="http://schemas.microsoft.com/office/drawing/2014/main" id="{C46C6A47-E729-45BA-9E56-ECA2DADE7E12}"/>
              </a:ext>
            </a:extLst>
          </p:cNvPr>
          <p:cNvSpPr>
            <a:spLocks noGrp="1"/>
          </p:cNvSpPr>
          <p:nvPr>
            <p:ph type="body" sz="quarter" idx="33" hasCustomPrompt="1"/>
          </p:nvPr>
        </p:nvSpPr>
        <p:spPr>
          <a:xfrm>
            <a:off x="5101741" y="2118964"/>
            <a:ext cx="1988517" cy="922687"/>
          </a:xfrm>
          <a:prstGeom prst="rect">
            <a:avLst/>
          </a:prstGeom>
        </p:spPr>
        <p:txBody>
          <a:bodyPr lIns="0" tIns="0" rIns="0" bIns="0" anchor="t" anchorCtr="0"/>
          <a:lstStyle>
            <a:lvl1pPr marL="0" indent="0" algn="ctr">
              <a:lnSpc>
                <a:spcPct val="100000"/>
              </a:lnSpc>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sp>
        <p:nvSpPr>
          <p:cNvPr id="24" name="Text Placeholder 28">
            <a:extLst>
              <a:ext uri="{FF2B5EF4-FFF2-40B4-BE49-F238E27FC236}">
                <a16:creationId xmlns:a16="http://schemas.microsoft.com/office/drawing/2014/main" id="{D83AAD39-FAEE-4F01-9D17-60BBF6E511C6}"/>
              </a:ext>
            </a:extLst>
          </p:cNvPr>
          <p:cNvSpPr>
            <a:spLocks noGrp="1"/>
          </p:cNvSpPr>
          <p:nvPr>
            <p:ph type="body" sz="quarter" idx="28" hasCustomPrompt="1"/>
          </p:nvPr>
        </p:nvSpPr>
        <p:spPr>
          <a:xfrm>
            <a:off x="5638799" y="3344020"/>
            <a:ext cx="914400" cy="914400"/>
          </a:xfrm>
          <a:prstGeom prst="ellipse">
            <a:avLst/>
          </a:prstGeom>
          <a:solidFill>
            <a:schemeClr val="tx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54" name="Picture Placeholder 9">
            <a:extLst>
              <a:ext uri="{FF2B5EF4-FFF2-40B4-BE49-F238E27FC236}">
                <a16:creationId xmlns:a16="http://schemas.microsoft.com/office/drawing/2014/main" id="{09208964-771E-46C1-9B4F-A3275B27FFDD}"/>
              </a:ext>
            </a:extLst>
          </p:cNvPr>
          <p:cNvSpPr>
            <a:spLocks noGrp="1"/>
          </p:cNvSpPr>
          <p:nvPr>
            <p:ph type="pic" sz="quarter" idx="29" hasCustomPrompt="1"/>
          </p:nvPr>
        </p:nvSpPr>
        <p:spPr>
          <a:xfrm>
            <a:off x="5867399" y="3574774"/>
            <a:ext cx="457200" cy="457200"/>
          </a:xfrm>
          <a:prstGeom prst="rect">
            <a:avLst/>
          </a:prstGeom>
        </p:spPr>
        <p:txBody>
          <a:bodyPr anchor="t" anchorCtr="0"/>
          <a:lstStyle>
            <a:lvl1pPr marL="0" indent="0" algn="ctr">
              <a:buNone/>
              <a:defRPr sz="8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 name="Text Placeholder 28">
            <a:extLst>
              <a:ext uri="{FF2B5EF4-FFF2-40B4-BE49-F238E27FC236}">
                <a16:creationId xmlns:a16="http://schemas.microsoft.com/office/drawing/2014/main" id="{A4CEDDB1-4DF4-D05C-1042-F768A78CB3E5}"/>
              </a:ext>
            </a:extLst>
          </p:cNvPr>
          <p:cNvSpPr>
            <a:spLocks noGrp="1"/>
          </p:cNvSpPr>
          <p:nvPr>
            <p:ph type="body" sz="quarter" idx="36" hasCustomPrompt="1"/>
          </p:nvPr>
        </p:nvSpPr>
        <p:spPr>
          <a:xfrm>
            <a:off x="9511970" y="3664012"/>
            <a:ext cx="258315" cy="258315"/>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4" name="Text Placeholder 28">
            <a:extLst>
              <a:ext uri="{FF2B5EF4-FFF2-40B4-BE49-F238E27FC236}">
                <a16:creationId xmlns:a16="http://schemas.microsoft.com/office/drawing/2014/main" id="{89314BBC-6C85-F277-BA70-ACFC627B7AEC}"/>
              </a:ext>
            </a:extLst>
          </p:cNvPr>
          <p:cNvSpPr>
            <a:spLocks noGrp="1"/>
          </p:cNvSpPr>
          <p:nvPr>
            <p:ph type="body" sz="quarter" idx="37" hasCustomPrompt="1"/>
          </p:nvPr>
        </p:nvSpPr>
        <p:spPr>
          <a:xfrm>
            <a:off x="2421715" y="3664012"/>
            <a:ext cx="258315" cy="258315"/>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pic>
        <p:nvPicPr>
          <p:cNvPr id="5" name="Picture 4" descr="A picture containing graphics, font, graphic design, typography&#10;&#10;Description automatically generated">
            <a:extLst>
              <a:ext uri="{FF2B5EF4-FFF2-40B4-BE49-F238E27FC236}">
                <a16:creationId xmlns:a16="http://schemas.microsoft.com/office/drawing/2014/main" id="{269BB842-360B-16FA-1AD2-2A11AF69BC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7" name="Content Placeholder 9">
            <a:extLst>
              <a:ext uri="{FF2B5EF4-FFF2-40B4-BE49-F238E27FC236}">
                <a16:creationId xmlns:a16="http://schemas.microsoft.com/office/drawing/2014/main" id="{854A4673-F0E6-C418-CB41-3906C572382C}"/>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8" name="Slide Number Placeholder 2">
            <a:extLst>
              <a:ext uri="{FF2B5EF4-FFF2-40B4-BE49-F238E27FC236}">
                <a16:creationId xmlns:a16="http://schemas.microsoft.com/office/drawing/2014/main" id="{69F3D955-CAA1-4676-0C9E-26DD50C06064}"/>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Tree>
    <p:extLst>
      <p:ext uri="{BB962C8B-B14F-4D97-AF65-F5344CB8AC3E}">
        <p14:creationId xmlns:p14="http://schemas.microsoft.com/office/powerpoint/2010/main" val="28346251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meline C (Continuo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 Placeholder 28">
            <a:extLst>
              <a:ext uri="{FF2B5EF4-FFF2-40B4-BE49-F238E27FC236}">
                <a16:creationId xmlns:a16="http://schemas.microsoft.com/office/drawing/2014/main" id="{BA83F1B0-B6CA-47D2-A2D9-0C29F089E181}"/>
              </a:ext>
            </a:extLst>
          </p:cNvPr>
          <p:cNvSpPr>
            <a:spLocks noGrp="1"/>
          </p:cNvSpPr>
          <p:nvPr>
            <p:ph type="body" sz="quarter" idx="28" hasCustomPrompt="1"/>
          </p:nvPr>
        </p:nvSpPr>
        <p:spPr>
          <a:xfrm>
            <a:off x="4299040" y="3361745"/>
            <a:ext cx="914400" cy="914400"/>
          </a:xfrm>
          <a:prstGeom prst="ellipse">
            <a:avLst/>
          </a:prstGeom>
          <a:solidFill>
            <a:schemeClr val="tx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50469" y="3823252"/>
            <a:ext cx="4121716" cy="0"/>
          </a:xfrm>
          <a:prstGeom prst="line">
            <a:avLst/>
          </a:prstGeom>
          <a:ln w="19050">
            <a:solidFill>
              <a:schemeClr val="bg1"/>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23D6B958-9034-4F36-ADCE-70F42F71F924}"/>
              </a:ext>
            </a:extLst>
          </p:cNvPr>
          <p:cNvSpPr>
            <a:spLocks noGrp="1"/>
          </p:cNvSpPr>
          <p:nvPr>
            <p:ph type="body" sz="quarter" idx="11" hasCustomPrompt="1"/>
          </p:nvPr>
        </p:nvSpPr>
        <p:spPr>
          <a:xfrm>
            <a:off x="5774347" y="2535697"/>
            <a:ext cx="4130021" cy="460452"/>
          </a:xfrm>
          <a:prstGeom prst="rect">
            <a:avLst/>
          </a:prstGeom>
        </p:spPr>
        <p:txBody>
          <a:bodyPr lIns="0" tIns="0" rIns="0" bIns="0" anchor="b" anchorCtr="0"/>
          <a:lstStyle>
            <a:lvl1pPr marL="0" indent="0">
              <a:buNone/>
              <a:defRPr sz="3600" b="0" cap="none" baseline="0">
                <a:solidFill>
                  <a:schemeClr val="tx1"/>
                </a:solidFill>
                <a:latin typeface="Marselis Pro" panose="02000503030000020004" pitchFamily="2" charset="77"/>
                <a:cs typeface="Cordale" panose="020A0503060602030A03" pitchFamily="18" charset="0"/>
              </a:defRPr>
            </a:lvl1pPr>
          </a:lstStyle>
          <a:p>
            <a:pPr lvl="0"/>
            <a:r>
              <a:rPr lang="en-US" dirty="0"/>
              <a:t>Slide Title</a:t>
            </a:r>
          </a:p>
        </p:txBody>
      </p: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09599" y="4294926"/>
            <a:ext cx="2349329" cy="311858"/>
          </a:xfrm>
          <a:prstGeom prst="rect">
            <a:avLst/>
          </a:prstGeom>
        </p:spPr>
        <p:txBody>
          <a:bodyPr lIns="0" tIns="0" rIns="0" bIns="0" anchor="t" anchorCtr="0"/>
          <a:lstStyle>
            <a:lvl1pPr marL="0" indent="0" algn="ctr">
              <a:lnSpc>
                <a:spcPct val="100000"/>
              </a:lnSpc>
              <a:buNone/>
              <a:defRPr sz="2000" b="0" cap="none" baseline="0">
                <a:solidFill>
                  <a:schemeClr val="tx1"/>
                </a:solidFill>
                <a:latin typeface="Marselis Pro" panose="02000503030000020004" pitchFamily="2" charset="77"/>
                <a:cs typeface="Cordale" panose="020A0503060602030A03" pitchFamily="18" charset="0"/>
              </a:defRPr>
            </a:lvl1pPr>
          </a:lstStyle>
          <a:p>
            <a:pPr lvl="0"/>
            <a:r>
              <a:rPr lang="en-US" dirty="0"/>
              <a:t>Point</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09599" y="4732677"/>
            <a:ext cx="2349329" cy="922687"/>
          </a:xfrm>
          <a:prstGeom prst="rect">
            <a:avLst/>
          </a:prstGeom>
        </p:spPr>
        <p:txBody>
          <a:bodyPr lIns="0" tIns="0" rIns="0" bIns="0" anchor="t" anchorCtr="0"/>
          <a:lstStyle>
            <a:lvl1pPr marL="0" indent="0" algn="ctr">
              <a:lnSpc>
                <a:spcPct val="100000"/>
              </a:lnSpc>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sp>
        <p:nvSpPr>
          <p:cNvPr id="54" name="Picture Placeholder 9">
            <a:extLst>
              <a:ext uri="{FF2B5EF4-FFF2-40B4-BE49-F238E27FC236}">
                <a16:creationId xmlns:a16="http://schemas.microsoft.com/office/drawing/2014/main" id="{09208964-771E-46C1-9B4F-A3275B27FFDD}"/>
              </a:ext>
            </a:extLst>
          </p:cNvPr>
          <p:cNvSpPr>
            <a:spLocks noGrp="1"/>
          </p:cNvSpPr>
          <p:nvPr>
            <p:ph type="pic" sz="quarter" idx="29" hasCustomPrompt="1"/>
          </p:nvPr>
        </p:nvSpPr>
        <p:spPr>
          <a:xfrm>
            <a:off x="4527640" y="3594652"/>
            <a:ext cx="457200" cy="457200"/>
          </a:xfrm>
          <a:prstGeom prst="rect">
            <a:avLst/>
          </a:prstGeom>
        </p:spPr>
        <p:txBody>
          <a:bodyPr anchor="t" anchorCtr="0"/>
          <a:lstStyle>
            <a:lvl1pPr marL="0" indent="0" algn="ctr">
              <a:buNone/>
              <a:defRPr sz="800">
                <a:solidFill>
                  <a:srgbClr val="FFFFFF"/>
                </a:solidFill>
                <a:latin typeface="Cordale" panose="020A0503060602030A03" pitchFamily="18" charset="0"/>
                <a:cs typeface="Cordale" panose="020A0503060602030A03" pitchFamily="18" charset="0"/>
              </a:defRPr>
            </a:lvl1pPr>
          </a:lstStyle>
          <a:p>
            <a:r>
              <a:rPr lang="en-US" dirty="0"/>
              <a:t>Click to</a:t>
            </a:r>
            <a:br>
              <a:rPr lang="en-US" dirty="0"/>
            </a:br>
            <a:r>
              <a:rPr lang="en-US" dirty="0"/>
              <a:t>insert icon</a:t>
            </a:r>
          </a:p>
        </p:txBody>
      </p:sp>
      <p:sp>
        <p:nvSpPr>
          <p:cNvPr id="36" name="Text Placeholder 6">
            <a:extLst>
              <a:ext uri="{FF2B5EF4-FFF2-40B4-BE49-F238E27FC236}">
                <a16:creationId xmlns:a16="http://schemas.microsoft.com/office/drawing/2014/main" id="{BF0B19EF-9B14-420D-8629-C35F5C377B9A}"/>
              </a:ext>
            </a:extLst>
          </p:cNvPr>
          <p:cNvSpPr>
            <a:spLocks noGrp="1"/>
          </p:cNvSpPr>
          <p:nvPr>
            <p:ph type="body" sz="quarter" idx="30" hasCustomPrompt="1"/>
          </p:nvPr>
        </p:nvSpPr>
        <p:spPr>
          <a:xfrm>
            <a:off x="5774347" y="3179028"/>
            <a:ext cx="4130021" cy="1427756"/>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i="0" cap="none" baseline="0">
                <a:solidFill>
                  <a:schemeClr val="tx1"/>
                </a:solidFill>
                <a:latin typeface="Marselis Pro Light" panose="02000503030000020004" pitchFamily="2" charset="77"/>
                <a:cs typeface="Cordale" panose="020A0503060602030A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pic>
        <p:nvPicPr>
          <p:cNvPr id="2" name="Picture 1" descr="A picture containing graphics, font, graphic design, typography&#10;&#10;Description automatically generated">
            <a:extLst>
              <a:ext uri="{FF2B5EF4-FFF2-40B4-BE49-F238E27FC236}">
                <a16:creationId xmlns:a16="http://schemas.microsoft.com/office/drawing/2014/main" id="{157AAB2D-ED77-41C5-B3C8-3AD4E26D3A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4" name="Content Placeholder 9">
            <a:extLst>
              <a:ext uri="{FF2B5EF4-FFF2-40B4-BE49-F238E27FC236}">
                <a16:creationId xmlns:a16="http://schemas.microsoft.com/office/drawing/2014/main" id="{C9EBE98C-F2C9-1589-6C59-18BFB1315EAF}"/>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5" name="Slide Number Placeholder 2">
            <a:extLst>
              <a:ext uri="{FF2B5EF4-FFF2-40B4-BE49-F238E27FC236}">
                <a16:creationId xmlns:a16="http://schemas.microsoft.com/office/drawing/2014/main" id="{EA1A2705-84FA-5F39-8AEF-FAA22CC109FA}"/>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
        <p:nvSpPr>
          <p:cNvPr id="9" name="Text Placeholder 28">
            <a:extLst>
              <a:ext uri="{FF2B5EF4-FFF2-40B4-BE49-F238E27FC236}">
                <a16:creationId xmlns:a16="http://schemas.microsoft.com/office/drawing/2014/main" id="{3C09E08C-E92A-91D5-FB7D-1EB1A21D2F7E}"/>
              </a:ext>
            </a:extLst>
          </p:cNvPr>
          <p:cNvSpPr>
            <a:spLocks noGrp="1"/>
          </p:cNvSpPr>
          <p:nvPr>
            <p:ph type="body" sz="quarter" idx="31" hasCustomPrompt="1"/>
          </p:nvPr>
        </p:nvSpPr>
        <p:spPr>
          <a:xfrm>
            <a:off x="1652631" y="3683890"/>
            <a:ext cx="258315" cy="258315"/>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Tree>
    <p:extLst>
      <p:ext uri="{BB962C8B-B14F-4D97-AF65-F5344CB8AC3E}">
        <p14:creationId xmlns:p14="http://schemas.microsoft.com/office/powerpoint/2010/main" val="12506144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Half)">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55E954-69EA-46CD-921F-0E764C78A835}"/>
              </a:ext>
            </a:extLst>
          </p:cNvPr>
          <p:cNvSpPr>
            <a:spLocks noGrp="1"/>
          </p:cNvSpPr>
          <p:nvPr>
            <p:ph type="pic" sz="quarter" idx="12" hasCustomPrompt="1"/>
          </p:nvPr>
        </p:nvSpPr>
        <p:spPr>
          <a:xfrm>
            <a:off x="0" y="0"/>
            <a:ext cx="6096000" cy="6858000"/>
          </a:xfrm>
          <a:prstGeom prst="rect">
            <a:avLst/>
          </a:prstGeom>
        </p:spPr>
        <p:txBody>
          <a:bodyPr anchor="ctr" anchorCtr="0"/>
          <a:lstStyle>
            <a:lvl1pPr marL="0" indent="0" algn="ctr">
              <a:buNone/>
              <a:defRPr b="0" i="0">
                <a:solidFill>
                  <a:schemeClr val="accent4"/>
                </a:solidFill>
                <a:latin typeface="Marselis Pro Light" panose="02000503030000020004" pitchFamily="2" charset="77"/>
                <a:cs typeface="Cordale" panose="020A0503060602030A03" pitchFamily="18" charset="0"/>
              </a:defRPr>
            </a:lvl1pPr>
          </a:lstStyle>
          <a:p>
            <a:r>
              <a:rPr lang="en-US" dirty="0"/>
              <a:t>Click to insert image</a:t>
            </a:r>
          </a:p>
        </p:txBody>
      </p:sp>
      <p:sp>
        <p:nvSpPr>
          <p:cNvPr id="9" name="Text Placeholder 6">
            <a:extLst>
              <a:ext uri="{FF2B5EF4-FFF2-40B4-BE49-F238E27FC236}">
                <a16:creationId xmlns:a16="http://schemas.microsoft.com/office/drawing/2014/main" id="{6621081E-2642-4831-B9E1-E913FE1977A2}"/>
              </a:ext>
            </a:extLst>
          </p:cNvPr>
          <p:cNvSpPr>
            <a:spLocks noGrp="1"/>
          </p:cNvSpPr>
          <p:nvPr>
            <p:ph type="body" sz="quarter" idx="13" hasCustomPrompt="1"/>
          </p:nvPr>
        </p:nvSpPr>
        <p:spPr>
          <a:xfrm>
            <a:off x="7592704" y="1716366"/>
            <a:ext cx="3989695"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 1</a:t>
            </a:r>
          </a:p>
        </p:txBody>
      </p:sp>
      <p:sp>
        <p:nvSpPr>
          <p:cNvPr id="13" name="Text Placeholder 6">
            <a:extLst>
              <a:ext uri="{FF2B5EF4-FFF2-40B4-BE49-F238E27FC236}">
                <a16:creationId xmlns:a16="http://schemas.microsoft.com/office/drawing/2014/main" id="{EA432D12-B74D-4AA2-8C64-90E7A948A5C1}"/>
              </a:ext>
            </a:extLst>
          </p:cNvPr>
          <p:cNvSpPr>
            <a:spLocks noGrp="1"/>
          </p:cNvSpPr>
          <p:nvPr>
            <p:ph type="body" sz="quarter" idx="14" hasCustomPrompt="1"/>
          </p:nvPr>
        </p:nvSpPr>
        <p:spPr>
          <a:xfrm>
            <a:off x="7592704" y="2031240"/>
            <a:ext cx="3989695" cy="1005840"/>
          </a:xfrm>
          <a:prstGeom prst="rect">
            <a:avLst/>
          </a:prstGeom>
        </p:spPr>
        <p:txBody>
          <a:bodyPr lIns="0" tIns="0" rIns="0" bIns="0" anchor="t" anchorCtr="0"/>
          <a:lstStyle>
            <a:lvl1pPr marL="0" indent="0">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ligula.</a:t>
            </a:r>
          </a:p>
        </p:txBody>
      </p:sp>
      <p:sp>
        <p:nvSpPr>
          <p:cNvPr id="18" name="Text Placeholder 6">
            <a:extLst>
              <a:ext uri="{FF2B5EF4-FFF2-40B4-BE49-F238E27FC236}">
                <a16:creationId xmlns:a16="http://schemas.microsoft.com/office/drawing/2014/main" id="{4AE3D87B-680B-4BB3-B15E-A5F544EC3102}"/>
              </a:ext>
            </a:extLst>
          </p:cNvPr>
          <p:cNvSpPr>
            <a:spLocks noGrp="1"/>
          </p:cNvSpPr>
          <p:nvPr>
            <p:ph type="body" sz="quarter" idx="15" hasCustomPrompt="1"/>
          </p:nvPr>
        </p:nvSpPr>
        <p:spPr>
          <a:xfrm>
            <a:off x="7592704" y="3206247"/>
            <a:ext cx="3989695"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 2</a:t>
            </a:r>
          </a:p>
        </p:txBody>
      </p:sp>
      <p:sp>
        <p:nvSpPr>
          <p:cNvPr id="19" name="Text Placeholder 6">
            <a:extLst>
              <a:ext uri="{FF2B5EF4-FFF2-40B4-BE49-F238E27FC236}">
                <a16:creationId xmlns:a16="http://schemas.microsoft.com/office/drawing/2014/main" id="{D5BB9E20-74CC-4665-9F6C-8BEF6169E72D}"/>
              </a:ext>
            </a:extLst>
          </p:cNvPr>
          <p:cNvSpPr>
            <a:spLocks noGrp="1"/>
          </p:cNvSpPr>
          <p:nvPr>
            <p:ph type="body" sz="quarter" idx="16" hasCustomPrompt="1"/>
          </p:nvPr>
        </p:nvSpPr>
        <p:spPr>
          <a:xfrm>
            <a:off x="7592704" y="3521121"/>
            <a:ext cx="3989695" cy="1005840"/>
          </a:xfrm>
          <a:prstGeom prst="rect">
            <a:avLst/>
          </a:prstGeom>
        </p:spPr>
        <p:txBody>
          <a:bodyPr lIns="0" tIns="0" rIns="0" bIns="0" anchor="t" anchorCtr="0"/>
          <a:lstStyle>
            <a:lvl1pPr marL="0" indent="0">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ligula.</a:t>
            </a:r>
          </a:p>
        </p:txBody>
      </p:sp>
      <p:sp>
        <p:nvSpPr>
          <p:cNvPr id="20" name="Text Placeholder 6">
            <a:extLst>
              <a:ext uri="{FF2B5EF4-FFF2-40B4-BE49-F238E27FC236}">
                <a16:creationId xmlns:a16="http://schemas.microsoft.com/office/drawing/2014/main" id="{30840340-E1BC-492D-B6DB-27A1F11083F1}"/>
              </a:ext>
            </a:extLst>
          </p:cNvPr>
          <p:cNvSpPr>
            <a:spLocks noGrp="1"/>
          </p:cNvSpPr>
          <p:nvPr>
            <p:ph type="body" sz="quarter" idx="17" hasCustomPrompt="1"/>
          </p:nvPr>
        </p:nvSpPr>
        <p:spPr>
          <a:xfrm>
            <a:off x="7592704" y="4698402"/>
            <a:ext cx="3989695"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 3</a:t>
            </a:r>
          </a:p>
        </p:txBody>
      </p:sp>
      <p:sp>
        <p:nvSpPr>
          <p:cNvPr id="21" name="Text Placeholder 6">
            <a:extLst>
              <a:ext uri="{FF2B5EF4-FFF2-40B4-BE49-F238E27FC236}">
                <a16:creationId xmlns:a16="http://schemas.microsoft.com/office/drawing/2014/main" id="{CB91508B-DF42-4B2C-A034-DC12BD599601}"/>
              </a:ext>
            </a:extLst>
          </p:cNvPr>
          <p:cNvSpPr>
            <a:spLocks noGrp="1"/>
          </p:cNvSpPr>
          <p:nvPr>
            <p:ph type="body" sz="quarter" idx="18" hasCustomPrompt="1"/>
          </p:nvPr>
        </p:nvSpPr>
        <p:spPr>
          <a:xfrm>
            <a:off x="7592704" y="5013276"/>
            <a:ext cx="3989695" cy="1005840"/>
          </a:xfrm>
          <a:prstGeom prst="rect">
            <a:avLst/>
          </a:prstGeom>
        </p:spPr>
        <p:txBody>
          <a:bodyPr lIns="0" tIns="0" rIns="0" bIns="0" anchor="t" anchorCtr="0"/>
          <a:lstStyle>
            <a:lvl1pPr marL="0" indent="0">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ligula.</a:t>
            </a:r>
          </a:p>
        </p:txBody>
      </p:sp>
      <p:sp>
        <p:nvSpPr>
          <p:cNvPr id="22" name="Picture Placeholder 9">
            <a:extLst>
              <a:ext uri="{FF2B5EF4-FFF2-40B4-BE49-F238E27FC236}">
                <a16:creationId xmlns:a16="http://schemas.microsoft.com/office/drawing/2014/main" id="{5D439CA4-C958-4E7D-AE74-610A6360D8F4}"/>
              </a:ext>
            </a:extLst>
          </p:cNvPr>
          <p:cNvSpPr>
            <a:spLocks noGrp="1"/>
          </p:cNvSpPr>
          <p:nvPr>
            <p:ph type="pic" sz="quarter" idx="19" hasCustomPrompt="1"/>
          </p:nvPr>
        </p:nvSpPr>
        <p:spPr>
          <a:xfrm>
            <a:off x="6573202" y="1716366"/>
            <a:ext cx="640080" cy="640080"/>
          </a:xfrm>
          <a:prstGeom prst="rect">
            <a:avLst/>
          </a:prstGeom>
        </p:spPr>
        <p:txBody>
          <a:bodyPr anchor="t" anchorCtr="0"/>
          <a:lstStyle>
            <a:lvl1pPr marL="0" indent="0" algn="ctr">
              <a:buNone/>
              <a:defRPr sz="1000" b="0" i="0">
                <a:solidFill>
                  <a:schemeClr val="accent4"/>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3" name="Picture Placeholder 9">
            <a:extLst>
              <a:ext uri="{FF2B5EF4-FFF2-40B4-BE49-F238E27FC236}">
                <a16:creationId xmlns:a16="http://schemas.microsoft.com/office/drawing/2014/main" id="{4F5A2E16-7279-4439-B071-7C1080648E71}"/>
              </a:ext>
            </a:extLst>
          </p:cNvPr>
          <p:cNvSpPr>
            <a:spLocks noGrp="1"/>
          </p:cNvSpPr>
          <p:nvPr>
            <p:ph type="pic" sz="quarter" idx="20" hasCustomPrompt="1"/>
          </p:nvPr>
        </p:nvSpPr>
        <p:spPr>
          <a:xfrm>
            <a:off x="6573202" y="3206247"/>
            <a:ext cx="640080" cy="640080"/>
          </a:xfrm>
          <a:prstGeom prst="rect">
            <a:avLst/>
          </a:prstGeom>
        </p:spPr>
        <p:txBody>
          <a:bodyPr anchor="t" anchorCtr="0"/>
          <a:lstStyle>
            <a:lvl1pPr marL="0" indent="0" algn="ctr">
              <a:buNone/>
              <a:defRPr sz="1000" b="0" i="0">
                <a:solidFill>
                  <a:schemeClr val="accent4"/>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4" name="Picture Placeholder 9">
            <a:extLst>
              <a:ext uri="{FF2B5EF4-FFF2-40B4-BE49-F238E27FC236}">
                <a16:creationId xmlns:a16="http://schemas.microsoft.com/office/drawing/2014/main" id="{CAC0E806-91DD-430B-A50C-88F140EFC496}"/>
              </a:ext>
            </a:extLst>
          </p:cNvPr>
          <p:cNvSpPr>
            <a:spLocks noGrp="1"/>
          </p:cNvSpPr>
          <p:nvPr>
            <p:ph type="pic" sz="quarter" idx="21" hasCustomPrompt="1"/>
          </p:nvPr>
        </p:nvSpPr>
        <p:spPr>
          <a:xfrm>
            <a:off x="6573202" y="4696128"/>
            <a:ext cx="640080" cy="640080"/>
          </a:xfrm>
          <a:prstGeom prst="rect">
            <a:avLst/>
          </a:prstGeom>
        </p:spPr>
        <p:txBody>
          <a:bodyPr anchor="t" anchorCtr="0"/>
          <a:lstStyle>
            <a:lvl1pPr marL="0" indent="0" algn="ctr">
              <a:buNone/>
              <a:defRPr sz="1000" b="0" i="0">
                <a:solidFill>
                  <a:schemeClr val="accent4"/>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 name="Text Placeholder 6">
            <a:extLst>
              <a:ext uri="{FF2B5EF4-FFF2-40B4-BE49-F238E27FC236}">
                <a16:creationId xmlns:a16="http://schemas.microsoft.com/office/drawing/2014/main" id="{D247B1E2-6C46-AF60-9343-1A08AA8864F0}"/>
              </a:ext>
            </a:extLst>
          </p:cNvPr>
          <p:cNvSpPr>
            <a:spLocks noGrp="1"/>
          </p:cNvSpPr>
          <p:nvPr>
            <p:ph type="body" sz="quarter" idx="11" hasCustomPrompt="1"/>
          </p:nvPr>
        </p:nvSpPr>
        <p:spPr>
          <a:xfrm>
            <a:off x="6573201" y="516835"/>
            <a:ext cx="5009197"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sp>
        <p:nvSpPr>
          <p:cNvPr id="5" name="Content Placeholder 9">
            <a:extLst>
              <a:ext uri="{FF2B5EF4-FFF2-40B4-BE49-F238E27FC236}">
                <a16:creationId xmlns:a16="http://schemas.microsoft.com/office/drawing/2014/main" id="{4DF1A60C-AAF0-679F-35BD-98FE09EBE3FE}"/>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6" name="Slide Number Placeholder 2">
            <a:extLst>
              <a:ext uri="{FF2B5EF4-FFF2-40B4-BE49-F238E27FC236}">
                <a16:creationId xmlns:a16="http://schemas.microsoft.com/office/drawing/2014/main" id="{BE911E85-18CE-6A23-3B98-BBFC1A6572A8}"/>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Tree>
    <p:extLst>
      <p:ext uri="{BB962C8B-B14F-4D97-AF65-F5344CB8AC3E}">
        <p14:creationId xmlns:p14="http://schemas.microsoft.com/office/powerpoint/2010/main" val="35444468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Half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55E954-69EA-46CD-921F-0E764C78A835}"/>
              </a:ext>
            </a:extLst>
          </p:cNvPr>
          <p:cNvSpPr>
            <a:spLocks noGrp="1"/>
          </p:cNvSpPr>
          <p:nvPr>
            <p:ph type="pic" sz="quarter" idx="12" hasCustomPrompt="1"/>
          </p:nvPr>
        </p:nvSpPr>
        <p:spPr>
          <a:xfrm>
            <a:off x="6096000" y="0"/>
            <a:ext cx="6096000" cy="6858000"/>
          </a:xfrm>
          <a:prstGeom prst="rect">
            <a:avLst/>
          </a:prstGeom>
        </p:spPr>
        <p:txBody>
          <a:bodyPr anchor="ctr" anchorCtr="0"/>
          <a:lstStyle>
            <a:lvl1pPr marL="0" indent="0" algn="ctr">
              <a:buNone/>
              <a:defRPr b="0" i="0">
                <a:solidFill>
                  <a:schemeClr val="accent4"/>
                </a:solidFill>
                <a:latin typeface="Marselis Pro Light" panose="02000503030000020004" pitchFamily="2" charset="77"/>
                <a:cs typeface="Cordale" panose="020A0503060602030A03" pitchFamily="18" charset="0"/>
              </a:defRPr>
            </a:lvl1pPr>
          </a:lstStyle>
          <a:p>
            <a:r>
              <a:rPr lang="en-US" dirty="0"/>
              <a:t>Click to insert image</a:t>
            </a:r>
          </a:p>
        </p:txBody>
      </p:sp>
      <p:sp>
        <p:nvSpPr>
          <p:cNvPr id="9" name="Text Placeholder 6">
            <a:extLst>
              <a:ext uri="{FF2B5EF4-FFF2-40B4-BE49-F238E27FC236}">
                <a16:creationId xmlns:a16="http://schemas.microsoft.com/office/drawing/2014/main" id="{6621081E-2642-4831-B9E1-E913FE1977A2}"/>
              </a:ext>
            </a:extLst>
          </p:cNvPr>
          <p:cNvSpPr>
            <a:spLocks noGrp="1"/>
          </p:cNvSpPr>
          <p:nvPr>
            <p:ph type="body" sz="quarter" idx="13" hasCustomPrompt="1"/>
          </p:nvPr>
        </p:nvSpPr>
        <p:spPr>
          <a:xfrm>
            <a:off x="1629101" y="1716366"/>
            <a:ext cx="3781038"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 1</a:t>
            </a:r>
          </a:p>
        </p:txBody>
      </p:sp>
      <p:sp>
        <p:nvSpPr>
          <p:cNvPr id="13" name="Text Placeholder 6">
            <a:extLst>
              <a:ext uri="{FF2B5EF4-FFF2-40B4-BE49-F238E27FC236}">
                <a16:creationId xmlns:a16="http://schemas.microsoft.com/office/drawing/2014/main" id="{EA432D12-B74D-4AA2-8C64-90E7A948A5C1}"/>
              </a:ext>
            </a:extLst>
          </p:cNvPr>
          <p:cNvSpPr>
            <a:spLocks noGrp="1"/>
          </p:cNvSpPr>
          <p:nvPr>
            <p:ph type="body" sz="quarter" idx="14" hasCustomPrompt="1"/>
          </p:nvPr>
        </p:nvSpPr>
        <p:spPr>
          <a:xfrm>
            <a:off x="1629101" y="2031240"/>
            <a:ext cx="3781038" cy="1005840"/>
          </a:xfrm>
          <a:prstGeom prst="rect">
            <a:avLst/>
          </a:prstGeom>
        </p:spPr>
        <p:txBody>
          <a:bodyPr lIns="0" tIns="0" rIns="0" bIns="0" anchor="t" anchorCtr="0"/>
          <a:lstStyle>
            <a:lvl1pPr marL="0" indent="0">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ligula.</a:t>
            </a:r>
          </a:p>
        </p:txBody>
      </p:sp>
      <p:sp>
        <p:nvSpPr>
          <p:cNvPr id="18" name="Text Placeholder 6">
            <a:extLst>
              <a:ext uri="{FF2B5EF4-FFF2-40B4-BE49-F238E27FC236}">
                <a16:creationId xmlns:a16="http://schemas.microsoft.com/office/drawing/2014/main" id="{4AE3D87B-680B-4BB3-B15E-A5F544EC3102}"/>
              </a:ext>
            </a:extLst>
          </p:cNvPr>
          <p:cNvSpPr>
            <a:spLocks noGrp="1"/>
          </p:cNvSpPr>
          <p:nvPr>
            <p:ph type="body" sz="quarter" idx="15" hasCustomPrompt="1"/>
          </p:nvPr>
        </p:nvSpPr>
        <p:spPr>
          <a:xfrm>
            <a:off x="1629101" y="3206247"/>
            <a:ext cx="3781038"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 2</a:t>
            </a:r>
          </a:p>
        </p:txBody>
      </p:sp>
      <p:sp>
        <p:nvSpPr>
          <p:cNvPr id="19" name="Text Placeholder 6">
            <a:extLst>
              <a:ext uri="{FF2B5EF4-FFF2-40B4-BE49-F238E27FC236}">
                <a16:creationId xmlns:a16="http://schemas.microsoft.com/office/drawing/2014/main" id="{D5BB9E20-74CC-4665-9F6C-8BEF6169E72D}"/>
              </a:ext>
            </a:extLst>
          </p:cNvPr>
          <p:cNvSpPr>
            <a:spLocks noGrp="1"/>
          </p:cNvSpPr>
          <p:nvPr>
            <p:ph type="body" sz="quarter" idx="16" hasCustomPrompt="1"/>
          </p:nvPr>
        </p:nvSpPr>
        <p:spPr>
          <a:xfrm>
            <a:off x="1629101" y="3521121"/>
            <a:ext cx="3781038" cy="1005840"/>
          </a:xfrm>
          <a:prstGeom prst="rect">
            <a:avLst/>
          </a:prstGeom>
        </p:spPr>
        <p:txBody>
          <a:bodyPr lIns="0" tIns="0" rIns="0" bIns="0" anchor="t" anchorCtr="0"/>
          <a:lstStyle>
            <a:lvl1pPr marL="0" indent="0">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ligula.</a:t>
            </a:r>
          </a:p>
        </p:txBody>
      </p:sp>
      <p:sp>
        <p:nvSpPr>
          <p:cNvPr id="20" name="Text Placeholder 6">
            <a:extLst>
              <a:ext uri="{FF2B5EF4-FFF2-40B4-BE49-F238E27FC236}">
                <a16:creationId xmlns:a16="http://schemas.microsoft.com/office/drawing/2014/main" id="{30840340-E1BC-492D-B6DB-27A1F11083F1}"/>
              </a:ext>
            </a:extLst>
          </p:cNvPr>
          <p:cNvSpPr>
            <a:spLocks noGrp="1"/>
          </p:cNvSpPr>
          <p:nvPr>
            <p:ph type="body" sz="quarter" idx="17" hasCustomPrompt="1"/>
          </p:nvPr>
        </p:nvSpPr>
        <p:spPr>
          <a:xfrm>
            <a:off x="1629101" y="4698402"/>
            <a:ext cx="3781038"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 3</a:t>
            </a:r>
          </a:p>
        </p:txBody>
      </p:sp>
      <p:sp>
        <p:nvSpPr>
          <p:cNvPr id="21" name="Text Placeholder 6">
            <a:extLst>
              <a:ext uri="{FF2B5EF4-FFF2-40B4-BE49-F238E27FC236}">
                <a16:creationId xmlns:a16="http://schemas.microsoft.com/office/drawing/2014/main" id="{CB91508B-DF42-4B2C-A034-DC12BD599601}"/>
              </a:ext>
            </a:extLst>
          </p:cNvPr>
          <p:cNvSpPr>
            <a:spLocks noGrp="1"/>
          </p:cNvSpPr>
          <p:nvPr>
            <p:ph type="body" sz="quarter" idx="18" hasCustomPrompt="1"/>
          </p:nvPr>
        </p:nvSpPr>
        <p:spPr>
          <a:xfrm>
            <a:off x="1629101" y="5013276"/>
            <a:ext cx="3781038" cy="1005840"/>
          </a:xfrm>
          <a:prstGeom prst="rect">
            <a:avLst/>
          </a:prstGeom>
        </p:spPr>
        <p:txBody>
          <a:bodyPr lIns="0" tIns="0" rIns="0" bIns="0" anchor="t" anchorCtr="0"/>
          <a:lstStyle>
            <a:lvl1pPr marL="0" indent="0">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ligula.</a:t>
            </a:r>
          </a:p>
        </p:txBody>
      </p:sp>
      <p:sp>
        <p:nvSpPr>
          <p:cNvPr id="22" name="Picture Placeholder 9">
            <a:extLst>
              <a:ext uri="{FF2B5EF4-FFF2-40B4-BE49-F238E27FC236}">
                <a16:creationId xmlns:a16="http://schemas.microsoft.com/office/drawing/2014/main" id="{5D439CA4-C958-4E7D-AE74-610A6360D8F4}"/>
              </a:ext>
            </a:extLst>
          </p:cNvPr>
          <p:cNvSpPr>
            <a:spLocks noGrp="1"/>
          </p:cNvSpPr>
          <p:nvPr>
            <p:ph type="pic" sz="quarter" idx="19" hasCustomPrompt="1"/>
          </p:nvPr>
        </p:nvSpPr>
        <p:spPr>
          <a:xfrm>
            <a:off x="609599" y="1716366"/>
            <a:ext cx="640080" cy="640080"/>
          </a:xfrm>
          <a:prstGeom prst="rect">
            <a:avLst/>
          </a:prstGeom>
        </p:spPr>
        <p:txBody>
          <a:bodyPr anchor="t" anchorCtr="0"/>
          <a:lstStyle>
            <a:lvl1pPr marL="0" indent="0" algn="ctr">
              <a:buNone/>
              <a:defRPr sz="1000" b="0" i="0">
                <a:solidFill>
                  <a:schemeClr val="accent4"/>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3" name="Picture Placeholder 9">
            <a:extLst>
              <a:ext uri="{FF2B5EF4-FFF2-40B4-BE49-F238E27FC236}">
                <a16:creationId xmlns:a16="http://schemas.microsoft.com/office/drawing/2014/main" id="{4F5A2E16-7279-4439-B071-7C1080648E71}"/>
              </a:ext>
            </a:extLst>
          </p:cNvPr>
          <p:cNvSpPr>
            <a:spLocks noGrp="1"/>
          </p:cNvSpPr>
          <p:nvPr>
            <p:ph type="pic" sz="quarter" idx="20" hasCustomPrompt="1"/>
          </p:nvPr>
        </p:nvSpPr>
        <p:spPr>
          <a:xfrm>
            <a:off x="609599" y="3206247"/>
            <a:ext cx="640080" cy="640080"/>
          </a:xfrm>
          <a:prstGeom prst="rect">
            <a:avLst/>
          </a:prstGeom>
        </p:spPr>
        <p:txBody>
          <a:bodyPr anchor="t" anchorCtr="0"/>
          <a:lstStyle>
            <a:lvl1pPr marL="0" indent="0" algn="ctr">
              <a:buNone/>
              <a:defRPr sz="1000" b="0" i="0">
                <a:solidFill>
                  <a:schemeClr val="accent4"/>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4" name="Picture Placeholder 9">
            <a:extLst>
              <a:ext uri="{FF2B5EF4-FFF2-40B4-BE49-F238E27FC236}">
                <a16:creationId xmlns:a16="http://schemas.microsoft.com/office/drawing/2014/main" id="{CAC0E806-91DD-430B-A50C-88F140EFC496}"/>
              </a:ext>
            </a:extLst>
          </p:cNvPr>
          <p:cNvSpPr>
            <a:spLocks noGrp="1"/>
          </p:cNvSpPr>
          <p:nvPr>
            <p:ph type="pic" sz="quarter" idx="21" hasCustomPrompt="1"/>
          </p:nvPr>
        </p:nvSpPr>
        <p:spPr>
          <a:xfrm>
            <a:off x="609599" y="4696128"/>
            <a:ext cx="640080" cy="640080"/>
          </a:xfrm>
          <a:prstGeom prst="rect">
            <a:avLst/>
          </a:prstGeom>
        </p:spPr>
        <p:txBody>
          <a:bodyPr anchor="t" anchorCtr="0"/>
          <a:lstStyle>
            <a:lvl1pPr marL="0" indent="0" algn="ctr">
              <a:buNone/>
              <a:defRPr sz="1000" b="0" i="0">
                <a:solidFill>
                  <a:schemeClr val="accent4"/>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 name="Text Placeholder 6">
            <a:extLst>
              <a:ext uri="{FF2B5EF4-FFF2-40B4-BE49-F238E27FC236}">
                <a16:creationId xmlns:a16="http://schemas.microsoft.com/office/drawing/2014/main" id="{E7FFBBE6-821F-8303-951D-304BCEB64185}"/>
              </a:ext>
            </a:extLst>
          </p:cNvPr>
          <p:cNvSpPr>
            <a:spLocks noGrp="1"/>
          </p:cNvSpPr>
          <p:nvPr>
            <p:ph type="body" sz="quarter" idx="11" hasCustomPrompt="1"/>
          </p:nvPr>
        </p:nvSpPr>
        <p:spPr>
          <a:xfrm>
            <a:off x="609599" y="516835"/>
            <a:ext cx="4800540"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5" name="Picture 4" descr="A picture containing graphics, font, graphic design, typography&#10;&#10;Description automatically generated">
            <a:extLst>
              <a:ext uri="{FF2B5EF4-FFF2-40B4-BE49-F238E27FC236}">
                <a16:creationId xmlns:a16="http://schemas.microsoft.com/office/drawing/2014/main" id="{6E743DB1-E6E2-CC4F-D280-6421EB1DCE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Tree>
    <p:extLst>
      <p:ext uri="{BB962C8B-B14F-4D97-AF65-F5344CB8AC3E}">
        <p14:creationId xmlns:p14="http://schemas.microsoft.com/office/powerpoint/2010/main" val="5675168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 Chart (Half)">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FCC1F06A-FE14-4573-B578-D8E3814F7F31}"/>
              </a:ext>
            </a:extLst>
          </p:cNvPr>
          <p:cNvSpPr>
            <a:spLocks noGrp="1"/>
          </p:cNvSpPr>
          <p:nvPr>
            <p:ph type="chart" sz="quarter" idx="15" hasCustomPrompt="1"/>
          </p:nvPr>
        </p:nvSpPr>
        <p:spPr>
          <a:xfrm>
            <a:off x="6431079" y="1638300"/>
            <a:ext cx="5151316" cy="4114800"/>
          </a:xfrm>
          <a:prstGeom prst="rect">
            <a:avLst/>
          </a:prstGeom>
        </p:spPr>
        <p:txBody>
          <a:bodyPr anchor="ctr" anchorCtr="0"/>
          <a:lstStyle>
            <a:lvl1pPr marL="0" indent="0" algn="ctr">
              <a:buNone/>
              <a:defRPr sz="1800" b="0" i="0">
                <a:solidFill>
                  <a:schemeClr val="accent4"/>
                </a:solidFill>
                <a:latin typeface="Marselis Pro Light" panose="02000503030000020004" pitchFamily="2" charset="77"/>
                <a:cs typeface="Cordale" panose="020A0503060602030A03" pitchFamily="18" charset="0"/>
              </a:defRPr>
            </a:lvl1pPr>
          </a:lstStyle>
          <a:p>
            <a:r>
              <a:rPr lang="en-US" dirty="0"/>
              <a:t>Click to insert chart</a:t>
            </a:r>
          </a:p>
        </p:txBody>
      </p:sp>
      <p:cxnSp>
        <p:nvCxnSpPr>
          <p:cNvPr id="10" name="Straight Connector 9">
            <a:extLst>
              <a:ext uri="{FF2B5EF4-FFF2-40B4-BE49-F238E27FC236}">
                <a16:creationId xmlns:a16="http://schemas.microsoft.com/office/drawing/2014/main" id="{8B8BE49A-D82A-470A-9817-8DE2C0CA6144}"/>
              </a:ext>
            </a:extLst>
          </p:cNvPr>
          <p:cNvCxnSpPr/>
          <p:nvPr userDrawn="1"/>
        </p:nvCxnSpPr>
        <p:spPr>
          <a:xfrm>
            <a:off x="6074935" y="1638300"/>
            <a:ext cx="0" cy="41148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6F7C0170-57BC-99A7-8342-D5A43756EE5F}"/>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14" name="Picture 13" descr="A picture containing graphics, font, graphic design, typography&#10;&#10;Description automatically generated">
            <a:extLst>
              <a:ext uri="{FF2B5EF4-FFF2-40B4-BE49-F238E27FC236}">
                <a16:creationId xmlns:a16="http://schemas.microsoft.com/office/drawing/2014/main" id="{3517D458-AAEC-8C8D-2A35-EB4876BBDF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15" name="Content Placeholder 9">
            <a:extLst>
              <a:ext uri="{FF2B5EF4-FFF2-40B4-BE49-F238E27FC236}">
                <a16:creationId xmlns:a16="http://schemas.microsoft.com/office/drawing/2014/main" id="{6513295E-2D74-6CAC-B2CF-0E816CCB0C31}"/>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16" name="Slide Number Placeholder 2">
            <a:extLst>
              <a:ext uri="{FF2B5EF4-FFF2-40B4-BE49-F238E27FC236}">
                <a16:creationId xmlns:a16="http://schemas.microsoft.com/office/drawing/2014/main" id="{9CD2363A-261B-3726-5837-1531CEFE4A38}"/>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
        <p:nvSpPr>
          <p:cNvPr id="17" name="Content Placeholder 2">
            <a:extLst>
              <a:ext uri="{FF2B5EF4-FFF2-40B4-BE49-F238E27FC236}">
                <a16:creationId xmlns:a16="http://schemas.microsoft.com/office/drawing/2014/main" id="{9F20676B-BB29-9059-7DF5-F925B14ECE8D}"/>
              </a:ext>
            </a:extLst>
          </p:cNvPr>
          <p:cNvSpPr>
            <a:spLocks noGrp="1"/>
          </p:cNvSpPr>
          <p:nvPr>
            <p:ph sz="quarter" idx="12"/>
          </p:nvPr>
        </p:nvSpPr>
        <p:spPr>
          <a:xfrm>
            <a:off x="609599" y="1638301"/>
            <a:ext cx="5135215" cy="4114799"/>
          </a:xfrm>
          <a:prstGeom prst="rect">
            <a:avLst/>
          </a:prstGeom>
        </p:spPr>
        <p:txBody>
          <a:bodyPr>
            <a:normAutofit/>
          </a:bodyPr>
          <a:lstStyle>
            <a:lvl1pPr marL="342900" indent="-342900">
              <a:lnSpc>
                <a:spcPct val="100000"/>
              </a:lnSpc>
              <a:spcBef>
                <a:spcPts val="0"/>
              </a:spcBef>
              <a:buClr>
                <a:schemeClr val="accent1"/>
              </a:buClr>
              <a:buFont typeface="Arial" panose="020B0604020202020204" pitchFamily="34" charset="0"/>
              <a:buChar char="•"/>
              <a:defRPr sz="2400" b="0" i="0">
                <a:solidFill>
                  <a:schemeClr val="tx1"/>
                </a:solidFill>
                <a:latin typeface="Marselis Pro Light" panose="02000503030000020004" pitchFamily="2" charset="77"/>
                <a:cs typeface="Cordale" panose="020A0503060602030A03" pitchFamily="18" charset="0"/>
              </a:defRPr>
            </a:lvl1pPr>
            <a:lvl2pPr marL="800100" indent="-342900">
              <a:lnSpc>
                <a:spcPct val="100000"/>
              </a:lnSpc>
              <a:buClr>
                <a:schemeClr val="accent1"/>
              </a:buClr>
              <a:buFont typeface="Arial" panose="020B0604020202020204" pitchFamily="34" charset="0"/>
              <a:buChar char="•"/>
              <a:defRPr sz="2000" b="0" i="0">
                <a:solidFill>
                  <a:schemeClr val="tx1"/>
                </a:solidFill>
                <a:latin typeface="Marselis Pro Light" panose="02000503030000020004" pitchFamily="2" charset="77"/>
                <a:cs typeface="Cordale" panose="020A0503060602030A03" pitchFamily="18" charset="0"/>
              </a:defRPr>
            </a:lvl2pPr>
            <a:lvl3pPr marL="1200150" indent="-285750">
              <a:lnSpc>
                <a:spcPct val="100000"/>
              </a:lnSpc>
              <a:buClr>
                <a:schemeClr val="accent1"/>
              </a:buClr>
              <a:buFont typeface="Arial" panose="020B0604020202020204" pitchFamily="34" charset="0"/>
              <a:buChar char="•"/>
              <a:defRPr sz="1600" b="0" i="0">
                <a:solidFill>
                  <a:schemeClr val="tx1"/>
                </a:solidFill>
                <a:latin typeface="Marselis Pro Light" panose="02000503030000020004" pitchFamily="2" charset="77"/>
                <a:cs typeface="Cordale" panose="020A0503060602030A03" pitchFamily="18" charset="0"/>
              </a:defRPr>
            </a:lvl3pPr>
            <a:lvl4pPr marL="1600200" indent="-228600">
              <a:buClr>
                <a:schemeClr val="accent1"/>
              </a:buClr>
              <a:buFont typeface="System Font Regular"/>
              <a:buChar char="—"/>
              <a:defRPr sz="1200" b="0" i="0">
                <a:latin typeface="Marselis Pro Light" panose="02000503030000020004" pitchFamily="2" charset="77"/>
                <a:cs typeface="Cordale" panose="020A0503060602030A03" pitchFamily="18" charset="0"/>
              </a:defRPr>
            </a:lvl4pPr>
            <a:lvl5pPr marL="2057400" indent="-228600">
              <a:buFont typeface="Wingdings" panose="05000000000000000000" pitchFamily="2" charset="2"/>
              <a:buChar cha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12448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Chart (Full)">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F0E96AD2-BED7-121A-014E-2996252F5A3C}"/>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6" name="Picture 5" descr="A picture containing graphics, font, graphic design, typography&#10;&#10;Description automatically generated">
            <a:extLst>
              <a:ext uri="{FF2B5EF4-FFF2-40B4-BE49-F238E27FC236}">
                <a16:creationId xmlns:a16="http://schemas.microsoft.com/office/drawing/2014/main" id="{A6EFF9C4-19AB-EA5D-6AB7-AE0AEFFEAC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9" name="Content Placeholder 9">
            <a:extLst>
              <a:ext uri="{FF2B5EF4-FFF2-40B4-BE49-F238E27FC236}">
                <a16:creationId xmlns:a16="http://schemas.microsoft.com/office/drawing/2014/main" id="{63811EE2-6348-2BBD-5830-64C0FE61F813}"/>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10" name="Slide Number Placeholder 2">
            <a:extLst>
              <a:ext uri="{FF2B5EF4-FFF2-40B4-BE49-F238E27FC236}">
                <a16:creationId xmlns:a16="http://schemas.microsoft.com/office/drawing/2014/main" id="{17E2F60A-8F0B-1A0D-2240-D6322B987F51}"/>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
        <p:nvSpPr>
          <p:cNvPr id="12" name="Table Placeholder 11">
            <a:extLst>
              <a:ext uri="{FF2B5EF4-FFF2-40B4-BE49-F238E27FC236}">
                <a16:creationId xmlns:a16="http://schemas.microsoft.com/office/drawing/2014/main" id="{5CB1FDDF-C35A-6ED6-A028-402045C812DD}"/>
              </a:ext>
            </a:extLst>
          </p:cNvPr>
          <p:cNvSpPr>
            <a:spLocks noGrp="1"/>
          </p:cNvSpPr>
          <p:nvPr>
            <p:ph type="tbl" sz="quarter" idx="44"/>
          </p:nvPr>
        </p:nvSpPr>
        <p:spPr>
          <a:xfrm>
            <a:off x="609599" y="1600200"/>
            <a:ext cx="10929937" cy="3644900"/>
          </a:xfrm>
          <a:prstGeom prst="rect">
            <a:avLst/>
          </a:prstGeom>
        </p:spPr>
        <p:txBody>
          <a:bodyPr anchor="ctr"/>
          <a:lstStyle>
            <a:lvl1pPr marL="0" indent="0" algn="ctr">
              <a:buNone/>
              <a:defRPr b="0" i="0">
                <a:solidFill>
                  <a:schemeClr val="accent4"/>
                </a:solidFill>
                <a:latin typeface="Marselis Pro Light" panose="02000503030000020004" pitchFamily="2" charset="77"/>
                <a:cs typeface="Cordale" panose="020A0503060602030A03" pitchFamily="18" charset="0"/>
              </a:defRPr>
            </a:lvl1pPr>
          </a:lstStyle>
          <a:p>
            <a:endParaRPr lang="en-US"/>
          </a:p>
        </p:txBody>
      </p:sp>
    </p:spTree>
    <p:extLst>
      <p:ext uri="{BB962C8B-B14F-4D97-AF65-F5344CB8AC3E}">
        <p14:creationId xmlns:p14="http://schemas.microsoft.com/office/powerpoint/2010/main" val="959785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_L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C46566-7FD8-8FDE-D49E-7834DA729EB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5" name="Text Placeholder 6">
            <a:extLst>
              <a:ext uri="{FF2B5EF4-FFF2-40B4-BE49-F238E27FC236}">
                <a16:creationId xmlns:a16="http://schemas.microsoft.com/office/drawing/2014/main" id="{F9E00E52-C357-945E-6DE7-BB0F3ABEDF01}"/>
              </a:ext>
            </a:extLst>
          </p:cNvPr>
          <p:cNvSpPr>
            <a:spLocks noGrp="1"/>
          </p:cNvSpPr>
          <p:nvPr>
            <p:ph type="body" sz="quarter" idx="11" hasCustomPrompt="1"/>
          </p:nvPr>
        </p:nvSpPr>
        <p:spPr>
          <a:xfrm>
            <a:off x="611124" y="1791115"/>
            <a:ext cx="9810751" cy="2057400"/>
          </a:xfrm>
          <a:prstGeom prst="rect">
            <a:avLst/>
          </a:prstGeom>
        </p:spPr>
        <p:txBody>
          <a:bodyPr lIns="0" tIns="0" rIns="0" bIns="0" anchor="b" anchorCtr="0"/>
          <a:lstStyle>
            <a:lvl1pPr marL="0" indent="0" algn="l">
              <a:buNone/>
              <a:defRPr sz="7200" b="0" cap="none" baseline="0">
                <a:solidFill>
                  <a:srgbClr val="FFFFFF"/>
                </a:solidFill>
                <a:latin typeface="Marselis Pro" panose="02000503030000020004" pitchFamily="2" charset="77"/>
                <a:cs typeface="Calibri" panose="020F0502020204030204" pitchFamily="34" charset="0"/>
              </a:defRPr>
            </a:lvl1pPr>
          </a:lstStyle>
          <a:p>
            <a:pPr lvl="0"/>
            <a:r>
              <a:rPr lang="en-US" dirty="0"/>
              <a:t>Click to edit </a:t>
            </a:r>
            <a:br>
              <a:rPr lang="en-US" dirty="0"/>
            </a:br>
            <a:r>
              <a:rPr lang="en-US" dirty="0"/>
              <a:t>Master title style</a:t>
            </a:r>
          </a:p>
        </p:txBody>
      </p:sp>
      <p:sp>
        <p:nvSpPr>
          <p:cNvPr id="7" name="Text Placeholder 6">
            <a:extLst>
              <a:ext uri="{FF2B5EF4-FFF2-40B4-BE49-F238E27FC236}">
                <a16:creationId xmlns:a16="http://schemas.microsoft.com/office/drawing/2014/main" id="{F3EF5394-C056-017D-A46A-802B4AB5D7B3}"/>
              </a:ext>
            </a:extLst>
          </p:cNvPr>
          <p:cNvSpPr>
            <a:spLocks noGrp="1"/>
          </p:cNvSpPr>
          <p:nvPr>
            <p:ph type="body" sz="quarter" idx="13" hasCustomPrompt="1"/>
          </p:nvPr>
        </p:nvSpPr>
        <p:spPr>
          <a:xfrm>
            <a:off x="611125" y="4219723"/>
            <a:ext cx="9810751" cy="333470"/>
          </a:xfrm>
          <a:prstGeom prst="rect">
            <a:avLst/>
          </a:prstGeom>
        </p:spPr>
        <p:txBody>
          <a:bodyPr lIns="0" tIns="0" rIns="0" bIns="0" anchor="t" anchorCtr="0"/>
          <a:lstStyle>
            <a:lvl1pPr marL="0" indent="0" algn="l">
              <a:buNone/>
              <a:defRPr sz="2800" b="0" i="0" cap="none" baseline="0">
                <a:solidFill>
                  <a:schemeClr val="accent4"/>
                </a:solidFill>
                <a:latin typeface="Marselis Pro Light" panose="02000503030000020004" pitchFamily="2" charset="77"/>
                <a:cs typeface="Cordale" panose="020A0503060602030A03" pitchFamily="18" charset="0"/>
              </a:defRPr>
            </a:lvl1pPr>
          </a:lstStyle>
          <a:p>
            <a:r>
              <a:rPr lang="en-US" dirty="0"/>
              <a:t>Click to edit Master subtitle style</a:t>
            </a:r>
          </a:p>
        </p:txBody>
      </p:sp>
    </p:spTree>
    <p:extLst>
      <p:ext uri="{BB962C8B-B14F-4D97-AF65-F5344CB8AC3E}">
        <p14:creationId xmlns:p14="http://schemas.microsoft.com/office/powerpoint/2010/main" val="21409471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FCC1F06A-FE14-4573-B578-D8E3814F7F31}"/>
              </a:ext>
            </a:extLst>
          </p:cNvPr>
          <p:cNvSpPr>
            <a:spLocks noGrp="1"/>
          </p:cNvSpPr>
          <p:nvPr>
            <p:ph type="chart" sz="quarter" idx="15" hasCustomPrompt="1"/>
          </p:nvPr>
        </p:nvSpPr>
        <p:spPr>
          <a:xfrm>
            <a:off x="6510337" y="1638300"/>
            <a:ext cx="5029200" cy="4114800"/>
          </a:xfrm>
          <a:prstGeom prst="rect">
            <a:avLst/>
          </a:prstGeom>
        </p:spPr>
        <p:txBody>
          <a:bodyPr anchor="ctr" anchorCtr="0"/>
          <a:lstStyle>
            <a:lvl1pPr marL="0" indent="0" algn="ctr">
              <a:buNone/>
              <a:defRPr sz="1800" b="0" i="0">
                <a:solidFill>
                  <a:schemeClr val="accent4"/>
                </a:solidFill>
                <a:latin typeface="Marselis Pro Light" panose="02000503030000020004" pitchFamily="2" charset="77"/>
                <a:cs typeface="Cordale" panose="020A0503060602030A03" pitchFamily="18" charset="0"/>
              </a:defRPr>
            </a:lvl1pPr>
          </a:lstStyle>
          <a:p>
            <a:r>
              <a:rPr lang="en-US" dirty="0"/>
              <a:t>Click to insert chart</a:t>
            </a:r>
          </a:p>
        </p:txBody>
      </p:sp>
      <p:cxnSp>
        <p:nvCxnSpPr>
          <p:cNvPr id="10" name="Straight Connector 9">
            <a:extLst>
              <a:ext uri="{FF2B5EF4-FFF2-40B4-BE49-F238E27FC236}">
                <a16:creationId xmlns:a16="http://schemas.microsoft.com/office/drawing/2014/main" id="{8B8BE49A-D82A-470A-9817-8DE2C0CA6144}"/>
              </a:ext>
            </a:extLst>
          </p:cNvPr>
          <p:cNvCxnSpPr/>
          <p:nvPr userDrawn="1"/>
        </p:nvCxnSpPr>
        <p:spPr>
          <a:xfrm>
            <a:off x="6113634" y="1638300"/>
            <a:ext cx="0" cy="41148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hart Placeholder 2">
            <a:extLst>
              <a:ext uri="{FF2B5EF4-FFF2-40B4-BE49-F238E27FC236}">
                <a16:creationId xmlns:a16="http://schemas.microsoft.com/office/drawing/2014/main" id="{9ADBE365-8A6F-4D4B-91CA-9E8008D618DD}"/>
              </a:ext>
            </a:extLst>
          </p:cNvPr>
          <p:cNvSpPr>
            <a:spLocks noGrp="1"/>
          </p:cNvSpPr>
          <p:nvPr>
            <p:ph type="chart" sz="quarter" idx="16" hasCustomPrompt="1"/>
          </p:nvPr>
        </p:nvSpPr>
        <p:spPr>
          <a:xfrm>
            <a:off x="632790" y="1638300"/>
            <a:ext cx="5029200" cy="4114800"/>
          </a:xfrm>
          <a:prstGeom prst="rect">
            <a:avLst/>
          </a:prstGeom>
        </p:spPr>
        <p:txBody>
          <a:bodyPr anchor="ctr" anchorCtr="0"/>
          <a:lstStyle>
            <a:lvl1pPr marL="0" indent="0" algn="ctr">
              <a:buNone/>
              <a:defRPr sz="1800" b="0" i="0">
                <a:solidFill>
                  <a:schemeClr val="accent4"/>
                </a:solidFill>
                <a:latin typeface="Marselis Pro Light" panose="02000503030000020004" pitchFamily="2" charset="77"/>
                <a:cs typeface="Cordale" panose="020A0503060602030A03" pitchFamily="18" charset="0"/>
              </a:defRPr>
            </a:lvl1pPr>
          </a:lstStyle>
          <a:p>
            <a:r>
              <a:rPr lang="en-US" dirty="0"/>
              <a:t>Click to insert chart</a:t>
            </a:r>
          </a:p>
        </p:txBody>
      </p:sp>
      <p:sp>
        <p:nvSpPr>
          <p:cNvPr id="2" name="Text Placeholder 6">
            <a:extLst>
              <a:ext uri="{FF2B5EF4-FFF2-40B4-BE49-F238E27FC236}">
                <a16:creationId xmlns:a16="http://schemas.microsoft.com/office/drawing/2014/main" id="{DB0C09B4-E62E-D009-D511-E021E8277945}"/>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6" name="Picture 5" descr="A picture containing graphics, font, graphic design, typography&#10;&#10;Description automatically generated">
            <a:extLst>
              <a:ext uri="{FF2B5EF4-FFF2-40B4-BE49-F238E27FC236}">
                <a16:creationId xmlns:a16="http://schemas.microsoft.com/office/drawing/2014/main" id="{360BE642-7B5E-9171-95D0-678FA94B1B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12" name="Content Placeholder 9">
            <a:extLst>
              <a:ext uri="{FF2B5EF4-FFF2-40B4-BE49-F238E27FC236}">
                <a16:creationId xmlns:a16="http://schemas.microsoft.com/office/drawing/2014/main" id="{B91DE79A-A484-FAB1-C7CB-5300E5C98842}"/>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13" name="Slide Number Placeholder 2">
            <a:extLst>
              <a:ext uri="{FF2B5EF4-FFF2-40B4-BE49-F238E27FC236}">
                <a16:creationId xmlns:a16="http://schemas.microsoft.com/office/drawing/2014/main" id="{33A52761-70C2-D131-0755-4232140AAE95}"/>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Tree>
    <p:extLst>
      <p:ext uri="{BB962C8B-B14F-4D97-AF65-F5344CB8AC3E}">
        <p14:creationId xmlns:p14="http://schemas.microsoft.com/office/powerpoint/2010/main" val="700482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pen (Half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28">
            <a:extLst>
              <a:ext uri="{FF2B5EF4-FFF2-40B4-BE49-F238E27FC236}">
                <a16:creationId xmlns:a16="http://schemas.microsoft.com/office/drawing/2014/main" id="{3A370A46-F64E-4650-99C4-F92DDDA2EF4B}"/>
              </a:ext>
            </a:extLst>
          </p:cNvPr>
          <p:cNvSpPr>
            <a:spLocks noGrp="1"/>
          </p:cNvSpPr>
          <p:nvPr>
            <p:ph type="body" sz="quarter" idx="28" hasCustomPrompt="1"/>
          </p:nvPr>
        </p:nvSpPr>
        <p:spPr>
          <a:xfrm>
            <a:off x="2074610" y="3085465"/>
            <a:ext cx="731520" cy="731520"/>
          </a:xfrm>
          <a:prstGeom prst="ellipse">
            <a:avLst/>
          </a:prstGeom>
          <a:solidFill>
            <a:schemeClr val="tx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dirty="0"/>
              <a:t> </a:t>
            </a:r>
          </a:p>
        </p:txBody>
      </p:sp>
      <p:sp>
        <p:nvSpPr>
          <p:cNvPr id="16" name="Text Placeholder 28">
            <a:extLst>
              <a:ext uri="{FF2B5EF4-FFF2-40B4-BE49-F238E27FC236}">
                <a16:creationId xmlns:a16="http://schemas.microsoft.com/office/drawing/2014/main" id="{607FC8D6-ABF5-4016-965D-E81292B9960A}"/>
              </a:ext>
            </a:extLst>
          </p:cNvPr>
          <p:cNvSpPr>
            <a:spLocks noGrp="1"/>
          </p:cNvSpPr>
          <p:nvPr>
            <p:ph type="body" sz="quarter" idx="41" hasCustomPrompt="1"/>
          </p:nvPr>
        </p:nvSpPr>
        <p:spPr>
          <a:xfrm>
            <a:off x="2074610" y="4247327"/>
            <a:ext cx="731520" cy="731520"/>
          </a:xfrm>
          <a:prstGeom prst="ellipse">
            <a:avLst/>
          </a:prstGeom>
          <a:solidFill>
            <a:schemeClr val="tx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dirty="0"/>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3079623" y="4616336"/>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3076660" y="4151597"/>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3070291" y="3446957"/>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3067328" y="2982218"/>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a:t>
            </a:r>
          </a:p>
        </p:txBody>
      </p:sp>
      <p:sp>
        <p:nvSpPr>
          <p:cNvPr id="26" name="Text Placeholder 6">
            <a:extLst>
              <a:ext uri="{FF2B5EF4-FFF2-40B4-BE49-F238E27FC236}">
                <a16:creationId xmlns:a16="http://schemas.microsoft.com/office/drawing/2014/main" id="{C2C4DA63-5E5F-44EF-A9B5-2CE1FF1C353A}"/>
              </a:ext>
            </a:extLst>
          </p:cNvPr>
          <p:cNvSpPr>
            <a:spLocks noGrp="1"/>
          </p:cNvSpPr>
          <p:nvPr>
            <p:ph type="body" sz="quarter" idx="39" hasCustomPrompt="1"/>
          </p:nvPr>
        </p:nvSpPr>
        <p:spPr>
          <a:xfrm>
            <a:off x="2076966" y="1469671"/>
            <a:ext cx="4130021" cy="460452"/>
          </a:xfrm>
          <a:prstGeom prst="rect">
            <a:avLst/>
          </a:prstGeom>
        </p:spPr>
        <p:txBody>
          <a:bodyPr lIns="0" tIns="0" rIns="0" bIns="0" anchor="b"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sp>
        <p:nvSpPr>
          <p:cNvPr id="27" name="Text Placeholder 6">
            <a:extLst>
              <a:ext uri="{FF2B5EF4-FFF2-40B4-BE49-F238E27FC236}">
                <a16:creationId xmlns:a16="http://schemas.microsoft.com/office/drawing/2014/main" id="{C7B95568-7671-4D56-9D46-BF30C128E5DC}"/>
              </a:ext>
            </a:extLst>
          </p:cNvPr>
          <p:cNvSpPr>
            <a:spLocks noGrp="1"/>
          </p:cNvSpPr>
          <p:nvPr>
            <p:ph type="body" sz="quarter" idx="40" hasCustomPrompt="1"/>
          </p:nvPr>
        </p:nvSpPr>
        <p:spPr>
          <a:xfrm>
            <a:off x="2076966" y="2113002"/>
            <a:ext cx="4130021" cy="527347"/>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pic>
        <p:nvPicPr>
          <p:cNvPr id="4" name="Picture 3" descr="A picture containing graphics, font, graphic design, typography&#10;&#10;Description automatically generated">
            <a:extLst>
              <a:ext uri="{FF2B5EF4-FFF2-40B4-BE49-F238E27FC236}">
                <a16:creationId xmlns:a16="http://schemas.microsoft.com/office/drawing/2014/main" id="{DC5BF7A1-FF1D-5833-08AD-AA70A36AB1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5" name="Content Placeholder 9">
            <a:extLst>
              <a:ext uri="{FF2B5EF4-FFF2-40B4-BE49-F238E27FC236}">
                <a16:creationId xmlns:a16="http://schemas.microsoft.com/office/drawing/2014/main" id="{EA059679-F0B1-43FD-59E6-9E3929FA1EEE}"/>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6" name="Slide Number Placeholder 2">
            <a:extLst>
              <a:ext uri="{FF2B5EF4-FFF2-40B4-BE49-F238E27FC236}">
                <a16:creationId xmlns:a16="http://schemas.microsoft.com/office/drawing/2014/main" id="{5EB5B791-B295-9B4D-04CF-72E4682A95D2}"/>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
        <p:nvSpPr>
          <p:cNvPr id="8" name="Picture Placeholder 7">
            <a:extLst>
              <a:ext uri="{FF2B5EF4-FFF2-40B4-BE49-F238E27FC236}">
                <a16:creationId xmlns:a16="http://schemas.microsoft.com/office/drawing/2014/main" id="{1AB25E27-09B7-1264-9086-0E8F074931A5}"/>
              </a:ext>
            </a:extLst>
          </p:cNvPr>
          <p:cNvSpPr>
            <a:spLocks noGrp="1"/>
          </p:cNvSpPr>
          <p:nvPr>
            <p:ph type="pic" sz="quarter" idx="44" hasCustomPrompt="1"/>
          </p:nvPr>
        </p:nvSpPr>
        <p:spPr>
          <a:xfrm>
            <a:off x="2176051" y="3180313"/>
            <a:ext cx="528638" cy="527050"/>
          </a:xfrm>
          <a:prstGeom prst="rect">
            <a:avLst/>
          </a:prstGeom>
        </p:spPr>
        <p:txBody>
          <a:bodyPr/>
          <a:lstStyle>
            <a:lvl1pPr marL="0" indent="0" algn="ctr">
              <a:buNone/>
              <a:defRPr sz="1000" b="0" i="0">
                <a:solidFill>
                  <a:srgbClr val="FFFFFF"/>
                </a:solidFill>
                <a:latin typeface="Marselis Pro Light" panose="02000503030000020004" pitchFamily="2" charset="77"/>
                <a:cs typeface="Cordale" panose="020A0503060602030A03" pitchFamily="18" charset="0"/>
              </a:defRPr>
            </a:lvl1pPr>
          </a:lstStyle>
          <a:p>
            <a:r>
              <a:rPr lang="en-US" dirty="0"/>
              <a:t>Insert icon</a:t>
            </a:r>
          </a:p>
        </p:txBody>
      </p:sp>
      <p:sp>
        <p:nvSpPr>
          <p:cNvPr id="9" name="Picture Placeholder 7">
            <a:extLst>
              <a:ext uri="{FF2B5EF4-FFF2-40B4-BE49-F238E27FC236}">
                <a16:creationId xmlns:a16="http://schemas.microsoft.com/office/drawing/2014/main" id="{D47DC441-911F-28BC-3F6C-6B2F382A3068}"/>
              </a:ext>
            </a:extLst>
          </p:cNvPr>
          <p:cNvSpPr>
            <a:spLocks noGrp="1"/>
          </p:cNvSpPr>
          <p:nvPr>
            <p:ph type="pic" sz="quarter" idx="45" hasCustomPrompt="1"/>
          </p:nvPr>
        </p:nvSpPr>
        <p:spPr>
          <a:xfrm>
            <a:off x="2176051" y="4348713"/>
            <a:ext cx="528638" cy="527050"/>
          </a:xfrm>
          <a:prstGeom prst="rect">
            <a:avLst/>
          </a:prstGeom>
        </p:spPr>
        <p:txBody>
          <a:bodyPr/>
          <a:lstStyle>
            <a:lvl1pPr marL="0" indent="0" algn="ctr">
              <a:buNone/>
              <a:defRPr sz="1000" b="0" i="0">
                <a:solidFill>
                  <a:srgbClr val="FFFFFF"/>
                </a:solidFill>
                <a:latin typeface="Marselis Pro Light" panose="02000503030000020004" pitchFamily="2" charset="77"/>
                <a:cs typeface="Cordale" panose="020A0503060602030A03" pitchFamily="18" charset="0"/>
              </a:defRPr>
            </a:lvl1pPr>
          </a:lstStyle>
          <a:p>
            <a:r>
              <a:rPr lang="en-US" dirty="0"/>
              <a:t>Insert icon</a:t>
            </a:r>
          </a:p>
        </p:txBody>
      </p:sp>
    </p:spTree>
    <p:extLst>
      <p:ext uri="{BB962C8B-B14F-4D97-AF65-F5344CB8AC3E}">
        <p14:creationId xmlns:p14="http://schemas.microsoft.com/office/powerpoint/2010/main" val="914033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pen (Half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28">
            <a:extLst>
              <a:ext uri="{FF2B5EF4-FFF2-40B4-BE49-F238E27FC236}">
                <a16:creationId xmlns:a16="http://schemas.microsoft.com/office/drawing/2014/main" id="{F1287C14-99CE-4960-AB34-BE892D1D1B7A}"/>
              </a:ext>
            </a:extLst>
          </p:cNvPr>
          <p:cNvSpPr>
            <a:spLocks noGrp="1"/>
          </p:cNvSpPr>
          <p:nvPr>
            <p:ph type="body" sz="quarter" idx="28" hasCustomPrompt="1"/>
          </p:nvPr>
        </p:nvSpPr>
        <p:spPr>
          <a:xfrm>
            <a:off x="6219228" y="3058961"/>
            <a:ext cx="731520" cy="731520"/>
          </a:xfrm>
          <a:prstGeom prst="ellipse">
            <a:avLst/>
          </a:prstGeom>
          <a:solidFill>
            <a:schemeClr val="tx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dirty="0"/>
              <a:t> </a:t>
            </a:r>
          </a:p>
        </p:txBody>
      </p:sp>
      <p:sp>
        <p:nvSpPr>
          <p:cNvPr id="18" name="Text Placeholder 28">
            <a:extLst>
              <a:ext uri="{FF2B5EF4-FFF2-40B4-BE49-F238E27FC236}">
                <a16:creationId xmlns:a16="http://schemas.microsoft.com/office/drawing/2014/main" id="{0341E0B5-FBB4-44A7-AE7F-5DB2FF74AE6A}"/>
              </a:ext>
            </a:extLst>
          </p:cNvPr>
          <p:cNvSpPr>
            <a:spLocks noGrp="1"/>
          </p:cNvSpPr>
          <p:nvPr>
            <p:ph type="body" sz="quarter" idx="41" hasCustomPrompt="1"/>
          </p:nvPr>
        </p:nvSpPr>
        <p:spPr>
          <a:xfrm>
            <a:off x="6219228" y="4220823"/>
            <a:ext cx="731520" cy="731520"/>
          </a:xfrm>
          <a:prstGeom prst="ellipse">
            <a:avLst/>
          </a:prstGeom>
          <a:solidFill>
            <a:schemeClr val="tx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dirty="0"/>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7224241" y="4589832"/>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7221278" y="4125093"/>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7214909" y="3420453"/>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7211946" y="2955714"/>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a:t>
            </a:r>
          </a:p>
        </p:txBody>
      </p:sp>
      <p:sp>
        <p:nvSpPr>
          <p:cNvPr id="40" name="Picture Placeholder 9">
            <a:extLst>
              <a:ext uri="{FF2B5EF4-FFF2-40B4-BE49-F238E27FC236}">
                <a16:creationId xmlns:a16="http://schemas.microsoft.com/office/drawing/2014/main" id="{1D1E549B-6202-48A5-A9F3-EA54C8013296}"/>
              </a:ext>
            </a:extLst>
          </p:cNvPr>
          <p:cNvSpPr>
            <a:spLocks noGrp="1"/>
          </p:cNvSpPr>
          <p:nvPr>
            <p:ph type="pic" sz="quarter" idx="36" hasCustomPrompt="1"/>
          </p:nvPr>
        </p:nvSpPr>
        <p:spPr>
          <a:xfrm>
            <a:off x="6403286" y="3237573"/>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41" name="Picture Placeholder 9">
            <a:extLst>
              <a:ext uri="{FF2B5EF4-FFF2-40B4-BE49-F238E27FC236}">
                <a16:creationId xmlns:a16="http://schemas.microsoft.com/office/drawing/2014/main" id="{5472B21B-2783-46F4-88A6-C386CB6FC6E8}"/>
              </a:ext>
            </a:extLst>
          </p:cNvPr>
          <p:cNvSpPr>
            <a:spLocks noGrp="1"/>
          </p:cNvSpPr>
          <p:nvPr>
            <p:ph type="pic" sz="quarter" idx="37" hasCustomPrompt="1"/>
          </p:nvPr>
        </p:nvSpPr>
        <p:spPr>
          <a:xfrm>
            <a:off x="6403286" y="4406952"/>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6" name="Text Placeholder 6">
            <a:extLst>
              <a:ext uri="{FF2B5EF4-FFF2-40B4-BE49-F238E27FC236}">
                <a16:creationId xmlns:a16="http://schemas.microsoft.com/office/drawing/2014/main" id="{C2C4DA63-5E5F-44EF-A9B5-2CE1FF1C353A}"/>
              </a:ext>
            </a:extLst>
          </p:cNvPr>
          <p:cNvSpPr>
            <a:spLocks noGrp="1"/>
          </p:cNvSpPr>
          <p:nvPr>
            <p:ph type="body" sz="quarter" idx="39" hasCustomPrompt="1"/>
          </p:nvPr>
        </p:nvSpPr>
        <p:spPr>
          <a:xfrm>
            <a:off x="6221584" y="1443167"/>
            <a:ext cx="4130021" cy="460452"/>
          </a:xfrm>
          <a:prstGeom prst="rect">
            <a:avLst/>
          </a:prstGeom>
        </p:spPr>
        <p:txBody>
          <a:bodyPr lIns="0" tIns="0" rIns="0" bIns="0" anchor="b"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sp>
        <p:nvSpPr>
          <p:cNvPr id="27" name="Text Placeholder 6">
            <a:extLst>
              <a:ext uri="{FF2B5EF4-FFF2-40B4-BE49-F238E27FC236}">
                <a16:creationId xmlns:a16="http://schemas.microsoft.com/office/drawing/2014/main" id="{C7B95568-7671-4D56-9D46-BF30C128E5DC}"/>
              </a:ext>
            </a:extLst>
          </p:cNvPr>
          <p:cNvSpPr>
            <a:spLocks noGrp="1"/>
          </p:cNvSpPr>
          <p:nvPr>
            <p:ph type="body" sz="quarter" idx="40" hasCustomPrompt="1"/>
          </p:nvPr>
        </p:nvSpPr>
        <p:spPr>
          <a:xfrm>
            <a:off x="6221584" y="2086498"/>
            <a:ext cx="4130021" cy="527347"/>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pic>
        <p:nvPicPr>
          <p:cNvPr id="17" name="Picture 16" descr="A picture containing graphics, font, graphic design, typography&#10;&#10;Description automatically generated">
            <a:extLst>
              <a:ext uri="{FF2B5EF4-FFF2-40B4-BE49-F238E27FC236}">
                <a16:creationId xmlns:a16="http://schemas.microsoft.com/office/drawing/2014/main" id="{032EB1F2-F682-9F11-D07F-CE1E65FD88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19" name="Content Placeholder 9">
            <a:extLst>
              <a:ext uri="{FF2B5EF4-FFF2-40B4-BE49-F238E27FC236}">
                <a16:creationId xmlns:a16="http://schemas.microsoft.com/office/drawing/2014/main" id="{D2E031CC-C653-A9C9-35B2-14C5B7FE180C}"/>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20" name="Slide Number Placeholder 2">
            <a:extLst>
              <a:ext uri="{FF2B5EF4-FFF2-40B4-BE49-F238E27FC236}">
                <a16:creationId xmlns:a16="http://schemas.microsoft.com/office/drawing/2014/main" id="{7A113A77-015E-3DA3-6107-3E032197F499}"/>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Tree>
    <p:extLst>
      <p:ext uri="{BB962C8B-B14F-4D97-AF65-F5344CB8AC3E}">
        <p14:creationId xmlns:p14="http://schemas.microsoft.com/office/powerpoint/2010/main" val="21187707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obile (Center)">
    <p:spTree>
      <p:nvGrpSpPr>
        <p:cNvPr id="1" name=""/>
        <p:cNvGrpSpPr/>
        <p:nvPr/>
      </p:nvGrpSpPr>
      <p:grpSpPr>
        <a:xfrm>
          <a:off x="0" y="0"/>
          <a:ext cx="0" cy="0"/>
          <a:chOff x="0" y="0"/>
          <a:chExt cx="0" cy="0"/>
        </a:xfrm>
      </p:grpSpPr>
      <p:pic>
        <p:nvPicPr>
          <p:cNvPr id="20" name="Graphic 16">
            <a:extLst>
              <a:ext uri="{FF2B5EF4-FFF2-40B4-BE49-F238E27FC236}">
                <a16:creationId xmlns:a16="http://schemas.microsoft.com/office/drawing/2014/main" id="{84C4DBF9-FB7A-D227-3CBF-75A9C84916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76759" y="1878234"/>
            <a:ext cx="3208818" cy="5668911"/>
          </a:xfrm>
          <a:prstGeom prst="rect">
            <a:avLst/>
          </a:prstGeom>
          <a:effectLst>
            <a:outerShdw blurRad="50800" dist="38100" dir="18900000" algn="bl" rotWithShape="0">
              <a:schemeClr val="bg1">
                <a:alpha val="40000"/>
              </a:schemeClr>
            </a:outerShdw>
          </a:effectLst>
        </p:spPr>
      </p:pic>
      <p:sp>
        <p:nvSpPr>
          <p:cNvPr id="42" name="Text Placeholder 28">
            <a:extLst>
              <a:ext uri="{FF2B5EF4-FFF2-40B4-BE49-F238E27FC236}">
                <a16:creationId xmlns:a16="http://schemas.microsoft.com/office/drawing/2014/main" id="{18C1DF48-6468-4DBE-B05A-3E693E4FEF87}"/>
              </a:ext>
            </a:extLst>
          </p:cNvPr>
          <p:cNvSpPr>
            <a:spLocks noGrp="1"/>
          </p:cNvSpPr>
          <p:nvPr>
            <p:ph type="body" sz="quarter" idx="38" hasCustomPrompt="1"/>
          </p:nvPr>
        </p:nvSpPr>
        <p:spPr>
          <a:xfrm>
            <a:off x="3478071" y="2620231"/>
            <a:ext cx="731520" cy="731520"/>
          </a:xfrm>
          <a:prstGeom prst="ellipse">
            <a:avLst/>
          </a:prstGeom>
          <a:solidFill>
            <a:schemeClr val="tx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43" name="Text Placeholder 28">
            <a:extLst>
              <a:ext uri="{FF2B5EF4-FFF2-40B4-BE49-F238E27FC236}">
                <a16:creationId xmlns:a16="http://schemas.microsoft.com/office/drawing/2014/main" id="{FC51F1C5-FF85-43CF-808B-381C106E7994}"/>
              </a:ext>
            </a:extLst>
          </p:cNvPr>
          <p:cNvSpPr>
            <a:spLocks noGrp="1"/>
          </p:cNvSpPr>
          <p:nvPr>
            <p:ph type="body" sz="quarter" idx="41" hasCustomPrompt="1"/>
          </p:nvPr>
        </p:nvSpPr>
        <p:spPr>
          <a:xfrm>
            <a:off x="3478071" y="4277080"/>
            <a:ext cx="731520" cy="731520"/>
          </a:xfrm>
          <a:prstGeom prst="ellipse">
            <a:avLst/>
          </a:prstGeom>
          <a:solidFill>
            <a:schemeClr val="tx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44" name="Text Placeholder 28">
            <a:extLst>
              <a:ext uri="{FF2B5EF4-FFF2-40B4-BE49-F238E27FC236}">
                <a16:creationId xmlns:a16="http://schemas.microsoft.com/office/drawing/2014/main" id="{A111F89F-4304-4B11-A3A2-E3718E5C7668}"/>
              </a:ext>
            </a:extLst>
          </p:cNvPr>
          <p:cNvSpPr>
            <a:spLocks noGrp="1"/>
          </p:cNvSpPr>
          <p:nvPr>
            <p:ph type="body" sz="quarter" idx="42" hasCustomPrompt="1"/>
          </p:nvPr>
        </p:nvSpPr>
        <p:spPr>
          <a:xfrm>
            <a:off x="7781901" y="2624001"/>
            <a:ext cx="731520" cy="731520"/>
          </a:xfrm>
          <a:prstGeom prst="ellipse">
            <a:avLst/>
          </a:prstGeom>
          <a:solidFill>
            <a:schemeClr val="tx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45" name="Text Placeholder 28">
            <a:extLst>
              <a:ext uri="{FF2B5EF4-FFF2-40B4-BE49-F238E27FC236}">
                <a16:creationId xmlns:a16="http://schemas.microsoft.com/office/drawing/2014/main" id="{25C32ECA-24BA-4489-9EC1-5FEE637AA961}"/>
              </a:ext>
            </a:extLst>
          </p:cNvPr>
          <p:cNvSpPr>
            <a:spLocks noGrp="1"/>
          </p:cNvSpPr>
          <p:nvPr>
            <p:ph type="body" sz="quarter" idx="43" hasCustomPrompt="1"/>
          </p:nvPr>
        </p:nvSpPr>
        <p:spPr>
          <a:xfrm>
            <a:off x="7781901" y="4280850"/>
            <a:ext cx="731520" cy="731520"/>
          </a:xfrm>
          <a:prstGeom prst="ellipse">
            <a:avLst/>
          </a:prstGeom>
          <a:solidFill>
            <a:schemeClr val="tx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8784558" y="4642840"/>
            <a:ext cx="2227997" cy="794535"/>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8781596" y="4178101"/>
            <a:ext cx="223096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8775226" y="2984813"/>
            <a:ext cx="2227997" cy="794535"/>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8772264" y="2520074"/>
            <a:ext cx="223096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a:t>
            </a:r>
          </a:p>
        </p:txBody>
      </p:sp>
      <p:sp>
        <p:nvSpPr>
          <p:cNvPr id="32" name="Text Placeholder 6">
            <a:extLst>
              <a:ext uri="{FF2B5EF4-FFF2-40B4-BE49-F238E27FC236}">
                <a16:creationId xmlns:a16="http://schemas.microsoft.com/office/drawing/2014/main" id="{367B0E00-D4C1-4613-98FC-49E5BC06AA47}"/>
              </a:ext>
            </a:extLst>
          </p:cNvPr>
          <p:cNvSpPr>
            <a:spLocks noGrp="1"/>
          </p:cNvSpPr>
          <p:nvPr>
            <p:ph type="body" sz="quarter" idx="28" hasCustomPrompt="1"/>
          </p:nvPr>
        </p:nvSpPr>
        <p:spPr>
          <a:xfrm>
            <a:off x="988872" y="4642840"/>
            <a:ext cx="2227997" cy="794535"/>
          </a:xfrm>
          <a:prstGeom prst="rect">
            <a:avLst/>
          </a:prstGeom>
        </p:spPr>
        <p:txBody>
          <a:bodyPr lIns="0" tIns="0" rIns="0" bIns="0" anchor="t" anchorCtr="0"/>
          <a:lstStyle>
            <a:lvl1pPr marL="0" indent="0" algn="r">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3" name="Text Placeholder 6">
            <a:extLst>
              <a:ext uri="{FF2B5EF4-FFF2-40B4-BE49-F238E27FC236}">
                <a16:creationId xmlns:a16="http://schemas.microsoft.com/office/drawing/2014/main" id="{1D14DC2A-D047-4BDC-9FF3-FA1AD5EBE942}"/>
              </a:ext>
            </a:extLst>
          </p:cNvPr>
          <p:cNvSpPr>
            <a:spLocks noGrp="1"/>
          </p:cNvSpPr>
          <p:nvPr>
            <p:ph type="body" sz="quarter" idx="29" hasCustomPrompt="1"/>
          </p:nvPr>
        </p:nvSpPr>
        <p:spPr>
          <a:xfrm>
            <a:off x="985910" y="4178101"/>
            <a:ext cx="2230960" cy="306562"/>
          </a:xfrm>
          <a:prstGeom prst="rect">
            <a:avLst/>
          </a:prstGeom>
        </p:spPr>
        <p:txBody>
          <a:bodyPr lIns="0" tIns="0" rIns="0" bIns="0" anchor="t" anchorCtr="0"/>
          <a:lstStyle>
            <a:lvl1pPr marL="0" indent="0" algn="r">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a:t>
            </a:r>
          </a:p>
        </p:txBody>
      </p:sp>
      <p:sp>
        <p:nvSpPr>
          <p:cNvPr id="31" name="Text Placeholder 6">
            <a:extLst>
              <a:ext uri="{FF2B5EF4-FFF2-40B4-BE49-F238E27FC236}">
                <a16:creationId xmlns:a16="http://schemas.microsoft.com/office/drawing/2014/main" id="{AE8E2E27-9194-469B-B82C-3E408749A681}"/>
              </a:ext>
            </a:extLst>
          </p:cNvPr>
          <p:cNvSpPr>
            <a:spLocks noGrp="1"/>
          </p:cNvSpPr>
          <p:nvPr>
            <p:ph type="body" sz="quarter" idx="20" hasCustomPrompt="1"/>
          </p:nvPr>
        </p:nvSpPr>
        <p:spPr>
          <a:xfrm>
            <a:off x="979540" y="2984813"/>
            <a:ext cx="2227997" cy="794535"/>
          </a:xfrm>
          <a:prstGeom prst="rect">
            <a:avLst/>
          </a:prstGeom>
        </p:spPr>
        <p:txBody>
          <a:bodyPr lIns="0" tIns="0" rIns="0" bIns="0" anchor="t" anchorCtr="0"/>
          <a:lstStyle>
            <a:lvl1pPr marL="0" indent="0" algn="r">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0" name="Text Placeholder 6">
            <a:extLst>
              <a:ext uri="{FF2B5EF4-FFF2-40B4-BE49-F238E27FC236}">
                <a16:creationId xmlns:a16="http://schemas.microsoft.com/office/drawing/2014/main" id="{7F185E32-3007-4FF1-A470-AE54DDCAD2B4}"/>
              </a:ext>
            </a:extLst>
          </p:cNvPr>
          <p:cNvSpPr>
            <a:spLocks noGrp="1"/>
          </p:cNvSpPr>
          <p:nvPr>
            <p:ph type="body" sz="quarter" idx="15" hasCustomPrompt="1"/>
          </p:nvPr>
        </p:nvSpPr>
        <p:spPr>
          <a:xfrm>
            <a:off x="976578" y="2520074"/>
            <a:ext cx="2230960" cy="306562"/>
          </a:xfrm>
          <a:prstGeom prst="rect">
            <a:avLst/>
          </a:prstGeom>
        </p:spPr>
        <p:txBody>
          <a:bodyPr lIns="0" tIns="0" rIns="0" bIns="0" anchor="t" anchorCtr="0"/>
          <a:lstStyle>
            <a:lvl1pPr marL="0" indent="0" algn="r">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a:t>
            </a:r>
          </a:p>
        </p:txBody>
      </p:sp>
      <p:sp>
        <p:nvSpPr>
          <p:cNvPr id="38" name="Picture Placeholder 9">
            <a:extLst>
              <a:ext uri="{FF2B5EF4-FFF2-40B4-BE49-F238E27FC236}">
                <a16:creationId xmlns:a16="http://schemas.microsoft.com/office/drawing/2014/main" id="{92D23448-9AE1-46BE-9ABF-EFB65D91C452}"/>
              </a:ext>
            </a:extLst>
          </p:cNvPr>
          <p:cNvSpPr>
            <a:spLocks noGrp="1"/>
          </p:cNvSpPr>
          <p:nvPr>
            <p:ph type="pic" sz="quarter" idx="34" hasCustomPrompt="1"/>
          </p:nvPr>
        </p:nvSpPr>
        <p:spPr>
          <a:xfrm>
            <a:off x="3659773" y="2801933"/>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39" name="Picture Placeholder 9">
            <a:extLst>
              <a:ext uri="{FF2B5EF4-FFF2-40B4-BE49-F238E27FC236}">
                <a16:creationId xmlns:a16="http://schemas.microsoft.com/office/drawing/2014/main" id="{BE6266C0-5216-486C-87E7-95CCFF1CC851}"/>
              </a:ext>
            </a:extLst>
          </p:cNvPr>
          <p:cNvSpPr>
            <a:spLocks noGrp="1"/>
          </p:cNvSpPr>
          <p:nvPr>
            <p:ph type="pic" sz="quarter" idx="35" hasCustomPrompt="1"/>
          </p:nvPr>
        </p:nvSpPr>
        <p:spPr>
          <a:xfrm>
            <a:off x="3650440" y="4459960"/>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40" name="Picture Placeholder 9">
            <a:extLst>
              <a:ext uri="{FF2B5EF4-FFF2-40B4-BE49-F238E27FC236}">
                <a16:creationId xmlns:a16="http://schemas.microsoft.com/office/drawing/2014/main" id="{1D1E549B-6202-48A5-A9F3-EA54C8013296}"/>
              </a:ext>
            </a:extLst>
          </p:cNvPr>
          <p:cNvSpPr>
            <a:spLocks noGrp="1"/>
          </p:cNvSpPr>
          <p:nvPr>
            <p:ph type="pic" sz="quarter" idx="36" hasCustomPrompt="1"/>
          </p:nvPr>
        </p:nvSpPr>
        <p:spPr>
          <a:xfrm>
            <a:off x="7963603" y="2801933"/>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41" name="Picture Placeholder 9">
            <a:extLst>
              <a:ext uri="{FF2B5EF4-FFF2-40B4-BE49-F238E27FC236}">
                <a16:creationId xmlns:a16="http://schemas.microsoft.com/office/drawing/2014/main" id="{5472B21B-2783-46F4-88A6-C386CB6FC6E8}"/>
              </a:ext>
            </a:extLst>
          </p:cNvPr>
          <p:cNvSpPr>
            <a:spLocks noGrp="1"/>
          </p:cNvSpPr>
          <p:nvPr>
            <p:ph type="pic" sz="quarter" idx="37" hasCustomPrompt="1"/>
          </p:nvPr>
        </p:nvSpPr>
        <p:spPr>
          <a:xfrm>
            <a:off x="7963603" y="4459960"/>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6" name="Picture Placeholder 4">
            <a:extLst>
              <a:ext uri="{FF2B5EF4-FFF2-40B4-BE49-F238E27FC236}">
                <a16:creationId xmlns:a16="http://schemas.microsoft.com/office/drawing/2014/main" id="{5A38ECF7-8030-466F-8388-E84635C5A320}"/>
              </a:ext>
            </a:extLst>
          </p:cNvPr>
          <p:cNvSpPr>
            <a:spLocks noGrp="1"/>
          </p:cNvSpPr>
          <p:nvPr>
            <p:ph type="pic" sz="quarter" idx="12" hasCustomPrompt="1"/>
          </p:nvPr>
        </p:nvSpPr>
        <p:spPr>
          <a:xfrm>
            <a:off x="4813260" y="2510561"/>
            <a:ext cx="2342772" cy="4455456"/>
          </a:xfrm>
          <a:prstGeom prst="rect">
            <a:avLst/>
          </a:prstGeom>
          <a:solidFill>
            <a:srgbClr val="FFFFFF"/>
          </a:solidFill>
        </p:spPr>
        <p:txBody>
          <a:bodyPr anchor="ctr" anchorCtr="0"/>
          <a:lstStyle>
            <a:lvl1pPr marL="0" indent="0" algn="ctr">
              <a:buNone/>
              <a:defRPr sz="1400" b="0" i="0">
                <a:latin typeface="Marselis Pro Light" panose="02000503030000020004" pitchFamily="2" charset="77"/>
                <a:cs typeface="Cordale" panose="020A0503060602030A03" pitchFamily="18" charset="0"/>
              </a:defRPr>
            </a:lvl1pPr>
          </a:lstStyle>
          <a:p>
            <a:r>
              <a:rPr lang="en-US" dirty="0"/>
              <a:t>Click to insert a mobile screenshot (not a desktop screenshot)</a:t>
            </a:r>
          </a:p>
        </p:txBody>
      </p:sp>
      <p:sp>
        <p:nvSpPr>
          <p:cNvPr id="2" name="Text Placeholder 6">
            <a:extLst>
              <a:ext uri="{FF2B5EF4-FFF2-40B4-BE49-F238E27FC236}">
                <a16:creationId xmlns:a16="http://schemas.microsoft.com/office/drawing/2014/main" id="{3B8C8F22-6237-849F-54EA-4E2E32D0B9EE}"/>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4" name="Picture 3" descr="A picture containing graphics, font, graphic design, typography&#10;&#10;Description automatically generated">
            <a:extLst>
              <a:ext uri="{FF2B5EF4-FFF2-40B4-BE49-F238E27FC236}">
                <a16:creationId xmlns:a16="http://schemas.microsoft.com/office/drawing/2014/main" id="{38810404-33C5-755D-DC7B-DF7F80E533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5" name="Content Placeholder 9">
            <a:extLst>
              <a:ext uri="{FF2B5EF4-FFF2-40B4-BE49-F238E27FC236}">
                <a16:creationId xmlns:a16="http://schemas.microsoft.com/office/drawing/2014/main" id="{212CA319-4844-7C4A-0862-91BF299267F3}"/>
              </a:ext>
            </a:extLst>
          </p:cNvPr>
          <p:cNvSpPr>
            <a:spLocks noGrp="1"/>
          </p:cNvSpPr>
          <p:nvPr>
            <p:ph sz="quarter" idx="44"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6" name="Slide Number Placeholder 2">
            <a:extLst>
              <a:ext uri="{FF2B5EF4-FFF2-40B4-BE49-F238E27FC236}">
                <a16:creationId xmlns:a16="http://schemas.microsoft.com/office/drawing/2014/main" id="{BDD58729-6F3C-3FDB-3C55-8DCAC94C8C6E}"/>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Tree>
    <p:extLst>
      <p:ext uri="{BB962C8B-B14F-4D97-AF65-F5344CB8AC3E}">
        <p14:creationId xmlns:p14="http://schemas.microsoft.com/office/powerpoint/2010/main" val="4278135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obile (Half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F32E0209-60CA-AA51-CD28-8619DFD04BE0}"/>
              </a:ext>
            </a:extLst>
          </p:cNvPr>
          <p:cNvSpPr>
            <a:spLocks noGrp="1"/>
          </p:cNvSpPr>
          <p:nvPr>
            <p:ph type="body" sz="quarter" idx="28" hasCustomPrompt="1"/>
          </p:nvPr>
        </p:nvSpPr>
        <p:spPr>
          <a:xfrm>
            <a:off x="2074610" y="3085465"/>
            <a:ext cx="731520" cy="731520"/>
          </a:xfrm>
          <a:prstGeom prst="ellipse">
            <a:avLst/>
          </a:prstGeom>
          <a:solidFill>
            <a:schemeClr val="tx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dirty="0"/>
              <a:t> </a:t>
            </a:r>
          </a:p>
        </p:txBody>
      </p:sp>
      <p:sp>
        <p:nvSpPr>
          <p:cNvPr id="4" name="Text Placeholder 28">
            <a:extLst>
              <a:ext uri="{FF2B5EF4-FFF2-40B4-BE49-F238E27FC236}">
                <a16:creationId xmlns:a16="http://schemas.microsoft.com/office/drawing/2014/main" id="{B5CE6AA4-814D-71AE-1373-677081C4F31F}"/>
              </a:ext>
            </a:extLst>
          </p:cNvPr>
          <p:cNvSpPr>
            <a:spLocks noGrp="1"/>
          </p:cNvSpPr>
          <p:nvPr>
            <p:ph type="body" sz="quarter" idx="41" hasCustomPrompt="1"/>
          </p:nvPr>
        </p:nvSpPr>
        <p:spPr>
          <a:xfrm>
            <a:off x="2074610" y="4247327"/>
            <a:ext cx="731520" cy="731520"/>
          </a:xfrm>
          <a:prstGeom prst="ellipse">
            <a:avLst/>
          </a:prstGeom>
          <a:solidFill>
            <a:schemeClr val="tx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dirty="0"/>
              <a:t> </a:t>
            </a:r>
          </a:p>
        </p:txBody>
      </p:sp>
      <p:sp>
        <p:nvSpPr>
          <p:cNvPr id="5" name="Text Placeholder 6">
            <a:extLst>
              <a:ext uri="{FF2B5EF4-FFF2-40B4-BE49-F238E27FC236}">
                <a16:creationId xmlns:a16="http://schemas.microsoft.com/office/drawing/2014/main" id="{927AE358-9473-EE37-E301-BE49607D0F86}"/>
              </a:ext>
            </a:extLst>
          </p:cNvPr>
          <p:cNvSpPr>
            <a:spLocks noGrp="1"/>
          </p:cNvSpPr>
          <p:nvPr>
            <p:ph type="body" sz="quarter" idx="30" hasCustomPrompt="1"/>
          </p:nvPr>
        </p:nvSpPr>
        <p:spPr>
          <a:xfrm>
            <a:off x="3079623" y="4616336"/>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6" name="Text Placeholder 6">
            <a:extLst>
              <a:ext uri="{FF2B5EF4-FFF2-40B4-BE49-F238E27FC236}">
                <a16:creationId xmlns:a16="http://schemas.microsoft.com/office/drawing/2014/main" id="{2E3208C2-A21C-C848-0E6D-67E524F3CD1F}"/>
              </a:ext>
            </a:extLst>
          </p:cNvPr>
          <p:cNvSpPr>
            <a:spLocks noGrp="1"/>
          </p:cNvSpPr>
          <p:nvPr>
            <p:ph type="body" sz="quarter" idx="31" hasCustomPrompt="1"/>
          </p:nvPr>
        </p:nvSpPr>
        <p:spPr>
          <a:xfrm>
            <a:off x="3076660" y="4151597"/>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a:t>
            </a:r>
          </a:p>
        </p:txBody>
      </p:sp>
      <p:sp>
        <p:nvSpPr>
          <p:cNvPr id="7" name="Text Placeholder 6">
            <a:extLst>
              <a:ext uri="{FF2B5EF4-FFF2-40B4-BE49-F238E27FC236}">
                <a16:creationId xmlns:a16="http://schemas.microsoft.com/office/drawing/2014/main" id="{F08D6161-1698-7E28-2974-564F57B7D564}"/>
              </a:ext>
            </a:extLst>
          </p:cNvPr>
          <p:cNvSpPr>
            <a:spLocks noGrp="1"/>
          </p:cNvSpPr>
          <p:nvPr>
            <p:ph type="body" sz="quarter" idx="32" hasCustomPrompt="1"/>
          </p:nvPr>
        </p:nvSpPr>
        <p:spPr>
          <a:xfrm>
            <a:off x="3070291" y="3446957"/>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8" name="Text Placeholder 6">
            <a:extLst>
              <a:ext uri="{FF2B5EF4-FFF2-40B4-BE49-F238E27FC236}">
                <a16:creationId xmlns:a16="http://schemas.microsoft.com/office/drawing/2014/main" id="{F3401F56-F9B7-4BF0-A8EB-4E9BC5DFD529}"/>
              </a:ext>
            </a:extLst>
          </p:cNvPr>
          <p:cNvSpPr>
            <a:spLocks noGrp="1"/>
          </p:cNvSpPr>
          <p:nvPr>
            <p:ph type="body" sz="quarter" idx="33" hasCustomPrompt="1"/>
          </p:nvPr>
        </p:nvSpPr>
        <p:spPr>
          <a:xfrm>
            <a:off x="3067328" y="2982218"/>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a:t>
            </a:r>
          </a:p>
        </p:txBody>
      </p:sp>
      <p:sp>
        <p:nvSpPr>
          <p:cNvPr id="10" name="Text Placeholder 6">
            <a:extLst>
              <a:ext uri="{FF2B5EF4-FFF2-40B4-BE49-F238E27FC236}">
                <a16:creationId xmlns:a16="http://schemas.microsoft.com/office/drawing/2014/main" id="{2B1C16DF-103C-7675-A7B9-E55C981E18EF}"/>
              </a:ext>
            </a:extLst>
          </p:cNvPr>
          <p:cNvSpPr>
            <a:spLocks noGrp="1"/>
          </p:cNvSpPr>
          <p:nvPr>
            <p:ph type="body" sz="quarter" idx="39" hasCustomPrompt="1"/>
          </p:nvPr>
        </p:nvSpPr>
        <p:spPr>
          <a:xfrm>
            <a:off x="2076966" y="1469671"/>
            <a:ext cx="4130021" cy="460452"/>
          </a:xfrm>
          <a:prstGeom prst="rect">
            <a:avLst/>
          </a:prstGeom>
        </p:spPr>
        <p:txBody>
          <a:bodyPr lIns="0" tIns="0" rIns="0" bIns="0" anchor="b"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sp>
        <p:nvSpPr>
          <p:cNvPr id="11" name="Text Placeholder 6">
            <a:extLst>
              <a:ext uri="{FF2B5EF4-FFF2-40B4-BE49-F238E27FC236}">
                <a16:creationId xmlns:a16="http://schemas.microsoft.com/office/drawing/2014/main" id="{E7D4A344-11CE-6BE5-7BD5-4D400780B3B3}"/>
              </a:ext>
            </a:extLst>
          </p:cNvPr>
          <p:cNvSpPr>
            <a:spLocks noGrp="1"/>
          </p:cNvSpPr>
          <p:nvPr>
            <p:ph type="body" sz="quarter" idx="40" hasCustomPrompt="1"/>
          </p:nvPr>
        </p:nvSpPr>
        <p:spPr>
          <a:xfrm>
            <a:off x="2076966" y="2113002"/>
            <a:ext cx="4130021" cy="527347"/>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sp>
        <p:nvSpPr>
          <p:cNvPr id="41" name="Picture Placeholder 9">
            <a:extLst>
              <a:ext uri="{FF2B5EF4-FFF2-40B4-BE49-F238E27FC236}">
                <a16:creationId xmlns:a16="http://schemas.microsoft.com/office/drawing/2014/main" id="{5472B21B-2783-46F4-88A6-C386CB6FC6E8}"/>
              </a:ext>
            </a:extLst>
          </p:cNvPr>
          <p:cNvSpPr>
            <a:spLocks noGrp="1"/>
          </p:cNvSpPr>
          <p:nvPr>
            <p:ph type="pic" sz="quarter" idx="37" hasCustomPrompt="1"/>
          </p:nvPr>
        </p:nvSpPr>
        <p:spPr>
          <a:xfrm>
            <a:off x="2258668" y="4433584"/>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pic>
        <p:nvPicPr>
          <p:cNvPr id="17" name="Graphic 16">
            <a:extLst>
              <a:ext uri="{FF2B5EF4-FFF2-40B4-BE49-F238E27FC236}">
                <a16:creationId xmlns:a16="http://schemas.microsoft.com/office/drawing/2014/main" id="{43C01083-9252-445A-B9EC-8F38553E33F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38721" y="503288"/>
            <a:ext cx="3208818" cy="5668911"/>
          </a:xfrm>
          <a:prstGeom prst="rect">
            <a:avLst/>
          </a:prstGeom>
          <a:effectLst>
            <a:outerShdw blurRad="50800" dist="38100" dir="18900000" algn="bl" rotWithShape="0">
              <a:schemeClr val="bg1">
                <a:alpha val="40000"/>
              </a:schemeClr>
            </a:outerShdw>
          </a:effectLst>
        </p:spPr>
      </p:pic>
      <p:sp>
        <p:nvSpPr>
          <p:cNvPr id="18" name="Picture Placeholder 4">
            <a:extLst>
              <a:ext uri="{FF2B5EF4-FFF2-40B4-BE49-F238E27FC236}">
                <a16:creationId xmlns:a16="http://schemas.microsoft.com/office/drawing/2014/main" id="{C9FD355D-321E-40E4-BDAC-60870A7B7D51}"/>
              </a:ext>
            </a:extLst>
          </p:cNvPr>
          <p:cNvSpPr>
            <a:spLocks noGrp="1"/>
          </p:cNvSpPr>
          <p:nvPr>
            <p:ph type="pic" sz="quarter" idx="43" hasCustomPrompt="1"/>
          </p:nvPr>
        </p:nvSpPr>
        <p:spPr>
          <a:xfrm>
            <a:off x="7972409" y="1163473"/>
            <a:ext cx="2342772" cy="4455456"/>
          </a:xfrm>
          <a:prstGeom prst="rect">
            <a:avLst/>
          </a:prstGeom>
          <a:solidFill>
            <a:srgbClr val="FFFFFF"/>
          </a:solidFill>
        </p:spPr>
        <p:txBody>
          <a:bodyPr anchor="ctr" anchorCtr="0"/>
          <a:lstStyle>
            <a:lvl1pPr marL="0" indent="0" algn="ctr">
              <a:buNone/>
              <a:defRPr sz="1400" b="0" i="0">
                <a:latin typeface="Marselis Pro Light" panose="02000503030000020004" pitchFamily="2" charset="77"/>
                <a:cs typeface="Cordale" panose="020A0503060602030A03" pitchFamily="18" charset="0"/>
              </a:defRPr>
            </a:lvl1pPr>
          </a:lstStyle>
          <a:p>
            <a:r>
              <a:rPr lang="en-US" dirty="0"/>
              <a:t>Click to insert a mobile screenshot (not a desktop screenshot)</a:t>
            </a:r>
          </a:p>
        </p:txBody>
      </p:sp>
      <p:sp>
        <p:nvSpPr>
          <p:cNvPr id="13" name="Picture Placeholder 9">
            <a:extLst>
              <a:ext uri="{FF2B5EF4-FFF2-40B4-BE49-F238E27FC236}">
                <a16:creationId xmlns:a16="http://schemas.microsoft.com/office/drawing/2014/main" id="{68F707B2-1968-D6D4-545D-51E9948E5B2E}"/>
              </a:ext>
            </a:extLst>
          </p:cNvPr>
          <p:cNvSpPr>
            <a:spLocks noGrp="1"/>
          </p:cNvSpPr>
          <p:nvPr>
            <p:ph type="pic" sz="quarter" idx="44" hasCustomPrompt="1"/>
          </p:nvPr>
        </p:nvSpPr>
        <p:spPr>
          <a:xfrm>
            <a:off x="2258668" y="3271820"/>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pic>
        <p:nvPicPr>
          <p:cNvPr id="14" name="Picture 13" descr="A picture containing graphics, font, graphic design, typography&#10;&#10;Description automatically generated">
            <a:extLst>
              <a:ext uri="{FF2B5EF4-FFF2-40B4-BE49-F238E27FC236}">
                <a16:creationId xmlns:a16="http://schemas.microsoft.com/office/drawing/2014/main" id="{BA492913-FD7C-0F02-298D-EE0D5F9E4B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15" name="Content Placeholder 9">
            <a:extLst>
              <a:ext uri="{FF2B5EF4-FFF2-40B4-BE49-F238E27FC236}">
                <a16:creationId xmlns:a16="http://schemas.microsoft.com/office/drawing/2014/main" id="{153F29E6-E6E3-B3C1-68DA-96570A7C44D7}"/>
              </a:ext>
            </a:extLst>
          </p:cNvPr>
          <p:cNvSpPr>
            <a:spLocks noGrp="1"/>
          </p:cNvSpPr>
          <p:nvPr>
            <p:ph sz="quarter" idx="45"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16" name="Slide Number Placeholder 2">
            <a:extLst>
              <a:ext uri="{FF2B5EF4-FFF2-40B4-BE49-F238E27FC236}">
                <a16:creationId xmlns:a16="http://schemas.microsoft.com/office/drawing/2014/main" id="{AE955E04-F04F-1261-273E-CD9D626D9E1B}"/>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Tree>
    <p:extLst>
      <p:ext uri="{BB962C8B-B14F-4D97-AF65-F5344CB8AC3E}">
        <p14:creationId xmlns:p14="http://schemas.microsoft.com/office/powerpoint/2010/main" val="34783612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obile (Half Left)">
    <p:spTree>
      <p:nvGrpSpPr>
        <p:cNvPr id="1" name=""/>
        <p:cNvGrpSpPr/>
        <p:nvPr/>
      </p:nvGrpSpPr>
      <p:grpSpPr>
        <a:xfrm>
          <a:off x="0" y="0"/>
          <a:ext cx="0" cy="0"/>
          <a:chOff x="0" y="0"/>
          <a:chExt cx="0" cy="0"/>
        </a:xfrm>
      </p:grpSpPr>
      <p:pic>
        <p:nvPicPr>
          <p:cNvPr id="2" name="Graphic 16">
            <a:extLst>
              <a:ext uri="{FF2B5EF4-FFF2-40B4-BE49-F238E27FC236}">
                <a16:creationId xmlns:a16="http://schemas.microsoft.com/office/drawing/2014/main" id="{8200E4BC-0B41-ECFB-1190-3B5D4AA818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7077" y="1093305"/>
            <a:ext cx="3777155" cy="6672973"/>
          </a:xfrm>
          <a:prstGeom prst="rect">
            <a:avLst/>
          </a:prstGeom>
          <a:effectLst>
            <a:outerShdw blurRad="50800" dist="38100" dir="18900000" algn="bl" rotWithShape="0">
              <a:schemeClr val="bg1">
                <a:alpha val="40000"/>
              </a:schemeClr>
            </a:outerShdw>
          </a:effectLst>
        </p:spPr>
      </p:pic>
      <p:sp>
        <p:nvSpPr>
          <p:cNvPr id="24" name="Text Placeholder 28">
            <a:extLst>
              <a:ext uri="{FF2B5EF4-FFF2-40B4-BE49-F238E27FC236}">
                <a16:creationId xmlns:a16="http://schemas.microsoft.com/office/drawing/2014/main" id="{DBCD6DD6-B296-4234-B2DA-A02FE84DEC52}"/>
              </a:ext>
            </a:extLst>
          </p:cNvPr>
          <p:cNvSpPr>
            <a:spLocks noGrp="1"/>
          </p:cNvSpPr>
          <p:nvPr>
            <p:ph type="body" sz="quarter" idx="45" hasCustomPrompt="1"/>
          </p:nvPr>
        </p:nvSpPr>
        <p:spPr>
          <a:xfrm>
            <a:off x="5447129" y="3072144"/>
            <a:ext cx="914400" cy="914400"/>
          </a:xfrm>
          <a:prstGeom prst="ellipse">
            <a:avLst/>
          </a:prstGeom>
          <a:solidFill>
            <a:schemeClr val="tx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30" name="Text Placeholder 28">
            <a:extLst>
              <a:ext uri="{FF2B5EF4-FFF2-40B4-BE49-F238E27FC236}">
                <a16:creationId xmlns:a16="http://schemas.microsoft.com/office/drawing/2014/main" id="{E21449F5-395F-45DE-A02D-D464F5CEB3D6}"/>
              </a:ext>
            </a:extLst>
          </p:cNvPr>
          <p:cNvSpPr>
            <a:spLocks noGrp="1"/>
          </p:cNvSpPr>
          <p:nvPr>
            <p:ph type="body" sz="quarter" idx="46" hasCustomPrompt="1"/>
          </p:nvPr>
        </p:nvSpPr>
        <p:spPr>
          <a:xfrm>
            <a:off x="7661723" y="3072144"/>
            <a:ext cx="914400" cy="914400"/>
          </a:xfrm>
          <a:prstGeom prst="ellipse">
            <a:avLst/>
          </a:prstGeom>
          <a:solidFill>
            <a:schemeClr val="tx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31" name="Text Placeholder 28">
            <a:extLst>
              <a:ext uri="{FF2B5EF4-FFF2-40B4-BE49-F238E27FC236}">
                <a16:creationId xmlns:a16="http://schemas.microsoft.com/office/drawing/2014/main" id="{9E99D122-1924-47AC-8712-FE33EAB7B3BA}"/>
              </a:ext>
            </a:extLst>
          </p:cNvPr>
          <p:cNvSpPr>
            <a:spLocks noGrp="1"/>
          </p:cNvSpPr>
          <p:nvPr>
            <p:ph type="body" sz="quarter" idx="47" hasCustomPrompt="1"/>
          </p:nvPr>
        </p:nvSpPr>
        <p:spPr>
          <a:xfrm>
            <a:off x="9876317" y="3072144"/>
            <a:ext cx="914400" cy="914400"/>
          </a:xfrm>
          <a:prstGeom prst="ellipse">
            <a:avLst/>
          </a:prstGeom>
          <a:solidFill>
            <a:schemeClr val="tx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7113083" y="4708440"/>
            <a:ext cx="2011680" cy="944404"/>
          </a:xfrm>
          <a:prstGeom prst="rect">
            <a:avLst/>
          </a:prstGeom>
        </p:spPr>
        <p:txBody>
          <a:bodyPr lIns="0" tIns="0" rIns="0" bIns="0" anchor="t" anchorCtr="0"/>
          <a:lstStyle>
            <a:lvl1pPr marL="0" indent="0" algn="ctr">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7113083" y="4243701"/>
            <a:ext cx="2011680" cy="306562"/>
          </a:xfrm>
          <a:prstGeom prst="rect">
            <a:avLst/>
          </a:prstGeom>
        </p:spPr>
        <p:txBody>
          <a:bodyPr lIns="0" tIns="0" rIns="0" bIns="0" anchor="t" anchorCtr="0"/>
          <a:lstStyle>
            <a:lvl1pPr marL="0" indent="0" algn="ctr">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4898489" y="4708440"/>
            <a:ext cx="2011680" cy="944404"/>
          </a:xfrm>
          <a:prstGeom prst="rect">
            <a:avLst/>
          </a:prstGeom>
        </p:spPr>
        <p:txBody>
          <a:bodyPr lIns="0" tIns="0" rIns="0" bIns="0" anchor="t" anchorCtr="0"/>
          <a:lstStyle>
            <a:lvl1pPr marL="0" indent="0" algn="ctr">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4898489" y="4243701"/>
            <a:ext cx="2011680" cy="306562"/>
          </a:xfrm>
          <a:prstGeom prst="rect">
            <a:avLst/>
          </a:prstGeom>
        </p:spPr>
        <p:txBody>
          <a:bodyPr lIns="0" tIns="0" rIns="0" bIns="0" anchor="t" anchorCtr="0"/>
          <a:lstStyle>
            <a:lvl1pPr marL="0" indent="0" algn="ctr">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a:t>
            </a:r>
          </a:p>
        </p:txBody>
      </p:sp>
      <p:sp>
        <p:nvSpPr>
          <p:cNvPr id="40" name="Picture Placeholder 9">
            <a:extLst>
              <a:ext uri="{FF2B5EF4-FFF2-40B4-BE49-F238E27FC236}">
                <a16:creationId xmlns:a16="http://schemas.microsoft.com/office/drawing/2014/main" id="{1D1E549B-6202-48A5-A9F3-EA54C8013296}"/>
              </a:ext>
            </a:extLst>
          </p:cNvPr>
          <p:cNvSpPr>
            <a:spLocks noGrp="1"/>
          </p:cNvSpPr>
          <p:nvPr>
            <p:ph type="pic" sz="quarter" idx="36" hasCustomPrompt="1"/>
          </p:nvPr>
        </p:nvSpPr>
        <p:spPr>
          <a:xfrm>
            <a:off x="5675729" y="3300744"/>
            <a:ext cx="457200" cy="45720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6" name="Text Placeholder 6">
            <a:extLst>
              <a:ext uri="{FF2B5EF4-FFF2-40B4-BE49-F238E27FC236}">
                <a16:creationId xmlns:a16="http://schemas.microsoft.com/office/drawing/2014/main" id="{C2C4DA63-5E5F-44EF-A9B5-2CE1FF1C353A}"/>
              </a:ext>
            </a:extLst>
          </p:cNvPr>
          <p:cNvSpPr>
            <a:spLocks noGrp="1"/>
          </p:cNvSpPr>
          <p:nvPr>
            <p:ph type="body" sz="quarter" idx="39" hasCustomPrompt="1"/>
          </p:nvPr>
        </p:nvSpPr>
        <p:spPr>
          <a:xfrm>
            <a:off x="4898489" y="1406723"/>
            <a:ext cx="6440868" cy="460452"/>
          </a:xfrm>
          <a:prstGeom prst="rect">
            <a:avLst/>
          </a:prstGeom>
        </p:spPr>
        <p:txBody>
          <a:bodyPr lIns="0" tIns="0" rIns="0" bIns="0" anchor="b"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sp>
        <p:nvSpPr>
          <p:cNvPr id="27" name="Text Placeholder 6">
            <a:extLst>
              <a:ext uri="{FF2B5EF4-FFF2-40B4-BE49-F238E27FC236}">
                <a16:creationId xmlns:a16="http://schemas.microsoft.com/office/drawing/2014/main" id="{C7B95568-7671-4D56-9D46-BF30C128E5DC}"/>
              </a:ext>
            </a:extLst>
          </p:cNvPr>
          <p:cNvSpPr>
            <a:spLocks noGrp="1"/>
          </p:cNvSpPr>
          <p:nvPr>
            <p:ph type="body" sz="quarter" idx="40" hasCustomPrompt="1"/>
          </p:nvPr>
        </p:nvSpPr>
        <p:spPr>
          <a:xfrm>
            <a:off x="4898489" y="2050054"/>
            <a:ext cx="6440868" cy="527347"/>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sp>
        <p:nvSpPr>
          <p:cNvPr id="18" name="Text Placeholder 6">
            <a:extLst>
              <a:ext uri="{FF2B5EF4-FFF2-40B4-BE49-F238E27FC236}">
                <a16:creationId xmlns:a16="http://schemas.microsoft.com/office/drawing/2014/main" id="{EA737FF2-D0BC-46C8-82F4-E07592C33AE5}"/>
              </a:ext>
            </a:extLst>
          </p:cNvPr>
          <p:cNvSpPr>
            <a:spLocks noGrp="1"/>
          </p:cNvSpPr>
          <p:nvPr>
            <p:ph type="body" sz="quarter" idx="41" hasCustomPrompt="1"/>
          </p:nvPr>
        </p:nvSpPr>
        <p:spPr>
          <a:xfrm>
            <a:off x="9327677" y="4708440"/>
            <a:ext cx="2011680" cy="944404"/>
          </a:xfrm>
          <a:prstGeom prst="rect">
            <a:avLst/>
          </a:prstGeom>
        </p:spPr>
        <p:txBody>
          <a:bodyPr lIns="0" tIns="0" rIns="0" bIns="0" anchor="t" anchorCtr="0"/>
          <a:lstStyle>
            <a:lvl1pPr marL="0" indent="0" algn="ctr">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19" name="Text Placeholder 6">
            <a:extLst>
              <a:ext uri="{FF2B5EF4-FFF2-40B4-BE49-F238E27FC236}">
                <a16:creationId xmlns:a16="http://schemas.microsoft.com/office/drawing/2014/main" id="{3358779E-6A0E-49BA-899B-2CABD4532A49}"/>
              </a:ext>
            </a:extLst>
          </p:cNvPr>
          <p:cNvSpPr>
            <a:spLocks noGrp="1"/>
          </p:cNvSpPr>
          <p:nvPr>
            <p:ph type="body" sz="quarter" idx="42" hasCustomPrompt="1"/>
          </p:nvPr>
        </p:nvSpPr>
        <p:spPr>
          <a:xfrm>
            <a:off x="9327677" y="4243701"/>
            <a:ext cx="2011680" cy="306562"/>
          </a:xfrm>
          <a:prstGeom prst="rect">
            <a:avLst/>
          </a:prstGeom>
        </p:spPr>
        <p:txBody>
          <a:bodyPr lIns="0" tIns="0" rIns="0" bIns="0" anchor="t" anchorCtr="0"/>
          <a:lstStyle>
            <a:lvl1pPr marL="0" indent="0" algn="ctr">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a:t>
            </a:r>
          </a:p>
        </p:txBody>
      </p:sp>
      <p:sp>
        <p:nvSpPr>
          <p:cNvPr id="20" name="Picture Placeholder 9">
            <a:extLst>
              <a:ext uri="{FF2B5EF4-FFF2-40B4-BE49-F238E27FC236}">
                <a16:creationId xmlns:a16="http://schemas.microsoft.com/office/drawing/2014/main" id="{C5D0096E-44EE-4F91-A948-A52EBAED89DC}"/>
              </a:ext>
            </a:extLst>
          </p:cNvPr>
          <p:cNvSpPr>
            <a:spLocks noGrp="1"/>
          </p:cNvSpPr>
          <p:nvPr>
            <p:ph type="pic" sz="quarter" idx="43" hasCustomPrompt="1"/>
          </p:nvPr>
        </p:nvSpPr>
        <p:spPr>
          <a:xfrm>
            <a:off x="7890323" y="3300744"/>
            <a:ext cx="457200" cy="45720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1" name="Picture Placeholder 9">
            <a:extLst>
              <a:ext uri="{FF2B5EF4-FFF2-40B4-BE49-F238E27FC236}">
                <a16:creationId xmlns:a16="http://schemas.microsoft.com/office/drawing/2014/main" id="{F949587E-8522-4794-992B-F0BB83389559}"/>
              </a:ext>
            </a:extLst>
          </p:cNvPr>
          <p:cNvSpPr>
            <a:spLocks noGrp="1"/>
          </p:cNvSpPr>
          <p:nvPr>
            <p:ph type="pic" sz="quarter" idx="44" hasCustomPrompt="1"/>
          </p:nvPr>
        </p:nvSpPr>
        <p:spPr>
          <a:xfrm>
            <a:off x="10104917" y="3278484"/>
            <a:ext cx="457200" cy="45720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8" name="Picture Placeholder 4">
            <a:extLst>
              <a:ext uri="{FF2B5EF4-FFF2-40B4-BE49-F238E27FC236}">
                <a16:creationId xmlns:a16="http://schemas.microsoft.com/office/drawing/2014/main" id="{86CAF7E7-BDDE-4886-928D-F66D01843BEC}"/>
              </a:ext>
            </a:extLst>
          </p:cNvPr>
          <p:cNvSpPr>
            <a:spLocks noGrp="1"/>
          </p:cNvSpPr>
          <p:nvPr>
            <p:ph type="pic" sz="quarter" idx="49" hasCustomPrompt="1"/>
          </p:nvPr>
        </p:nvSpPr>
        <p:spPr>
          <a:xfrm>
            <a:off x="1150542" y="1853984"/>
            <a:ext cx="2770935" cy="5269732"/>
          </a:xfrm>
          <a:prstGeom prst="rect">
            <a:avLst/>
          </a:prstGeom>
          <a:solidFill>
            <a:srgbClr val="FFFFFF"/>
          </a:solidFill>
        </p:spPr>
        <p:txBody>
          <a:bodyPr anchor="ctr" anchorCtr="0"/>
          <a:lstStyle>
            <a:lvl1pPr marL="0" indent="0" algn="ctr">
              <a:buNone/>
              <a:defRPr sz="1400" b="0" i="0">
                <a:solidFill>
                  <a:schemeClr val="accent4"/>
                </a:solidFill>
                <a:latin typeface="Marselis Pro Light" panose="02000503030000020004" pitchFamily="2" charset="77"/>
                <a:cs typeface="Cordale" panose="020A0503060602030A03" pitchFamily="18" charset="0"/>
              </a:defRPr>
            </a:lvl1pPr>
          </a:lstStyle>
          <a:p>
            <a:r>
              <a:rPr lang="en-US" dirty="0"/>
              <a:t>Click to insert a mobile screenshot (not a desktop screenshot)</a:t>
            </a:r>
          </a:p>
        </p:txBody>
      </p:sp>
      <p:sp>
        <p:nvSpPr>
          <p:cNvPr id="4" name="Content Placeholder 9">
            <a:extLst>
              <a:ext uri="{FF2B5EF4-FFF2-40B4-BE49-F238E27FC236}">
                <a16:creationId xmlns:a16="http://schemas.microsoft.com/office/drawing/2014/main" id="{C9623D6D-3ABF-CB43-8A3E-7FE2F4257294}"/>
              </a:ext>
            </a:extLst>
          </p:cNvPr>
          <p:cNvSpPr>
            <a:spLocks noGrp="1"/>
          </p:cNvSpPr>
          <p:nvPr>
            <p:ph sz="quarter" idx="50"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5" name="Slide Number Placeholder 2">
            <a:extLst>
              <a:ext uri="{FF2B5EF4-FFF2-40B4-BE49-F238E27FC236}">
                <a16:creationId xmlns:a16="http://schemas.microsoft.com/office/drawing/2014/main" id="{95FB1BD5-3977-561C-92F2-69E6A5F86E60}"/>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Tree>
    <p:extLst>
      <p:ext uri="{BB962C8B-B14F-4D97-AF65-F5344CB8AC3E}">
        <p14:creationId xmlns:p14="http://schemas.microsoft.com/office/powerpoint/2010/main" val="11423362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sktop (Half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28">
            <a:extLst>
              <a:ext uri="{FF2B5EF4-FFF2-40B4-BE49-F238E27FC236}">
                <a16:creationId xmlns:a16="http://schemas.microsoft.com/office/drawing/2014/main" id="{EEE766E4-609B-4CD7-B621-4F70774FE3CD}"/>
              </a:ext>
            </a:extLst>
          </p:cNvPr>
          <p:cNvSpPr>
            <a:spLocks noGrp="1"/>
          </p:cNvSpPr>
          <p:nvPr>
            <p:ph type="body" sz="quarter" idx="28" hasCustomPrompt="1"/>
          </p:nvPr>
        </p:nvSpPr>
        <p:spPr>
          <a:xfrm>
            <a:off x="6219228" y="3469778"/>
            <a:ext cx="731520" cy="731520"/>
          </a:xfrm>
          <a:prstGeom prst="ellipse">
            <a:avLst/>
          </a:prstGeom>
          <a:solidFill>
            <a:schemeClr val="tx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dirty="0"/>
              <a:t> </a:t>
            </a:r>
          </a:p>
        </p:txBody>
      </p:sp>
      <p:sp>
        <p:nvSpPr>
          <p:cNvPr id="19" name="Text Placeholder 28">
            <a:extLst>
              <a:ext uri="{FF2B5EF4-FFF2-40B4-BE49-F238E27FC236}">
                <a16:creationId xmlns:a16="http://schemas.microsoft.com/office/drawing/2014/main" id="{F7147D22-7BFF-4067-918E-105FFAE70E32}"/>
              </a:ext>
            </a:extLst>
          </p:cNvPr>
          <p:cNvSpPr>
            <a:spLocks noGrp="1"/>
          </p:cNvSpPr>
          <p:nvPr>
            <p:ph type="body" sz="quarter" idx="41" hasCustomPrompt="1"/>
          </p:nvPr>
        </p:nvSpPr>
        <p:spPr>
          <a:xfrm>
            <a:off x="6219228" y="4631640"/>
            <a:ext cx="731520" cy="731520"/>
          </a:xfrm>
          <a:prstGeom prst="ellipse">
            <a:avLst/>
          </a:prstGeom>
          <a:solidFill>
            <a:schemeClr val="tx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dirty="0"/>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7224241" y="5000649"/>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7221278" y="4535910"/>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7214909" y="3831270"/>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7211946" y="3366531"/>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a:t>
            </a:r>
          </a:p>
        </p:txBody>
      </p:sp>
      <p:sp>
        <p:nvSpPr>
          <p:cNvPr id="40" name="Picture Placeholder 9">
            <a:extLst>
              <a:ext uri="{FF2B5EF4-FFF2-40B4-BE49-F238E27FC236}">
                <a16:creationId xmlns:a16="http://schemas.microsoft.com/office/drawing/2014/main" id="{1D1E549B-6202-48A5-A9F3-EA54C8013296}"/>
              </a:ext>
            </a:extLst>
          </p:cNvPr>
          <p:cNvSpPr>
            <a:spLocks noGrp="1"/>
          </p:cNvSpPr>
          <p:nvPr>
            <p:ph type="pic" sz="quarter" idx="36" hasCustomPrompt="1"/>
          </p:nvPr>
        </p:nvSpPr>
        <p:spPr>
          <a:xfrm>
            <a:off x="6403286" y="3648390"/>
            <a:ext cx="365760" cy="365760"/>
          </a:xfrm>
          <a:prstGeom prst="rect">
            <a:avLst/>
          </a:prstGeom>
        </p:spPr>
        <p:txBody>
          <a:bodyPr lIns="0" tIns="0" rIns="0" bIns="0" anchor="t" anchorCtr="0"/>
          <a:lstStyle>
            <a:lvl1pPr marL="0" indent="0" algn="ctr">
              <a:buNone/>
              <a:defRPr sz="600" b="0" i="0">
                <a:solidFill>
                  <a:schemeClr val="bg2"/>
                </a:solidFill>
                <a:latin typeface="Marselis Pro Light" panose="02000503030000020004" pitchFamily="2" charset="77"/>
              </a:defRPr>
            </a:lvl1pPr>
          </a:lstStyle>
          <a:p>
            <a:r>
              <a:rPr lang="en-US" dirty="0"/>
              <a:t>Click to</a:t>
            </a:r>
            <a:br>
              <a:rPr lang="en-US" dirty="0"/>
            </a:br>
            <a:r>
              <a:rPr lang="en-US" dirty="0"/>
              <a:t>insert icon</a:t>
            </a:r>
          </a:p>
        </p:txBody>
      </p:sp>
      <p:sp>
        <p:nvSpPr>
          <p:cNvPr id="41" name="Picture Placeholder 9">
            <a:extLst>
              <a:ext uri="{FF2B5EF4-FFF2-40B4-BE49-F238E27FC236}">
                <a16:creationId xmlns:a16="http://schemas.microsoft.com/office/drawing/2014/main" id="{5472B21B-2783-46F4-88A6-C386CB6FC6E8}"/>
              </a:ext>
            </a:extLst>
          </p:cNvPr>
          <p:cNvSpPr>
            <a:spLocks noGrp="1"/>
          </p:cNvSpPr>
          <p:nvPr>
            <p:ph type="pic" sz="quarter" idx="37" hasCustomPrompt="1"/>
          </p:nvPr>
        </p:nvSpPr>
        <p:spPr>
          <a:xfrm>
            <a:off x="6403286" y="4817769"/>
            <a:ext cx="365760" cy="365760"/>
          </a:xfrm>
          <a:prstGeom prst="rect">
            <a:avLst/>
          </a:prstGeom>
        </p:spPr>
        <p:txBody>
          <a:bodyPr lIns="0" tIns="0" rIns="0" bIns="0" anchor="t" anchorCtr="0"/>
          <a:lstStyle>
            <a:lvl1pPr marL="0" indent="0" algn="ctr">
              <a:buNone/>
              <a:defRPr sz="600" b="0" i="0">
                <a:solidFill>
                  <a:schemeClr val="bg2"/>
                </a:solidFill>
                <a:latin typeface="Marselis Pro Light" panose="02000503030000020004" pitchFamily="2" charset="77"/>
              </a:defRPr>
            </a:lvl1pPr>
          </a:lstStyle>
          <a:p>
            <a:r>
              <a:rPr lang="en-US" dirty="0"/>
              <a:t>Click to</a:t>
            </a:r>
            <a:br>
              <a:rPr lang="en-US" dirty="0"/>
            </a:br>
            <a:r>
              <a:rPr lang="en-US" dirty="0"/>
              <a:t>insert icon</a:t>
            </a:r>
          </a:p>
        </p:txBody>
      </p:sp>
      <p:sp>
        <p:nvSpPr>
          <p:cNvPr id="26" name="Text Placeholder 6">
            <a:extLst>
              <a:ext uri="{FF2B5EF4-FFF2-40B4-BE49-F238E27FC236}">
                <a16:creationId xmlns:a16="http://schemas.microsoft.com/office/drawing/2014/main" id="{C2C4DA63-5E5F-44EF-A9B5-2CE1FF1C353A}"/>
              </a:ext>
            </a:extLst>
          </p:cNvPr>
          <p:cNvSpPr>
            <a:spLocks noGrp="1"/>
          </p:cNvSpPr>
          <p:nvPr>
            <p:ph type="body" sz="quarter" idx="39" hasCustomPrompt="1"/>
          </p:nvPr>
        </p:nvSpPr>
        <p:spPr>
          <a:xfrm>
            <a:off x="6221584" y="1853984"/>
            <a:ext cx="4130021" cy="460452"/>
          </a:xfrm>
          <a:prstGeom prst="rect">
            <a:avLst/>
          </a:prstGeom>
        </p:spPr>
        <p:txBody>
          <a:bodyPr lIns="0" tIns="0" rIns="0" bIns="0" anchor="b"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sp>
        <p:nvSpPr>
          <p:cNvPr id="27" name="Text Placeholder 6">
            <a:extLst>
              <a:ext uri="{FF2B5EF4-FFF2-40B4-BE49-F238E27FC236}">
                <a16:creationId xmlns:a16="http://schemas.microsoft.com/office/drawing/2014/main" id="{C7B95568-7671-4D56-9D46-BF30C128E5DC}"/>
              </a:ext>
            </a:extLst>
          </p:cNvPr>
          <p:cNvSpPr>
            <a:spLocks noGrp="1"/>
          </p:cNvSpPr>
          <p:nvPr>
            <p:ph type="body" sz="quarter" idx="40" hasCustomPrompt="1"/>
          </p:nvPr>
        </p:nvSpPr>
        <p:spPr>
          <a:xfrm>
            <a:off x="6221584" y="2497315"/>
            <a:ext cx="4130021" cy="527347"/>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pic>
        <p:nvPicPr>
          <p:cNvPr id="15" name="Picture 14">
            <a:extLst>
              <a:ext uri="{FF2B5EF4-FFF2-40B4-BE49-F238E27FC236}">
                <a16:creationId xmlns:a16="http://schemas.microsoft.com/office/drawing/2014/main" id="{F1FECEDA-C83B-4B16-8F4F-10227B6B6ED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7931" y="437052"/>
            <a:ext cx="5540400" cy="5540400"/>
          </a:xfrm>
          <a:prstGeom prst="rect">
            <a:avLst/>
          </a:prstGeom>
          <a:effectLst>
            <a:outerShdw blurRad="328460" dist="127000" dir="5400000" algn="t" rotWithShape="0">
              <a:prstClr val="black">
                <a:alpha val="20000"/>
              </a:prstClr>
            </a:outerShdw>
          </a:effectLst>
        </p:spPr>
      </p:pic>
      <p:sp>
        <p:nvSpPr>
          <p:cNvPr id="17" name="Picture Placeholder 4">
            <a:extLst>
              <a:ext uri="{FF2B5EF4-FFF2-40B4-BE49-F238E27FC236}">
                <a16:creationId xmlns:a16="http://schemas.microsoft.com/office/drawing/2014/main" id="{B6622A85-7BFB-401E-9990-0CEFA04F7421}"/>
              </a:ext>
            </a:extLst>
          </p:cNvPr>
          <p:cNvSpPr>
            <a:spLocks noGrp="1"/>
          </p:cNvSpPr>
          <p:nvPr>
            <p:ph type="pic" sz="quarter" idx="12" hasCustomPrompt="1"/>
          </p:nvPr>
        </p:nvSpPr>
        <p:spPr>
          <a:xfrm>
            <a:off x="1395860" y="2048675"/>
            <a:ext cx="3429587" cy="2185396"/>
          </a:xfrm>
          <a:prstGeom prst="rect">
            <a:avLst/>
          </a:prstGeom>
        </p:spPr>
        <p:txBody>
          <a:bodyPr anchor="ctr" anchorCtr="0"/>
          <a:lstStyle>
            <a:lvl1pPr marL="0" indent="0" algn="ctr">
              <a:buNone/>
              <a:defRPr sz="1400" b="0" i="0">
                <a:solidFill>
                  <a:schemeClr val="accent4"/>
                </a:solidFill>
                <a:latin typeface="Marselis Pro Light" panose="02000503030000020004" pitchFamily="2" charset="77"/>
                <a:cs typeface="Cordale" panose="020A0503060602030A03" pitchFamily="18" charset="0"/>
              </a:defRPr>
            </a:lvl1pPr>
          </a:lstStyle>
          <a:p>
            <a:r>
              <a:rPr lang="en-US" dirty="0"/>
              <a:t>Click to insert a desktop screenshot</a:t>
            </a:r>
          </a:p>
        </p:txBody>
      </p:sp>
      <p:pic>
        <p:nvPicPr>
          <p:cNvPr id="2" name="Picture 1" descr="A picture containing graphics, font, graphic design, typography&#10;&#10;Description automatically generated">
            <a:extLst>
              <a:ext uri="{FF2B5EF4-FFF2-40B4-BE49-F238E27FC236}">
                <a16:creationId xmlns:a16="http://schemas.microsoft.com/office/drawing/2014/main" id="{BAA845E2-3632-5B3C-4EDA-620080DF3F8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4" name="Content Placeholder 9">
            <a:extLst>
              <a:ext uri="{FF2B5EF4-FFF2-40B4-BE49-F238E27FC236}">
                <a16:creationId xmlns:a16="http://schemas.microsoft.com/office/drawing/2014/main" id="{1DC28CB4-9565-D704-AC93-BD39360A6FA8}"/>
              </a:ext>
            </a:extLst>
          </p:cNvPr>
          <p:cNvSpPr>
            <a:spLocks noGrp="1"/>
          </p:cNvSpPr>
          <p:nvPr>
            <p:ph sz="quarter" idx="45"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5" name="Slide Number Placeholder 2">
            <a:extLst>
              <a:ext uri="{FF2B5EF4-FFF2-40B4-BE49-F238E27FC236}">
                <a16:creationId xmlns:a16="http://schemas.microsoft.com/office/drawing/2014/main" id="{681B8315-2C2C-A6B2-D1A7-E0525E7C8969}"/>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Tree>
    <p:extLst>
      <p:ext uri="{BB962C8B-B14F-4D97-AF65-F5344CB8AC3E}">
        <p14:creationId xmlns:p14="http://schemas.microsoft.com/office/powerpoint/2010/main" val="40187333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sktop (Half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376378-47FA-AC59-94EF-7F58B2513A3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631924" y="730139"/>
            <a:ext cx="5540400" cy="5540400"/>
          </a:xfrm>
          <a:prstGeom prst="rect">
            <a:avLst/>
          </a:prstGeom>
          <a:effectLst>
            <a:outerShdw blurRad="328460" dist="127000" dir="5400000" algn="t" rotWithShape="0">
              <a:prstClr val="black">
                <a:alpha val="20000"/>
              </a:prstClr>
            </a:outerShdw>
          </a:effectLst>
        </p:spPr>
      </p:pic>
      <p:sp>
        <p:nvSpPr>
          <p:cNvPr id="47" name="Text Placeholder 28">
            <a:extLst>
              <a:ext uri="{FF2B5EF4-FFF2-40B4-BE49-F238E27FC236}">
                <a16:creationId xmlns:a16="http://schemas.microsoft.com/office/drawing/2014/main" id="{6D63286A-E03E-4F98-876E-8519354ECE21}"/>
              </a:ext>
            </a:extLst>
          </p:cNvPr>
          <p:cNvSpPr>
            <a:spLocks noGrp="1"/>
          </p:cNvSpPr>
          <p:nvPr>
            <p:ph type="body" sz="quarter" idx="44" hasCustomPrompt="1"/>
          </p:nvPr>
        </p:nvSpPr>
        <p:spPr>
          <a:xfrm>
            <a:off x="609599" y="2896415"/>
            <a:ext cx="731520" cy="731520"/>
          </a:xfrm>
          <a:prstGeom prst="ellipse">
            <a:avLst/>
          </a:prstGeom>
          <a:solidFill>
            <a:schemeClr val="tx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48" name="Text Placeholder 28">
            <a:extLst>
              <a:ext uri="{FF2B5EF4-FFF2-40B4-BE49-F238E27FC236}">
                <a16:creationId xmlns:a16="http://schemas.microsoft.com/office/drawing/2014/main" id="{42BF16AF-AD2B-4B9D-A2FA-457DBFAB8439}"/>
              </a:ext>
            </a:extLst>
          </p:cNvPr>
          <p:cNvSpPr>
            <a:spLocks noGrp="1"/>
          </p:cNvSpPr>
          <p:nvPr>
            <p:ph type="body" sz="quarter" idx="45" hasCustomPrompt="1"/>
          </p:nvPr>
        </p:nvSpPr>
        <p:spPr>
          <a:xfrm>
            <a:off x="609599" y="4335714"/>
            <a:ext cx="731520" cy="731520"/>
          </a:xfrm>
          <a:prstGeom prst="ellipse">
            <a:avLst/>
          </a:prstGeom>
          <a:solidFill>
            <a:schemeClr val="tx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49" name="Text Placeholder 28">
            <a:extLst>
              <a:ext uri="{FF2B5EF4-FFF2-40B4-BE49-F238E27FC236}">
                <a16:creationId xmlns:a16="http://schemas.microsoft.com/office/drawing/2014/main" id="{7268CFD8-B62C-49B2-923D-AE1668A81110}"/>
              </a:ext>
            </a:extLst>
          </p:cNvPr>
          <p:cNvSpPr>
            <a:spLocks noGrp="1"/>
          </p:cNvSpPr>
          <p:nvPr>
            <p:ph type="body" sz="quarter" idx="46" hasCustomPrompt="1"/>
          </p:nvPr>
        </p:nvSpPr>
        <p:spPr>
          <a:xfrm>
            <a:off x="3691047" y="2896415"/>
            <a:ext cx="731520" cy="731520"/>
          </a:xfrm>
          <a:prstGeom prst="ellipse">
            <a:avLst/>
          </a:prstGeom>
          <a:solidFill>
            <a:schemeClr val="tx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50" name="Text Placeholder 28">
            <a:extLst>
              <a:ext uri="{FF2B5EF4-FFF2-40B4-BE49-F238E27FC236}">
                <a16:creationId xmlns:a16="http://schemas.microsoft.com/office/drawing/2014/main" id="{0A8E8CA5-1F79-4BAA-A963-D277076B4675}"/>
              </a:ext>
            </a:extLst>
          </p:cNvPr>
          <p:cNvSpPr>
            <a:spLocks noGrp="1"/>
          </p:cNvSpPr>
          <p:nvPr>
            <p:ph type="body" sz="quarter" idx="47" hasCustomPrompt="1"/>
          </p:nvPr>
        </p:nvSpPr>
        <p:spPr>
          <a:xfrm>
            <a:off x="3691047" y="4335714"/>
            <a:ext cx="731520" cy="731520"/>
          </a:xfrm>
          <a:prstGeom prst="ellipse">
            <a:avLst/>
          </a:prstGeom>
          <a:solidFill>
            <a:schemeClr val="tx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1612256" y="4698810"/>
            <a:ext cx="1828800"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1609294" y="4234071"/>
            <a:ext cx="18288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1602924" y="3259511"/>
            <a:ext cx="1828800"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1599962" y="2794772"/>
            <a:ext cx="18288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a:t>
            </a:r>
          </a:p>
        </p:txBody>
      </p:sp>
      <p:sp>
        <p:nvSpPr>
          <p:cNvPr id="40" name="Picture Placeholder 9">
            <a:extLst>
              <a:ext uri="{FF2B5EF4-FFF2-40B4-BE49-F238E27FC236}">
                <a16:creationId xmlns:a16="http://schemas.microsoft.com/office/drawing/2014/main" id="{1D1E549B-6202-48A5-A9F3-EA54C8013296}"/>
              </a:ext>
            </a:extLst>
          </p:cNvPr>
          <p:cNvSpPr>
            <a:spLocks noGrp="1"/>
          </p:cNvSpPr>
          <p:nvPr>
            <p:ph type="pic" sz="quarter" idx="36" hasCustomPrompt="1"/>
          </p:nvPr>
        </p:nvSpPr>
        <p:spPr>
          <a:xfrm>
            <a:off x="791301" y="3076631"/>
            <a:ext cx="365760" cy="365760"/>
          </a:xfrm>
          <a:prstGeom prst="rect">
            <a:avLst/>
          </a:prstGeom>
        </p:spPr>
        <p:txBody>
          <a:bodyPr lIns="0" tIns="0" rIns="0" bIns="0" anchor="t" anchorCtr="0"/>
          <a:lstStyle>
            <a:lvl1pPr marL="0" indent="0" algn="ctr">
              <a:buNone/>
              <a:defRPr sz="600" b="0" i="0">
                <a:solidFill>
                  <a:schemeClr val="bg2"/>
                </a:solidFill>
                <a:latin typeface="Marselis Pro Light" panose="02000503030000020004" pitchFamily="2" charset="77"/>
              </a:defRPr>
            </a:lvl1pPr>
          </a:lstStyle>
          <a:p>
            <a:r>
              <a:rPr lang="en-US" dirty="0"/>
              <a:t>Click to</a:t>
            </a:r>
            <a:br>
              <a:rPr lang="en-US" dirty="0"/>
            </a:br>
            <a:r>
              <a:rPr lang="en-US" dirty="0"/>
              <a:t>insert icon</a:t>
            </a:r>
          </a:p>
        </p:txBody>
      </p:sp>
      <p:sp>
        <p:nvSpPr>
          <p:cNvPr id="41" name="Picture Placeholder 9">
            <a:extLst>
              <a:ext uri="{FF2B5EF4-FFF2-40B4-BE49-F238E27FC236}">
                <a16:creationId xmlns:a16="http://schemas.microsoft.com/office/drawing/2014/main" id="{5472B21B-2783-46F4-88A6-C386CB6FC6E8}"/>
              </a:ext>
            </a:extLst>
          </p:cNvPr>
          <p:cNvSpPr>
            <a:spLocks noGrp="1"/>
          </p:cNvSpPr>
          <p:nvPr>
            <p:ph type="pic" sz="quarter" idx="37" hasCustomPrompt="1"/>
          </p:nvPr>
        </p:nvSpPr>
        <p:spPr>
          <a:xfrm>
            <a:off x="791301" y="4515930"/>
            <a:ext cx="365760" cy="365760"/>
          </a:xfrm>
          <a:prstGeom prst="rect">
            <a:avLst/>
          </a:prstGeom>
        </p:spPr>
        <p:txBody>
          <a:bodyPr lIns="0" tIns="0" rIns="0" bIns="0" anchor="t" anchorCtr="0"/>
          <a:lstStyle>
            <a:lvl1pPr marL="0" indent="0" algn="ctr">
              <a:buNone/>
              <a:defRPr sz="600" b="0" i="0">
                <a:solidFill>
                  <a:schemeClr val="bg2"/>
                </a:solidFill>
                <a:latin typeface="Marselis Pro Light" panose="02000503030000020004" pitchFamily="2" charset="77"/>
              </a:defRPr>
            </a:lvl1pPr>
          </a:lstStyle>
          <a:p>
            <a:r>
              <a:rPr lang="en-US" dirty="0"/>
              <a:t>Click to</a:t>
            </a:r>
            <a:br>
              <a:rPr lang="en-US" dirty="0"/>
            </a:br>
            <a:r>
              <a:rPr lang="en-US" dirty="0"/>
              <a:t>insert icon</a:t>
            </a:r>
          </a:p>
        </p:txBody>
      </p:sp>
      <p:sp>
        <p:nvSpPr>
          <p:cNvPr id="16" name="Picture Placeholder 4">
            <a:extLst>
              <a:ext uri="{FF2B5EF4-FFF2-40B4-BE49-F238E27FC236}">
                <a16:creationId xmlns:a16="http://schemas.microsoft.com/office/drawing/2014/main" id="{60B0DF19-2899-441A-B6E3-4B2682BD58CF}"/>
              </a:ext>
            </a:extLst>
          </p:cNvPr>
          <p:cNvSpPr>
            <a:spLocks noGrp="1"/>
          </p:cNvSpPr>
          <p:nvPr>
            <p:ph type="pic" sz="quarter" idx="12" hasCustomPrompt="1"/>
          </p:nvPr>
        </p:nvSpPr>
        <p:spPr>
          <a:xfrm>
            <a:off x="7687331" y="2341762"/>
            <a:ext cx="3429587" cy="2185396"/>
          </a:xfrm>
          <a:prstGeom prst="rect">
            <a:avLst/>
          </a:prstGeom>
        </p:spPr>
        <p:txBody>
          <a:bodyPr anchor="ctr" anchorCtr="0"/>
          <a:lstStyle>
            <a:lvl1pPr marL="0" indent="0" algn="ctr">
              <a:buNone/>
              <a:defRPr sz="1400" b="0" i="0">
                <a:solidFill>
                  <a:schemeClr val="accent4"/>
                </a:solidFill>
                <a:latin typeface="Marselis Pro Light" panose="02000503030000020004" pitchFamily="2" charset="77"/>
                <a:cs typeface="Cordale" panose="020A0503060602030A03" pitchFamily="18" charset="0"/>
              </a:defRPr>
            </a:lvl1pPr>
          </a:lstStyle>
          <a:p>
            <a:r>
              <a:rPr lang="en-US" dirty="0"/>
              <a:t>Click to insert a desktop screenshot</a:t>
            </a:r>
          </a:p>
        </p:txBody>
      </p:sp>
      <p:sp>
        <p:nvSpPr>
          <p:cNvPr id="20" name="Text Placeholder 6">
            <a:extLst>
              <a:ext uri="{FF2B5EF4-FFF2-40B4-BE49-F238E27FC236}">
                <a16:creationId xmlns:a16="http://schemas.microsoft.com/office/drawing/2014/main" id="{F1A7595B-7BC5-4AEE-A7BC-39EE7478EE4D}"/>
              </a:ext>
            </a:extLst>
          </p:cNvPr>
          <p:cNvSpPr>
            <a:spLocks noGrp="1"/>
          </p:cNvSpPr>
          <p:nvPr>
            <p:ph type="body" sz="quarter" idx="27" hasCustomPrompt="1"/>
          </p:nvPr>
        </p:nvSpPr>
        <p:spPr>
          <a:xfrm>
            <a:off x="612562" y="1644926"/>
            <a:ext cx="6060598" cy="735496"/>
          </a:xfrm>
          <a:prstGeom prst="rect">
            <a:avLst/>
          </a:prstGeom>
        </p:spPr>
        <p:txBody>
          <a:bodyPr lIns="0" tIns="0" rIns="0" bIns="0" anchor="t" anchorCtr="0"/>
          <a:lstStyle>
            <a:lvl1pPr marL="0" indent="0" algn="l">
              <a:lnSpc>
                <a:spcPct val="100000"/>
              </a:lnSpc>
              <a:spcBef>
                <a:spcPts val="0"/>
              </a:spcBef>
              <a:buNone/>
              <a:defRPr sz="1400" b="0" i="0" cap="none" baseline="0">
                <a:solidFill>
                  <a:schemeClr val="tx1"/>
                </a:solidFill>
                <a:latin typeface="Marselis Pro"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ligula </a:t>
            </a:r>
            <a:r>
              <a:rPr lang="en-US" dirty="0" err="1"/>
              <a:t>venenatis</a:t>
            </a:r>
            <a:r>
              <a:rPr lang="en-US" dirty="0"/>
              <a:t> </a:t>
            </a:r>
            <a:r>
              <a:rPr lang="en-US" dirty="0" err="1"/>
              <a:t>aliquet</a:t>
            </a:r>
            <a:r>
              <a:rPr lang="en-US" dirty="0"/>
              <a:t> fermentum.</a:t>
            </a:r>
          </a:p>
        </p:txBody>
      </p:sp>
      <p:sp>
        <p:nvSpPr>
          <p:cNvPr id="33" name="Text Placeholder 6">
            <a:extLst>
              <a:ext uri="{FF2B5EF4-FFF2-40B4-BE49-F238E27FC236}">
                <a16:creationId xmlns:a16="http://schemas.microsoft.com/office/drawing/2014/main" id="{0B5376CD-AD1C-4FF0-8AB5-54CC754420CF}"/>
              </a:ext>
            </a:extLst>
          </p:cNvPr>
          <p:cNvSpPr>
            <a:spLocks noGrp="1"/>
          </p:cNvSpPr>
          <p:nvPr>
            <p:ph type="body" sz="quarter" idx="38" hasCustomPrompt="1"/>
          </p:nvPr>
        </p:nvSpPr>
        <p:spPr>
          <a:xfrm>
            <a:off x="4693704" y="4698810"/>
            <a:ext cx="1828800"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8" name="Text Placeholder 6">
            <a:extLst>
              <a:ext uri="{FF2B5EF4-FFF2-40B4-BE49-F238E27FC236}">
                <a16:creationId xmlns:a16="http://schemas.microsoft.com/office/drawing/2014/main" id="{8482627F-2FD4-4770-8265-367FA60DCD22}"/>
              </a:ext>
            </a:extLst>
          </p:cNvPr>
          <p:cNvSpPr>
            <a:spLocks noGrp="1"/>
          </p:cNvSpPr>
          <p:nvPr>
            <p:ph type="body" sz="quarter" idx="39" hasCustomPrompt="1"/>
          </p:nvPr>
        </p:nvSpPr>
        <p:spPr>
          <a:xfrm>
            <a:off x="4690742" y="4234071"/>
            <a:ext cx="18288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a:t>
            </a:r>
          </a:p>
        </p:txBody>
      </p:sp>
      <p:sp>
        <p:nvSpPr>
          <p:cNvPr id="39" name="Text Placeholder 6">
            <a:extLst>
              <a:ext uri="{FF2B5EF4-FFF2-40B4-BE49-F238E27FC236}">
                <a16:creationId xmlns:a16="http://schemas.microsoft.com/office/drawing/2014/main" id="{275FD1C1-08B1-47D0-A308-1CB7DCE1065F}"/>
              </a:ext>
            </a:extLst>
          </p:cNvPr>
          <p:cNvSpPr>
            <a:spLocks noGrp="1"/>
          </p:cNvSpPr>
          <p:nvPr>
            <p:ph type="body" sz="quarter" idx="40" hasCustomPrompt="1"/>
          </p:nvPr>
        </p:nvSpPr>
        <p:spPr>
          <a:xfrm>
            <a:off x="4684372" y="3259511"/>
            <a:ext cx="1828800"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42" name="Text Placeholder 6">
            <a:extLst>
              <a:ext uri="{FF2B5EF4-FFF2-40B4-BE49-F238E27FC236}">
                <a16:creationId xmlns:a16="http://schemas.microsoft.com/office/drawing/2014/main" id="{E5F12C03-1B5B-4030-86DE-275E03697020}"/>
              </a:ext>
            </a:extLst>
          </p:cNvPr>
          <p:cNvSpPr>
            <a:spLocks noGrp="1"/>
          </p:cNvSpPr>
          <p:nvPr>
            <p:ph type="body" sz="quarter" idx="41" hasCustomPrompt="1"/>
          </p:nvPr>
        </p:nvSpPr>
        <p:spPr>
          <a:xfrm>
            <a:off x="4681410" y="2794772"/>
            <a:ext cx="18288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dirty="0"/>
              <a:t>Topic</a:t>
            </a:r>
          </a:p>
        </p:txBody>
      </p:sp>
      <p:sp>
        <p:nvSpPr>
          <p:cNvPr id="45" name="Picture Placeholder 9">
            <a:extLst>
              <a:ext uri="{FF2B5EF4-FFF2-40B4-BE49-F238E27FC236}">
                <a16:creationId xmlns:a16="http://schemas.microsoft.com/office/drawing/2014/main" id="{B13FAD00-E1E1-473A-93C6-29E8434535D5}"/>
              </a:ext>
            </a:extLst>
          </p:cNvPr>
          <p:cNvSpPr>
            <a:spLocks noGrp="1"/>
          </p:cNvSpPr>
          <p:nvPr>
            <p:ph type="pic" sz="quarter" idx="42" hasCustomPrompt="1"/>
          </p:nvPr>
        </p:nvSpPr>
        <p:spPr>
          <a:xfrm>
            <a:off x="3872749" y="3076631"/>
            <a:ext cx="365760" cy="365760"/>
          </a:xfrm>
          <a:prstGeom prst="rect">
            <a:avLst/>
          </a:prstGeom>
        </p:spPr>
        <p:txBody>
          <a:bodyPr lIns="0" tIns="0" rIns="0" bIns="0" anchor="t" anchorCtr="0"/>
          <a:lstStyle>
            <a:lvl1pPr marL="0" indent="0" algn="ctr">
              <a:buNone/>
              <a:defRPr sz="600" b="0" i="0">
                <a:solidFill>
                  <a:schemeClr val="bg2"/>
                </a:solidFill>
                <a:latin typeface="Marselis Pro Light" panose="02000503030000020004" pitchFamily="2" charset="77"/>
              </a:defRPr>
            </a:lvl1pPr>
          </a:lstStyle>
          <a:p>
            <a:r>
              <a:rPr lang="en-US" dirty="0"/>
              <a:t>Click to</a:t>
            </a:r>
            <a:br>
              <a:rPr lang="en-US" dirty="0"/>
            </a:br>
            <a:r>
              <a:rPr lang="en-US" dirty="0"/>
              <a:t>insert icon</a:t>
            </a:r>
          </a:p>
        </p:txBody>
      </p:sp>
      <p:sp>
        <p:nvSpPr>
          <p:cNvPr id="46" name="Picture Placeholder 9">
            <a:extLst>
              <a:ext uri="{FF2B5EF4-FFF2-40B4-BE49-F238E27FC236}">
                <a16:creationId xmlns:a16="http://schemas.microsoft.com/office/drawing/2014/main" id="{9FDF21E2-206A-47F5-8765-3634F1EA1664}"/>
              </a:ext>
            </a:extLst>
          </p:cNvPr>
          <p:cNvSpPr>
            <a:spLocks noGrp="1"/>
          </p:cNvSpPr>
          <p:nvPr>
            <p:ph type="pic" sz="quarter" idx="43" hasCustomPrompt="1"/>
          </p:nvPr>
        </p:nvSpPr>
        <p:spPr>
          <a:xfrm>
            <a:off x="3872749" y="4515930"/>
            <a:ext cx="365760" cy="365760"/>
          </a:xfrm>
          <a:prstGeom prst="rect">
            <a:avLst/>
          </a:prstGeom>
        </p:spPr>
        <p:txBody>
          <a:bodyPr lIns="0" tIns="0" rIns="0" bIns="0" anchor="t" anchorCtr="0"/>
          <a:lstStyle>
            <a:lvl1pPr marL="0" indent="0" algn="ctr">
              <a:buNone/>
              <a:defRPr sz="600" b="0" i="0">
                <a:solidFill>
                  <a:schemeClr val="bg2"/>
                </a:solidFill>
                <a:latin typeface="Marselis Pro Light" panose="02000503030000020004" pitchFamily="2" charset="77"/>
              </a:defRPr>
            </a:lvl1pPr>
          </a:lstStyle>
          <a:p>
            <a:r>
              <a:rPr lang="en-US" dirty="0"/>
              <a:t>Click to</a:t>
            </a:r>
            <a:br>
              <a:rPr lang="en-US" dirty="0"/>
            </a:br>
            <a:r>
              <a:rPr lang="en-US" dirty="0"/>
              <a:t>insert icon</a:t>
            </a:r>
          </a:p>
        </p:txBody>
      </p:sp>
      <p:sp>
        <p:nvSpPr>
          <p:cNvPr id="4" name="Text Placeholder 6">
            <a:extLst>
              <a:ext uri="{FF2B5EF4-FFF2-40B4-BE49-F238E27FC236}">
                <a16:creationId xmlns:a16="http://schemas.microsoft.com/office/drawing/2014/main" id="{D901274C-4DAC-3C79-FCF0-BF834B42AC20}"/>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5" name="Picture 4" descr="A picture containing graphics, font, graphic design, typography&#10;&#10;Description automatically generated">
            <a:extLst>
              <a:ext uri="{FF2B5EF4-FFF2-40B4-BE49-F238E27FC236}">
                <a16:creationId xmlns:a16="http://schemas.microsoft.com/office/drawing/2014/main" id="{6FA02CC4-DBC7-5A94-0ACC-3272358E70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6" name="Content Placeholder 9">
            <a:extLst>
              <a:ext uri="{FF2B5EF4-FFF2-40B4-BE49-F238E27FC236}">
                <a16:creationId xmlns:a16="http://schemas.microsoft.com/office/drawing/2014/main" id="{ECA6B4CC-8DC6-CE3C-551D-27B945D4F2BE}"/>
              </a:ext>
            </a:extLst>
          </p:cNvPr>
          <p:cNvSpPr>
            <a:spLocks noGrp="1"/>
          </p:cNvSpPr>
          <p:nvPr>
            <p:ph sz="quarter" idx="48"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7" name="Slide Number Placeholder 2">
            <a:extLst>
              <a:ext uri="{FF2B5EF4-FFF2-40B4-BE49-F238E27FC236}">
                <a16:creationId xmlns:a16="http://schemas.microsoft.com/office/drawing/2014/main" id="{B064F043-8A8E-917A-77B1-C40CFD476BDD}"/>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dirty="0">
              <a:latin typeface="Marselis Pro Light" panose="02000503030000020004" pitchFamily="2" charset="77"/>
            </a:endParaRPr>
          </a:p>
        </p:txBody>
      </p:sp>
    </p:spTree>
    <p:extLst>
      <p:ext uri="{BB962C8B-B14F-4D97-AF65-F5344CB8AC3E}">
        <p14:creationId xmlns:p14="http://schemas.microsoft.com/office/powerpoint/2010/main" val="25883971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76E31114-59B1-4C36-B9E3-2FE0B4787BFF}"/>
              </a:ext>
            </a:extLst>
          </p:cNvPr>
          <p:cNvSpPr>
            <a:spLocks noGrp="1"/>
          </p:cNvSpPr>
          <p:nvPr>
            <p:ph type="body" sz="quarter" idx="10" hasCustomPrompt="1"/>
          </p:nvPr>
        </p:nvSpPr>
        <p:spPr>
          <a:xfrm>
            <a:off x="2070307" y="892100"/>
            <a:ext cx="8051386" cy="333470"/>
          </a:xfrm>
          <a:prstGeom prst="rect">
            <a:avLst/>
          </a:prstGeom>
        </p:spPr>
        <p:txBody>
          <a:bodyPr lIns="0" tIns="0" rIns="0" bIns="0" anchor="b" anchorCtr="0"/>
          <a:lstStyle>
            <a:lvl1pPr marL="0" indent="0" algn="ctr">
              <a:buNone/>
              <a:defRPr sz="1400" b="1" cap="all" baseline="0">
                <a:solidFill>
                  <a:schemeClr val="tx1"/>
                </a:solidFill>
                <a:latin typeface="Marselis Pro" panose="02000503030000020004" pitchFamily="2" charset="77"/>
                <a:cs typeface="Calibri" panose="020F0502020204030204" pitchFamily="34" charset="0"/>
              </a:defRPr>
            </a:lvl1pPr>
          </a:lstStyle>
          <a:p>
            <a:pPr lvl="0"/>
            <a:r>
              <a:rPr lang="en-US" dirty="0"/>
              <a:t>preheader</a:t>
            </a:r>
          </a:p>
        </p:txBody>
      </p:sp>
      <p:sp>
        <p:nvSpPr>
          <p:cNvPr id="9" name="Text Placeholder 6">
            <a:extLst>
              <a:ext uri="{FF2B5EF4-FFF2-40B4-BE49-F238E27FC236}">
                <a16:creationId xmlns:a16="http://schemas.microsoft.com/office/drawing/2014/main" id="{2A2FF86A-49CF-469E-A329-F0E42B387954}"/>
              </a:ext>
            </a:extLst>
          </p:cNvPr>
          <p:cNvSpPr>
            <a:spLocks noGrp="1"/>
          </p:cNvSpPr>
          <p:nvPr>
            <p:ph type="body" sz="quarter" idx="11" hasCustomPrompt="1"/>
          </p:nvPr>
        </p:nvSpPr>
        <p:spPr>
          <a:xfrm>
            <a:off x="1035154" y="1440703"/>
            <a:ext cx="10121693" cy="3976594"/>
          </a:xfrm>
          <a:prstGeom prst="rect">
            <a:avLst/>
          </a:prstGeom>
          <a:noFill/>
        </p:spPr>
        <p:txBody>
          <a:bodyPr lIns="91440" tIns="91440" rIns="91440" bIns="91440" anchor="ctr" anchorCtr="0">
            <a:normAutofit/>
          </a:bodyPr>
          <a:lstStyle>
            <a:lvl1pPr marL="0" indent="0" algn="ctr">
              <a:buNone/>
              <a:defRPr sz="6000" b="0" cap="none" baseline="0">
                <a:solidFill>
                  <a:schemeClr val="tx1"/>
                </a:solidFill>
                <a:latin typeface="Marselis Pro" panose="02000503030000020004" pitchFamily="2" charset="77"/>
                <a:cs typeface="Calibri" panose="020F0502020204030204" pitchFamily="34" charset="0"/>
              </a:defRPr>
            </a:lvl1pPr>
          </a:lstStyle>
          <a:p>
            <a:pPr lvl="0"/>
            <a:r>
              <a:rPr lang="en-US" dirty="0"/>
              <a:t>Inspirational words and</a:t>
            </a:r>
            <a:br>
              <a:rPr lang="en-US" dirty="0"/>
            </a:br>
            <a:r>
              <a:rPr lang="en-US" dirty="0"/>
              <a:t>a thoughtful message for</a:t>
            </a:r>
            <a:br>
              <a:rPr lang="en-US" dirty="0"/>
            </a:br>
            <a:r>
              <a:rPr lang="en-US" dirty="0"/>
              <a:t>our audience.</a:t>
            </a:r>
          </a:p>
        </p:txBody>
      </p:sp>
      <p:sp>
        <p:nvSpPr>
          <p:cNvPr id="10" name="Text Placeholder 6">
            <a:extLst>
              <a:ext uri="{FF2B5EF4-FFF2-40B4-BE49-F238E27FC236}">
                <a16:creationId xmlns:a16="http://schemas.microsoft.com/office/drawing/2014/main" id="{260B4702-0AA1-4D9A-97CE-4C6C4AD537E5}"/>
              </a:ext>
            </a:extLst>
          </p:cNvPr>
          <p:cNvSpPr>
            <a:spLocks noGrp="1"/>
          </p:cNvSpPr>
          <p:nvPr>
            <p:ph type="body" sz="quarter" idx="12" hasCustomPrompt="1"/>
          </p:nvPr>
        </p:nvSpPr>
        <p:spPr>
          <a:xfrm>
            <a:off x="2070307" y="5632430"/>
            <a:ext cx="8051386" cy="460452"/>
          </a:xfrm>
          <a:prstGeom prst="rect">
            <a:avLst/>
          </a:prstGeom>
        </p:spPr>
        <p:txBody>
          <a:bodyPr lIns="0" tIns="0" rIns="0" bIns="0" anchor="t" anchorCtr="0"/>
          <a:lstStyle>
            <a:lvl1pPr marL="0" indent="0" algn="ctr">
              <a:buNone/>
              <a:defRPr sz="24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dirty="0"/>
              <a:t>Subtitle</a:t>
            </a:r>
          </a:p>
        </p:txBody>
      </p:sp>
    </p:spTree>
    <p:extLst>
      <p:ext uri="{BB962C8B-B14F-4D97-AF65-F5344CB8AC3E}">
        <p14:creationId xmlns:p14="http://schemas.microsoft.com/office/powerpoint/2010/main" val="20807089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Linen)">
    <p:bg>
      <p:bgPr>
        <a:solidFill>
          <a:schemeClr val="bg1"/>
        </a:solid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76E31114-59B1-4C36-B9E3-2FE0B4787BFF}"/>
              </a:ext>
            </a:extLst>
          </p:cNvPr>
          <p:cNvSpPr>
            <a:spLocks noGrp="1"/>
          </p:cNvSpPr>
          <p:nvPr>
            <p:ph type="body" sz="quarter" idx="10" hasCustomPrompt="1"/>
          </p:nvPr>
        </p:nvSpPr>
        <p:spPr>
          <a:xfrm>
            <a:off x="2070307" y="892100"/>
            <a:ext cx="8051386" cy="333470"/>
          </a:xfrm>
          <a:prstGeom prst="rect">
            <a:avLst/>
          </a:prstGeom>
        </p:spPr>
        <p:txBody>
          <a:bodyPr lIns="0" tIns="0" rIns="0" bIns="0" anchor="b" anchorCtr="0"/>
          <a:lstStyle>
            <a:lvl1pPr marL="0" indent="0" algn="ctr">
              <a:buNone/>
              <a:defRPr sz="1400" b="1" cap="all" baseline="0">
                <a:solidFill>
                  <a:schemeClr val="tx1"/>
                </a:solidFill>
                <a:latin typeface="Marselis Pro" panose="02000503030000020004" pitchFamily="2" charset="77"/>
                <a:cs typeface="Calibri" panose="020F0502020204030204" pitchFamily="34" charset="0"/>
              </a:defRPr>
            </a:lvl1pPr>
          </a:lstStyle>
          <a:p>
            <a:pPr lvl="0"/>
            <a:r>
              <a:rPr lang="en-US" dirty="0"/>
              <a:t>preheader</a:t>
            </a:r>
          </a:p>
        </p:txBody>
      </p:sp>
      <p:sp>
        <p:nvSpPr>
          <p:cNvPr id="9" name="Text Placeholder 6">
            <a:extLst>
              <a:ext uri="{FF2B5EF4-FFF2-40B4-BE49-F238E27FC236}">
                <a16:creationId xmlns:a16="http://schemas.microsoft.com/office/drawing/2014/main" id="{2A2FF86A-49CF-469E-A329-F0E42B387954}"/>
              </a:ext>
            </a:extLst>
          </p:cNvPr>
          <p:cNvSpPr>
            <a:spLocks noGrp="1"/>
          </p:cNvSpPr>
          <p:nvPr>
            <p:ph type="body" sz="quarter" idx="11" hasCustomPrompt="1"/>
          </p:nvPr>
        </p:nvSpPr>
        <p:spPr>
          <a:xfrm>
            <a:off x="1035154" y="1440703"/>
            <a:ext cx="10121693" cy="3976594"/>
          </a:xfrm>
          <a:prstGeom prst="rect">
            <a:avLst/>
          </a:prstGeom>
          <a:noFill/>
        </p:spPr>
        <p:txBody>
          <a:bodyPr lIns="91440" tIns="91440" rIns="91440" bIns="91440" anchor="ctr" anchorCtr="0">
            <a:normAutofit/>
          </a:bodyPr>
          <a:lstStyle>
            <a:lvl1pPr marL="0" indent="0" algn="ctr">
              <a:buNone/>
              <a:defRPr sz="6000" b="0" cap="none" baseline="0">
                <a:solidFill>
                  <a:schemeClr val="tx1"/>
                </a:solidFill>
                <a:latin typeface="Marselis Pro" panose="02000503030000020004" pitchFamily="2" charset="77"/>
                <a:cs typeface="Calibri" panose="020F0502020204030204" pitchFamily="34" charset="0"/>
              </a:defRPr>
            </a:lvl1pPr>
          </a:lstStyle>
          <a:p>
            <a:pPr lvl="0"/>
            <a:r>
              <a:rPr lang="en-US" dirty="0"/>
              <a:t>Inspirational words and</a:t>
            </a:r>
            <a:br>
              <a:rPr lang="en-US" dirty="0"/>
            </a:br>
            <a:r>
              <a:rPr lang="en-US" dirty="0"/>
              <a:t>a thoughtful message for</a:t>
            </a:r>
            <a:br>
              <a:rPr lang="en-US" dirty="0"/>
            </a:br>
            <a:r>
              <a:rPr lang="en-US" dirty="0"/>
              <a:t>our audience.</a:t>
            </a:r>
          </a:p>
        </p:txBody>
      </p:sp>
      <p:sp>
        <p:nvSpPr>
          <p:cNvPr id="10" name="Text Placeholder 6">
            <a:extLst>
              <a:ext uri="{FF2B5EF4-FFF2-40B4-BE49-F238E27FC236}">
                <a16:creationId xmlns:a16="http://schemas.microsoft.com/office/drawing/2014/main" id="{260B4702-0AA1-4D9A-97CE-4C6C4AD537E5}"/>
              </a:ext>
            </a:extLst>
          </p:cNvPr>
          <p:cNvSpPr>
            <a:spLocks noGrp="1"/>
          </p:cNvSpPr>
          <p:nvPr>
            <p:ph type="body" sz="quarter" idx="12" hasCustomPrompt="1"/>
          </p:nvPr>
        </p:nvSpPr>
        <p:spPr>
          <a:xfrm>
            <a:off x="2070307" y="5632430"/>
            <a:ext cx="8051386" cy="460452"/>
          </a:xfrm>
          <a:prstGeom prst="rect">
            <a:avLst/>
          </a:prstGeom>
        </p:spPr>
        <p:txBody>
          <a:bodyPr lIns="0" tIns="0" rIns="0" bIns="0" anchor="t" anchorCtr="0"/>
          <a:lstStyle>
            <a:lvl1pPr marL="0" indent="0" algn="ctr">
              <a:buNone/>
              <a:defRPr sz="24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Subtitle</a:t>
            </a:r>
          </a:p>
        </p:txBody>
      </p:sp>
    </p:spTree>
    <p:extLst>
      <p:ext uri="{BB962C8B-B14F-4D97-AF65-F5344CB8AC3E}">
        <p14:creationId xmlns:p14="http://schemas.microsoft.com/office/powerpoint/2010/main" val="3229347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_L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55C1B3-345A-10D1-7C3D-4FF7DB11CBF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4" name="Text Placeholder 6">
            <a:extLst>
              <a:ext uri="{FF2B5EF4-FFF2-40B4-BE49-F238E27FC236}">
                <a16:creationId xmlns:a16="http://schemas.microsoft.com/office/drawing/2014/main" id="{4238413A-32B0-A895-7F11-1ABC676CD80E}"/>
              </a:ext>
            </a:extLst>
          </p:cNvPr>
          <p:cNvSpPr>
            <a:spLocks noGrp="1"/>
          </p:cNvSpPr>
          <p:nvPr>
            <p:ph type="body" sz="quarter" idx="11" hasCustomPrompt="1"/>
          </p:nvPr>
        </p:nvSpPr>
        <p:spPr>
          <a:xfrm>
            <a:off x="611124" y="1791115"/>
            <a:ext cx="9810751" cy="2057400"/>
          </a:xfrm>
          <a:prstGeom prst="rect">
            <a:avLst/>
          </a:prstGeom>
        </p:spPr>
        <p:txBody>
          <a:bodyPr lIns="0" tIns="0" rIns="0" bIns="0" anchor="b" anchorCtr="0"/>
          <a:lstStyle>
            <a:lvl1pPr marL="0" indent="0" algn="l">
              <a:buNone/>
              <a:defRPr sz="7200" b="0" cap="none" baseline="0">
                <a:solidFill>
                  <a:srgbClr val="FFFFFF"/>
                </a:solidFill>
                <a:latin typeface="Marselis Pro" panose="02000503030000020004" pitchFamily="2" charset="77"/>
                <a:cs typeface="Calibri" panose="020F0502020204030204" pitchFamily="34" charset="0"/>
              </a:defRPr>
            </a:lvl1pPr>
          </a:lstStyle>
          <a:p>
            <a:pPr lvl="0"/>
            <a:r>
              <a:rPr lang="en-US" dirty="0"/>
              <a:t>Click to edit </a:t>
            </a:r>
            <a:br>
              <a:rPr lang="en-US" dirty="0"/>
            </a:br>
            <a:r>
              <a:rPr lang="en-US" dirty="0"/>
              <a:t>Master title style</a:t>
            </a:r>
          </a:p>
        </p:txBody>
      </p:sp>
      <p:sp>
        <p:nvSpPr>
          <p:cNvPr id="7" name="Text Placeholder 6">
            <a:extLst>
              <a:ext uri="{FF2B5EF4-FFF2-40B4-BE49-F238E27FC236}">
                <a16:creationId xmlns:a16="http://schemas.microsoft.com/office/drawing/2014/main" id="{85810E9F-2C08-7D13-C689-079F0BE776B8}"/>
              </a:ext>
            </a:extLst>
          </p:cNvPr>
          <p:cNvSpPr>
            <a:spLocks noGrp="1"/>
          </p:cNvSpPr>
          <p:nvPr>
            <p:ph type="body" sz="quarter" idx="13" hasCustomPrompt="1"/>
          </p:nvPr>
        </p:nvSpPr>
        <p:spPr>
          <a:xfrm>
            <a:off x="611125" y="4219723"/>
            <a:ext cx="9810751" cy="333470"/>
          </a:xfrm>
          <a:prstGeom prst="rect">
            <a:avLst/>
          </a:prstGeom>
        </p:spPr>
        <p:txBody>
          <a:bodyPr lIns="0" tIns="0" rIns="0" bIns="0" anchor="t" anchorCtr="0"/>
          <a:lstStyle>
            <a:lvl1pPr marL="0" indent="0" algn="l">
              <a:buNone/>
              <a:defRPr sz="2800" b="0" i="0" cap="none" baseline="0">
                <a:solidFill>
                  <a:schemeClr val="accent4"/>
                </a:solidFill>
                <a:latin typeface="Marselis Pro Light" panose="02000503030000020004" pitchFamily="2" charset="77"/>
                <a:cs typeface="Cordale" panose="020A0503060602030A03" pitchFamily="18" charset="0"/>
              </a:defRPr>
            </a:lvl1pPr>
          </a:lstStyle>
          <a:p>
            <a:r>
              <a:rPr lang="en-US" dirty="0"/>
              <a:t>Click to edit Master subtitle style</a:t>
            </a:r>
          </a:p>
        </p:txBody>
      </p:sp>
    </p:spTree>
    <p:extLst>
      <p:ext uri="{BB962C8B-B14F-4D97-AF65-F5344CB8AC3E}">
        <p14:creationId xmlns:p14="http://schemas.microsoft.com/office/powerpoint/2010/main" val="41249488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23D6B958-9034-4F36-ADCE-70F42F71F924}"/>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6" name="Picture 5">
            <a:extLst>
              <a:ext uri="{FF2B5EF4-FFF2-40B4-BE49-F238E27FC236}">
                <a16:creationId xmlns:a16="http://schemas.microsoft.com/office/drawing/2014/main" id="{59D9BC85-CB78-0BD9-2123-8BDA68553E5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7" name="Content Placeholder 9">
            <a:extLst>
              <a:ext uri="{FF2B5EF4-FFF2-40B4-BE49-F238E27FC236}">
                <a16:creationId xmlns:a16="http://schemas.microsoft.com/office/drawing/2014/main" id="{10AF014D-4BA9-1787-4118-FD5552E96471}"/>
              </a:ext>
            </a:extLst>
          </p:cNvPr>
          <p:cNvSpPr>
            <a:spLocks noGrp="1"/>
          </p:cNvSpPr>
          <p:nvPr>
            <p:ph sz="quarter" idx="2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9" name="Slide Number Placeholder 2">
            <a:extLst>
              <a:ext uri="{FF2B5EF4-FFF2-40B4-BE49-F238E27FC236}">
                <a16:creationId xmlns:a16="http://schemas.microsoft.com/office/drawing/2014/main" id="{5548C663-5557-639C-29C3-FE4E96A38187}"/>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11339002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Content (1 Col)">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23D6B958-9034-4F36-ADCE-70F42F71F924}"/>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dirty="0"/>
              <a:t>Slide Title</a:t>
            </a:r>
          </a:p>
        </p:txBody>
      </p:sp>
      <p:sp>
        <p:nvSpPr>
          <p:cNvPr id="5" name="Content Placeholder 2">
            <a:extLst>
              <a:ext uri="{FF2B5EF4-FFF2-40B4-BE49-F238E27FC236}">
                <a16:creationId xmlns:a16="http://schemas.microsoft.com/office/drawing/2014/main" id="{9F6C0463-3477-4E12-858C-655E13B2800C}"/>
              </a:ext>
            </a:extLst>
          </p:cNvPr>
          <p:cNvSpPr>
            <a:spLocks noGrp="1"/>
          </p:cNvSpPr>
          <p:nvPr>
            <p:ph sz="quarter" idx="12"/>
          </p:nvPr>
        </p:nvSpPr>
        <p:spPr>
          <a:xfrm>
            <a:off x="609599" y="1638301"/>
            <a:ext cx="10929938" cy="4324474"/>
          </a:xfrm>
          <a:prstGeom prst="rect">
            <a:avLst/>
          </a:prstGeom>
        </p:spPr>
        <p:txBody>
          <a:bodyPr>
            <a:normAutofit/>
          </a:bodyPr>
          <a:lstStyle>
            <a:lvl1pPr marL="342900" indent="-342900">
              <a:lnSpc>
                <a:spcPct val="100000"/>
              </a:lnSpc>
              <a:spcBef>
                <a:spcPts val="0"/>
              </a:spcBef>
              <a:buClr>
                <a:schemeClr val="accent1"/>
              </a:buClr>
              <a:buFont typeface="Arial" panose="020B0604020202020204" pitchFamily="34" charset="0"/>
              <a:buChar char="•"/>
              <a:defRPr sz="2400" b="0" i="0">
                <a:solidFill>
                  <a:srgbClr val="FFFFFF"/>
                </a:solidFill>
                <a:latin typeface="Marselis Pro Light" panose="02000503030000020004" pitchFamily="2" charset="77"/>
                <a:cs typeface="Cordale" panose="020A0503060602030A03" pitchFamily="18" charset="0"/>
              </a:defRPr>
            </a:lvl1pPr>
            <a:lvl2pPr marL="800100" indent="-342900">
              <a:lnSpc>
                <a:spcPct val="100000"/>
              </a:lnSpc>
              <a:buClr>
                <a:schemeClr val="accent1"/>
              </a:buClr>
              <a:buFont typeface="Arial" panose="020B0604020202020204" pitchFamily="34" charset="0"/>
              <a:buChar char="•"/>
              <a:defRPr sz="2000" b="0" i="0">
                <a:solidFill>
                  <a:srgbClr val="FFFFFF"/>
                </a:solidFill>
                <a:latin typeface="Marselis Pro Light" panose="02000503030000020004" pitchFamily="2" charset="77"/>
                <a:cs typeface="Cordale" panose="020A0503060602030A03" pitchFamily="18" charset="0"/>
              </a:defRPr>
            </a:lvl2pPr>
            <a:lvl3pPr marL="1200150" indent="-285750">
              <a:lnSpc>
                <a:spcPct val="100000"/>
              </a:lnSpc>
              <a:buClr>
                <a:schemeClr val="accent1"/>
              </a:buClr>
              <a:buFont typeface="Arial" panose="020B0604020202020204" pitchFamily="34" charset="0"/>
              <a:buChar char="•"/>
              <a:defRPr sz="1600" b="0" i="0">
                <a:solidFill>
                  <a:srgbClr val="FFFFFF"/>
                </a:solidFill>
                <a:latin typeface="Marselis Pro Light" panose="02000503030000020004" pitchFamily="2" charset="77"/>
                <a:cs typeface="Cordale" panose="020A0503060602030A03" pitchFamily="18" charset="0"/>
              </a:defRPr>
            </a:lvl3pPr>
            <a:lvl4pPr marL="1600200" indent="-228600">
              <a:buClr>
                <a:schemeClr val="accent1"/>
              </a:buClr>
              <a:buFont typeface="System Font Regular"/>
              <a:buChar char="—"/>
              <a:defRPr sz="1200" b="0" i="0">
                <a:solidFill>
                  <a:srgbClr val="FFFFFF"/>
                </a:solidFill>
                <a:latin typeface="Marselis Pro Light" panose="02000503030000020004" pitchFamily="2" charset="77"/>
                <a:cs typeface="Cordale" panose="020A0503060602030A03" pitchFamily="18" charset="0"/>
              </a:defRPr>
            </a:lvl4pPr>
            <a:lvl5pPr marL="2057400" indent="-228600">
              <a:buFont typeface="Wingdings" panose="05000000000000000000" pitchFamily="2" charset="2"/>
              <a:buChar cha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6" name="Picture 5">
            <a:extLst>
              <a:ext uri="{FF2B5EF4-FFF2-40B4-BE49-F238E27FC236}">
                <a16:creationId xmlns:a16="http://schemas.microsoft.com/office/drawing/2014/main" id="{59D9BC85-CB78-0BD9-2123-8BDA68553E5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15" name="Content Placeholder 9">
            <a:extLst>
              <a:ext uri="{FF2B5EF4-FFF2-40B4-BE49-F238E27FC236}">
                <a16:creationId xmlns:a16="http://schemas.microsoft.com/office/drawing/2014/main" id="{1473B8B9-8228-06C0-574D-3467C0D5E59E}"/>
              </a:ext>
            </a:extLst>
          </p:cNvPr>
          <p:cNvSpPr>
            <a:spLocks noGrp="1"/>
          </p:cNvSpPr>
          <p:nvPr>
            <p:ph sz="quarter" idx="2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16" name="Slide Number Placeholder 2">
            <a:extLst>
              <a:ext uri="{FF2B5EF4-FFF2-40B4-BE49-F238E27FC236}">
                <a16:creationId xmlns:a16="http://schemas.microsoft.com/office/drawing/2014/main" id="{C8559E2C-E82C-E8B4-97C3-82FD22A8B7D0}"/>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41431441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cons + Content (3 Col)">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09599" y="3429000"/>
            <a:ext cx="32004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 1</a:t>
            </a:r>
          </a:p>
        </p:txBody>
      </p:sp>
      <p:sp>
        <p:nvSpPr>
          <p:cNvPr id="12" name="Text Placeholder 6">
            <a:extLst>
              <a:ext uri="{FF2B5EF4-FFF2-40B4-BE49-F238E27FC236}">
                <a16:creationId xmlns:a16="http://schemas.microsoft.com/office/drawing/2014/main" id="{5F267D1D-5685-4E51-B7DC-7C37162FD10A}"/>
              </a:ext>
            </a:extLst>
          </p:cNvPr>
          <p:cNvSpPr>
            <a:spLocks noGrp="1"/>
          </p:cNvSpPr>
          <p:nvPr>
            <p:ph type="body" sz="quarter" idx="16" hasCustomPrompt="1"/>
          </p:nvPr>
        </p:nvSpPr>
        <p:spPr>
          <a:xfrm>
            <a:off x="4495800" y="3429000"/>
            <a:ext cx="32004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 2</a:t>
            </a:r>
          </a:p>
        </p:txBody>
      </p:sp>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8382003" y="3429000"/>
            <a:ext cx="32004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 3</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09599" y="3941467"/>
            <a:ext cx="32004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ligula </a:t>
            </a:r>
            <a:r>
              <a:rPr lang="en-US" dirty="0" err="1"/>
              <a:t>venenatis</a:t>
            </a:r>
            <a:r>
              <a:rPr lang="en-US" dirty="0"/>
              <a:t> </a:t>
            </a:r>
            <a:r>
              <a:rPr lang="en-US" dirty="0" err="1"/>
              <a:t>aliquet</a:t>
            </a:r>
            <a:r>
              <a:rPr lang="en-US" dirty="0"/>
              <a:t> fermentum.</a:t>
            </a:r>
          </a:p>
        </p:txBody>
      </p:sp>
      <p:sp>
        <p:nvSpPr>
          <p:cNvPr id="17" name="Text Placeholder 6">
            <a:extLst>
              <a:ext uri="{FF2B5EF4-FFF2-40B4-BE49-F238E27FC236}">
                <a16:creationId xmlns:a16="http://schemas.microsoft.com/office/drawing/2014/main" id="{B66DA2DA-8E17-41C0-99B2-77095F37E134}"/>
              </a:ext>
            </a:extLst>
          </p:cNvPr>
          <p:cNvSpPr>
            <a:spLocks noGrp="1"/>
          </p:cNvSpPr>
          <p:nvPr>
            <p:ph type="body" sz="quarter" idx="21" hasCustomPrompt="1"/>
          </p:nvPr>
        </p:nvSpPr>
        <p:spPr>
          <a:xfrm>
            <a:off x="4495800" y="3941467"/>
            <a:ext cx="32004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ligula </a:t>
            </a:r>
            <a:r>
              <a:rPr lang="en-US" dirty="0" err="1"/>
              <a:t>venenatis</a:t>
            </a:r>
            <a:r>
              <a:rPr lang="en-US" dirty="0"/>
              <a:t> </a:t>
            </a:r>
            <a:r>
              <a:rPr lang="en-US" dirty="0" err="1"/>
              <a:t>aliquet</a:t>
            </a:r>
            <a:r>
              <a:rPr lang="en-US" dirty="0"/>
              <a:t> fermentum.</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8382003" y="3941467"/>
            <a:ext cx="32004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ligula </a:t>
            </a:r>
            <a:r>
              <a:rPr lang="en-US" dirty="0" err="1"/>
              <a:t>venenatis</a:t>
            </a:r>
            <a:r>
              <a:rPr lang="en-US" dirty="0"/>
              <a:t> </a:t>
            </a:r>
            <a:r>
              <a:rPr lang="en-US" dirty="0" err="1"/>
              <a:t>aliquet</a:t>
            </a:r>
            <a:r>
              <a:rPr lang="en-US" dirty="0"/>
              <a:t> fermentum.</a:t>
            </a:r>
          </a:p>
        </p:txBody>
      </p:sp>
      <p:sp>
        <p:nvSpPr>
          <p:cNvPr id="19" name="Picture Placeholder 9">
            <a:extLst>
              <a:ext uri="{FF2B5EF4-FFF2-40B4-BE49-F238E27FC236}">
                <a16:creationId xmlns:a16="http://schemas.microsoft.com/office/drawing/2014/main" id="{CB877284-9002-492E-A3C6-9ACC4AFC8B73}"/>
              </a:ext>
            </a:extLst>
          </p:cNvPr>
          <p:cNvSpPr>
            <a:spLocks noGrp="1"/>
          </p:cNvSpPr>
          <p:nvPr>
            <p:ph type="pic" sz="quarter" idx="14" hasCustomPrompt="1"/>
          </p:nvPr>
        </p:nvSpPr>
        <p:spPr>
          <a:xfrm>
            <a:off x="609599" y="1851495"/>
            <a:ext cx="1097280" cy="1097280"/>
          </a:xfrm>
          <a:prstGeom prst="rect">
            <a:avLst/>
          </a:prstGeom>
        </p:spPr>
        <p:txBody>
          <a:bodyPr anchor="t" anchorCtr="0"/>
          <a:lstStyle>
            <a:lvl1pPr marL="0" indent="0" algn="ctr">
              <a:buNone/>
              <a:defRPr sz="14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0" name="Picture Placeholder 9">
            <a:extLst>
              <a:ext uri="{FF2B5EF4-FFF2-40B4-BE49-F238E27FC236}">
                <a16:creationId xmlns:a16="http://schemas.microsoft.com/office/drawing/2014/main" id="{CB4761F7-19D9-4D0E-8695-B20D759C2DBD}"/>
              </a:ext>
            </a:extLst>
          </p:cNvPr>
          <p:cNvSpPr>
            <a:spLocks noGrp="1"/>
          </p:cNvSpPr>
          <p:nvPr>
            <p:ph type="pic" sz="quarter" idx="18" hasCustomPrompt="1"/>
          </p:nvPr>
        </p:nvSpPr>
        <p:spPr>
          <a:xfrm>
            <a:off x="4495800" y="1851495"/>
            <a:ext cx="1097280" cy="1097280"/>
          </a:xfrm>
          <a:prstGeom prst="rect">
            <a:avLst/>
          </a:prstGeom>
        </p:spPr>
        <p:txBody>
          <a:bodyPr anchor="t" anchorCtr="0"/>
          <a:lstStyle>
            <a:lvl1pPr marL="0" indent="0" algn="ctr">
              <a:buNone/>
              <a:defRPr sz="14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1" name="Picture Placeholder 9">
            <a:extLst>
              <a:ext uri="{FF2B5EF4-FFF2-40B4-BE49-F238E27FC236}">
                <a16:creationId xmlns:a16="http://schemas.microsoft.com/office/drawing/2014/main" id="{22D590E7-428A-4514-B26C-149B2C0FB91E}"/>
              </a:ext>
            </a:extLst>
          </p:cNvPr>
          <p:cNvSpPr>
            <a:spLocks noGrp="1"/>
          </p:cNvSpPr>
          <p:nvPr>
            <p:ph type="pic" sz="quarter" idx="19" hasCustomPrompt="1"/>
          </p:nvPr>
        </p:nvSpPr>
        <p:spPr>
          <a:xfrm>
            <a:off x="8382001" y="1851495"/>
            <a:ext cx="1097280" cy="1097280"/>
          </a:xfrm>
          <a:prstGeom prst="rect">
            <a:avLst/>
          </a:prstGeom>
        </p:spPr>
        <p:txBody>
          <a:bodyPr anchor="t" anchorCtr="0"/>
          <a:lstStyle>
            <a:lvl1pPr marL="0" indent="0" algn="ctr">
              <a:buNone/>
              <a:defRPr sz="14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 name="Text Placeholder 6">
            <a:extLst>
              <a:ext uri="{FF2B5EF4-FFF2-40B4-BE49-F238E27FC236}">
                <a16:creationId xmlns:a16="http://schemas.microsoft.com/office/drawing/2014/main" id="{85C1CE6B-9EC8-905B-4A5C-361B3CC9C06A}"/>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6" name="Picture 5">
            <a:extLst>
              <a:ext uri="{FF2B5EF4-FFF2-40B4-BE49-F238E27FC236}">
                <a16:creationId xmlns:a16="http://schemas.microsoft.com/office/drawing/2014/main" id="{6C1995FB-6090-2FF1-6AA5-D4A836636F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14" name="Content Placeholder 9">
            <a:extLst>
              <a:ext uri="{FF2B5EF4-FFF2-40B4-BE49-F238E27FC236}">
                <a16:creationId xmlns:a16="http://schemas.microsoft.com/office/drawing/2014/main" id="{540B109A-86C8-ECA7-5B62-795C2D54EAF8}"/>
              </a:ext>
            </a:extLst>
          </p:cNvPr>
          <p:cNvSpPr>
            <a:spLocks noGrp="1"/>
          </p:cNvSpPr>
          <p:nvPr>
            <p:ph sz="quarter" idx="2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15" name="Slide Number Placeholder 2">
            <a:extLst>
              <a:ext uri="{FF2B5EF4-FFF2-40B4-BE49-F238E27FC236}">
                <a16:creationId xmlns:a16="http://schemas.microsoft.com/office/drawing/2014/main" id="{28F871D0-EEC2-B0AD-A72D-E9764F0FEE7C}"/>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34357420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cons + Callout">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6612392B-63C0-2BCC-995E-6E092E38D317}"/>
              </a:ext>
            </a:extLst>
          </p:cNvPr>
          <p:cNvSpPr/>
          <p:nvPr userDrawn="1"/>
        </p:nvSpPr>
        <p:spPr>
          <a:xfrm>
            <a:off x="609597" y="1360721"/>
            <a:ext cx="7086604" cy="1310309"/>
          </a:xfrm>
          <a:prstGeom prst="roundRect">
            <a:avLst>
              <a:gd name="adj" fmla="val 14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a:ln>
                <a:noFill/>
              </a:ln>
              <a:solidFill>
                <a:srgbClr val="BACBFF"/>
              </a:solidFill>
              <a:effectLst/>
              <a:uLnTx/>
              <a:uFillTx/>
              <a:latin typeface="Calibri" panose="020F0502020204030204"/>
            </a:endParaRPr>
          </a:p>
        </p:txBody>
      </p: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09599" y="4033690"/>
            <a:ext cx="32004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 1</a:t>
            </a:r>
          </a:p>
        </p:txBody>
      </p:sp>
      <p:sp>
        <p:nvSpPr>
          <p:cNvPr id="12" name="Text Placeholder 6">
            <a:extLst>
              <a:ext uri="{FF2B5EF4-FFF2-40B4-BE49-F238E27FC236}">
                <a16:creationId xmlns:a16="http://schemas.microsoft.com/office/drawing/2014/main" id="{5F267D1D-5685-4E51-B7DC-7C37162FD10A}"/>
              </a:ext>
            </a:extLst>
          </p:cNvPr>
          <p:cNvSpPr>
            <a:spLocks noGrp="1"/>
          </p:cNvSpPr>
          <p:nvPr>
            <p:ph type="body" sz="quarter" idx="16" hasCustomPrompt="1"/>
          </p:nvPr>
        </p:nvSpPr>
        <p:spPr>
          <a:xfrm>
            <a:off x="4495801" y="4033690"/>
            <a:ext cx="32004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 2</a:t>
            </a:r>
          </a:p>
        </p:txBody>
      </p:sp>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8382003" y="4033690"/>
            <a:ext cx="32004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 3</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09599" y="4546157"/>
            <a:ext cx="3200400" cy="794535"/>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17" name="Text Placeholder 6">
            <a:extLst>
              <a:ext uri="{FF2B5EF4-FFF2-40B4-BE49-F238E27FC236}">
                <a16:creationId xmlns:a16="http://schemas.microsoft.com/office/drawing/2014/main" id="{B66DA2DA-8E17-41C0-99B2-77095F37E134}"/>
              </a:ext>
            </a:extLst>
          </p:cNvPr>
          <p:cNvSpPr>
            <a:spLocks noGrp="1"/>
          </p:cNvSpPr>
          <p:nvPr>
            <p:ph type="body" sz="quarter" idx="21" hasCustomPrompt="1"/>
          </p:nvPr>
        </p:nvSpPr>
        <p:spPr>
          <a:xfrm>
            <a:off x="4495801" y="4546157"/>
            <a:ext cx="3200400" cy="794535"/>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8382003" y="4546157"/>
            <a:ext cx="3200400" cy="794535"/>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a:t>
            </a:r>
          </a:p>
        </p:txBody>
      </p:sp>
      <p:sp>
        <p:nvSpPr>
          <p:cNvPr id="20" name="Text Placeholder 6">
            <a:extLst>
              <a:ext uri="{FF2B5EF4-FFF2-40B4-BE49-F238E27FC236}">
                <a16:creationId xmlns:a16="http://schemas.microsoft.com/office/drawing/2014/main" id="{221DCCFF-023B-4D62-916E-3C29DE5ECD43}"/>
              </a:ext>
            </a:extLst>
          </p:cNvPr>
          <p:cNvSpPr>
            <a:spLocks noGrp="1"/>
          </p:cNvSpPr>
          <p:nvPr>
            <p:ph type="body" sz="quarter" idx="23" hasCustomPrompt="1"/>
          </p:nvPr>
        </p:nvSpPr>
        <p:spPr>
          <a:xfrm>
            <a:off x="903779" y="1687261"/>
            <a:ext cx="6498239" cy="735496"/>
          </a:xfrm>
          <a:prstGeom prst="rect">
            <a:avLst/>
          </a:prstGeom>
        </p:spPr>
        <p:txBody>
          <a:bodyPr lIns="0" tIns="0" rIns="0" bIns="0" anchor="t" anchorCtr="0"/>
          <a:lstStyle>
            <a:lvl1pPr marL="0" indent="0" algn="l">
              <a:lnSpc>
                <a:spcPct val="100000"/>
              </a:lnSpc>
              <a:spcBef>
                <a:spcPts val="0"/>
              </a:spcBef>
              <a:buNone/>
              <a:defRPr sz="1400" b="0" i="0" cap="none" baseline="0">
                <a:solidFill>
                  <a:schemeClr val="tx1"/>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ligula </a:t>
            </a:r>
            <a:r>
              <a:rPr lang="en-US" dirty="0" err="1"/>
              <a:t>venenatis</a:t>
            </a:r>
            <a:r>
              <a:rPr lang="en-US" dirty="0"/>
              <a:t>.</a:t>
            </a:r>
          </a:p>
        </p:txBody>
      </p:sp>
      <p:sp>
        <p:nvSpPr>
          <p:cNvPr id="2" name="Text Placeholder 6">
            <a:extLst>
              <a:ext uri="{FF2B5EF4-FFF2-40B4-BE49-F238E27FC236}">
                <a16:creationId xmlns:a16="http://schemas.microsoft.com/office/drawing/2014/main" id="{1AFEE2FC-4FB9-79BC-E9CF-41A31A0D0E2C}"/>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6" name="Picture 5">
            <a:extLst>
              <a:ext uri="{FF2B5EF4-FFF2-40B4-BE49-F238E27FC236}">
                <a16:creationId xmlns:a16="http://schemas.microsoft.com/office/drawing/2014/main" id="{7E2F7C81-12F9-5863-F723-A10FC63ACE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19" name="Picture Placeholder 9">
            <a:extLst>
              <a:ext uri="{FF2B5EF4-FFF2-40B4-BE49-F238E27FC236}">
                <a16:creationId xmlns:a16="http://schemas.microsoft.com/office/drawing/2014/main" id="{49F7BD07-7846-B570-A92A-E57D310F3074}"/>
              </a:ext>
            </a:extLst>
          </p:cNvPr>
          <p:cNvSpPr>
            <a:spLocks noGrp="1"/>
          </p:cNvSpPr>
          <p:nvPr>
            <p:ph type="pic" sz="quarter" idx="14" hasCustomPrompt="1"/>
          </p:nvPr>
        </p:nvSpPr>
        <p:spPr>
          <a:xfrm>
            <a:off x="609597" y="3018313"/>
            <a:ext cx="723441" cy="723441"/>
          </a:xfrm>
          <a:prstGeom prst="rect">
            <a:avLst/>
          </a:prstGeom>
        </p:spPr>
        <p:txBody>
          <a:bodyPr anchor="t" anchorCtr="0"/>
          <a:lstStyle>
            <a:lvl1pPr marL="0" indent="0" algn="ctr">
              <a:buNone/>
              <a:defRPr sz="12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1" name="Picture Placeholder 9">
            <a:extLst>
              <a:ext uri="{FF2B5EF4-FFF2-40B4-BE49-F238E27FC236}">
                <a16:creationId xmlns:a16="http://schemas.microsoft.com/office/drawing/2014/main" id="{EEC5A3A7-1285-EB41-BEB0-C4358CF8D905}"/>
              </a:ext>
            </a:extLst>
          </p:cNvPr>
          <p:cNvSpPr>
            <a:spLocks noGrp="1"/>
          </p:cNvSpPr>
          <p:nvPr>
            <p:ph type="pic" sz="quarter" idx="18" hasCustomPrompt="1"/>
          </p:nvPr>
        </p:nvSpPr>
        <p:spPr>
          <a:xfrm>
            <a:off x="4495798" y="3018313"/>
            <a:ext cx="723441" cy="723441"/>
          </a:xfrm>
          <a:prstGeom prst="rect">
            <a:avLst/>
          </a:prstGeom>
        </p:spPr>
        <p:txBody>
          <a:bodyPr anchor="t" anchorCtr="0"/>
          <a:lstStyle>
            <a:lvl1pPr marL="0" indent="0" algn="ctr">
              <a:buNone/>
              <a:defRPr sz="12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2" name="Picture Placeholder 9">
            <a:extLst>
              <a:ext uri="{FF2B5EF4-FFF2-40B4-BE49-F238E27FC236}">
                <a16:creationId xmlns:a16="http://schemas.microsoft.com/office/drawing/2014/main" id="{78DF3EBC-FC12-9EFE-EC58-701268FA9EB4}"/>
              </a:ext>
            </a:extLst>
          </p:cNvPr>
          <p:cNvSpPr>
            <a:spLocks noGrp="1"/>
          </p:cNvSpPr>
          <p:nvPr>
            <p:ph type="pic" sz="quarter" idx="19" hasCustomPrompt="1"/>
          </p:nvPr>
        </p:nvSpPr>
        <p:spPr>
          <a:xfrm>
            <a:off x="8382001" y="3018313"/>
            <a:ext cx="723441" cy="723441"/>
          </a:xfrm>
          <a:prstGeom prst="rect">
            <a:avLst/>
          </a:prstGeom>
        </p:spPr>
        <p:txBody>
          <a:bodyPr anchor="t" anchorCtr="0"/>
          <a:lstStyle>
            <a:lvl1pPr marL="0" indent="0" algn="ctr">
              <a:buNone/>
              <a:defRPr sz="12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6" name="Content Placeholder 9">
            <a:extLst>
              <a:ext uri="{FF2B5EF4-FFF2-40B4-BE49-F238E27FC236}">
                <a16:creationId xmlns:a16="http://schemas.microsoft.com/office/drawing/2014/main" id="{FCD5C831-2D5B-3FD0-978E-0AF01F599A59}"/>
              </a:ext>
            </a:extLst>
          </p:cNvPr>
          <p:cNvSpPr>
            <a:spLocks noGrp="1"/>
          </p:cNvSpPr>
          <p:nvPr>
            <p:ph sz="quarter" idx="24"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27" name="Slide Number Placeholder 2">
            <a:extLst>
              <a:ext uri="{FF2B5EF4-FFF2-40B4-BE49-F238E27FC236}">
                <a16:creationId xmlns:a16="http://schemas.microsoft.com/office/drawing/2014/main" id="{B0C00B0C-976A-8CFB-E997-64415BADCBFD}"/>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25740011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cons + Content (4 Col)">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2D7A362-EC12-430E-A2F0-23F3DE5BA0A2}"/>
              </a:ext>
            </a:extLst>
          </p:cNvPr>
          <p:cNvSpPr>
            <a:spLocks noGrp="1"/>
          </p:cNvSpPr>
          <p:nvPr>
            <p:ph type="pic" sz="quarter" idx="14" hasCustomPrompt="1"/>
          </p:nvPr>
        </p:nvSpPr>
        <p:spPr>
          <a:xfrm>
            <a:off x="609599" y="2005545"/>
            <a:ext cx="1188720" cy="1188720"/>
          </a:xfrm>
          <a:prstGeom prst="rect">
            <a:avLst/>
          </a:prstGeom>
        </p:spPr>
        <p:txBody>
          <a:bodyPr anchor="t" anchorCtr="0"/>
          <a:lstStyle>
            <a:lvl1pPr marL="0" indent="0" algn="ctr">
              <a:buNone/>
              <a:defRPr sz="14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09599" y="3583050"/>
            <a:ext cx="22860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 1</a:t>
            </a:r>
          </a:p>
        </p:txBody>
      </p:sp>
      <p:sp>
        <p:nvSpPr>
          <p:cNvPr id="12" name="Text Placeholder 6">
            <a:extLst>
              <a:ext uri="{FF2B5EF4-FFF2-40B4-BE49-F238E27FC236}">
                <a16:creationId xmlns:a16="http://schemas.microsoft.com/office/drawing/2014/main" id="{5F267D1D-5685-4E51-B7DC-7C37162FD10A}"/>
              </a:ext>
            </a:extLst>
          </p:cNvPr>
          <p:cNvSpPr>
            <a:spLocks noGrp="1"/>
          </p:cNvSpPr>
          <p:nvPr>
            <p:ph type="body" sz="quarter" idx="16" hasCustomPrompt="1"/>
          </p:nvPr>
        </p:nvSpPr>
        <p:spPr>
          <a:xfrm>
            <a:off x="3417321" y="3583050"/>
            <a:ext cx="22860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 2</a:t>
            </a:r>
          </a:p>
        </p:txBody>
      </p:sp>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6225043" y="3583050"/>
            <a:ext cx="22860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 3</a:t>
            </a:r>
          </a:p>
        </p:txBody>
      </p:sp>
      <p:sp>
        <p:nvSpPr>
          <p:cNvPr id="14" name="Picture Placeholder 9">
            <a:extLst>
              <a:ext uri="{FF2B5EF4-FFF2-40B4-BE49-F238E27FC236}">
                <a16:creationId xmlns:a16="http://schemas.microsoft.com/office/drawing/2014/main" id="{ACC081F5-F757-4FE8-84C2-498C9EED9589}"/>
              </a:ext>
            </a:extLst>
          </p:cNvPr>
          <p:cNvSpPr>
            <a:spLocks noGrp="1"/>
          </p:cNvSpPr>
          <p:nvPr>
            <p:ph type="pic" sz="quarter" idx="18" hasCustomPrompt="1"/>
          </p:nvPr>
        </p:nvSpPr>
        <p:spPr>
          <a:xfrm>
            <a:off x="3417321" y="2005545"/>
            <a:ext cx="1188720" cy="1188720"/>
          </a:xfrm>
          <a:prstGeom prst="rect">
            <a:avLst/>
          </a:prstGeom>
        </p:spPr>
        <p:txBody>
          <a:bodyPr anchor="t" anchorCtr="0"/>
          <a:lstStyle>
            <a:lvl1pPr marL="0" indent="0" algn="ctr">
              <a:buNone/>
              <a:defRPr sz="14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15" name="Picture Placeholder 9">
            <a:extLst>
              <a:ext uri="{FF2B5EF4-FFF2-40B4-BE49-F238E27FC236}">
                <a16:creationId xmlns:a16="http://schemas.microsoft.com/office/drawing/2014/main" id="{89907481-C028-4D5B-AB76-27517A46DDC0}"/>
              </a:ext>
            </a:extLst>
          </p:cNvPr>
          <p:cNvSpPr>
            <a:spLocks noGrp="1"/>
          </p:cNvSpPr>
          <p:nvPr>
            <p:ph type="pic" sz="quarter" idx="19" hasCustomPrompt="1"/>
          </p:nvPr>
        </p:nvSpPr>
        <p:spPr>
          <a:xfrm>
            <a:off x="6225043" y="2005545"/>
            <a:ext cx="1188720" cy="1188720"/>
          </a:xfrm>
          <a:prstGeom prst="rect">
            <a:avLst/>
          </a:prstGeom>
        </p:spPr>
        <p:txBody>
          <a:bodyPr anchor="t" anchorCtr="0"/>
          <a:lstStyle>
            <a:lvl1pPr marL="0" indent="0" algn="ctr">
              <a:buNone/>
              <a:defRPr sz="14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09599" y="4095517"/>
            <a:ext cx="22860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sp>
        <p:nvSpPr>
          <p:cNvPr id="17" name="Text Placeholder 6">
            <a:extLst>
              <a:ext uri="{FF2B5EF4-FFF2-40B4-BE49-F238E27FC236}">
                <a16:creationId xmlns:a16="http://schemas.microsoft.com/office/drawing/2014/main" id="{B66DA2DA-8E17-41C0-99B2-77095F37E134}"/>
              </a:ext>
            </a:extLst>
          </p:cNvPr>
          <p:cNvSpPr>
            <a:spLocks noGrp="1"/>
          </p:cNvSpPr>
          <p:nvPr>
            <p:ph type="body" sz="quarter" idx="21" hasCustomPrompt="1"/>
          </p:nvPr>
        </p:nvSpPr>
        <p:spPr>
          <a:xfrm>
            <a:off x="3417321" y="4095517"/>
            <a:ext cx="22860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6225043" y="4095517"/>
            <a:ext cx="22860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sp>
        <p:nvSpPr>
          <p:cNvPr id="19" name="Text Placeholder 6">
            <a:extLst>
              <a:ext uri="{FF2B5EF4-FFF2-40B4-BE49-F238E27FC236}">
                <a16:creationId xmlns:a16="http://schemas.microsoft.com/office/drawing/2014/main" id="{5B8BCC22-7695-4044-9EFB-486CDF28F839}"/>
              </a:ext>
            </a:extLst>
          </p:cNvPr>
          <p:cNvSpPr>
            <a:spLocks noGrp="1"/>
          </p:cNvSpPr>
          <p:nvPr>
            <p:ph type="body" sz="quarter" idx="23" hasCustomPrompt="1"/>
          </p:nvPr>
        </p:nvSpPr>
        <p:spPr>
          <a:xfrm>
            <a:off x="9296399" y="3583050"/>
            <a:ext cx="22860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 4</a:t>
            </a:r>
          </a:p>
        </p:txBody>
      </p:sp>
      <p:sp>
        <p:nvSpPr>
          <p:cNvPr id="20" name="Text Placeholder 6">
            <a:extLst>
              <a:ext uri="{FF2B5EF4-FFF2-40B4-BE49-F238E27FC236}">
                <a16:creationId xmlns:a16="http://schemas.microsoft.com/office/drawing/2014/main" id="{97CC8AE6-AE55-401C-83F8-9048193C7821}"/>
              </a:ext>
            </a:extLst>
          </p:cNvPr>
          <p:cNvSpPr>
            <a:spLocks noGrp="1"/>
          </p:cNvSpPr>
          <p:nvPr>
            <p:ph type="body" sz="quarter" idx="24" hasCustomPrompt="1"/>
          </p:nvPr>
        </p:nvSpPr>
        <p:spPr>
          <a:xfrm>
            <a:off x="9296399" y="4095517"/>
            <a:ext cx="22860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sp>
        <p:nvSpPr>
          <p:cNvPr id="21" name="Picture Placeholder 9">
            <a:extLst>
              <a:ext uri="{FF2B5EF4-FFF2-40B4-BE49-F238E27FC236}">
                <a16:creationId xmlns:a16="http://schemas.microsoft.com/office/drawing/2014/main" id="{A28A841E-B8F7-493E-8ED6-EAEC848B1352}"/>
              </a:ext>
            </a:extLst>
          </p:cNvPr>
          <p:cNvSpPr>
            <a:spLocks noGrp="1"/>
          </p:cNvSpPr>
          <p:nvPr>
            <p:ph type="pic" sz="quarter" idx="25" hasCustomPrompt="1"/>
          </p:nvPr>
        </p:nvSpPr>
        <p:spPr>
          <a:xfrm>
            <a:off x="9296399" y="2005545"/>
            <a:ext cx="1188720" cy="1188720"/>
          </a:xfrm>
          <a:prstGeom prst="rect">
            <a:avLst/>
          </a:prstGeom>
        </p:spPr>
        <p:txBody>
          <a:bodyPr anchor="t" anchorCtr="0"/>
          <a:lstStyle>
            <a:lvl1pPr marL="0" indent="0" algn="ctr">
              <a:buNone/>
              <a:defRPr sz="14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 name="Text Placeholder 6">
            <a:extLst>
              <a:ext uri="{FF2B5EF4-FFF2-40B4-BE49-F238E27FC236}">
                <a16:creationId xmlns:a16="http://schemas.microsoft.com/office/drawing/2014/main" id="{02856E91-C720-038A-F4C0-79E30DDE0B6A}"/>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6" name="Picture 5">
            <a:extLst>
              <a:ext uri="{FF2B5EF4-FFF2-40B4-BE49-F238E27FC236}">
                <a16:creationId xmlns:a16="http://schemas.microsoft.com/office/drawing/2014/main" id="{E0D6C20B-1F83-5D0A-D446-11C1336DED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27" name="Content Placeholder 9">
            <a:extLst>
              <a:ext uri="{FF2B5EF4-FFF2-40B4-BE49-F238E27FC236}">
                <a16:creationId xmlns:a16="http://schemas.microsoft.com/office/drawing/2014/main" id="{5460142C-CDB9-F3DE-089F-62A6A63B3911}"/>
              </a:ext>
            </a:extLst>
          </p:cNvPr>
          <p:cNvSpPr>
            <a:spLocks noGrp="1"/>
          </p:cNvSpPr>
          <p:nvPr>
            <p:ph sz="quarter" idx="26"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28" name="Slide Number Placeholder 2">
            <a:extLst>
              <a:ext uri="{FF2B5EF4-FFF2-40B4-BE49-F238E27FC236}">
                <a16:creationId xmlns:a16="http://schemas.microsoft.com/office/drawing/2014/main" id="{07C02B0C-771D-C18A-0108-4E00791451DD}"/>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29139633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 Icons (Tiles)">
    <p:spTree>
      <p:nvGrpSpPr>
        <p:cNvPr id="1" name=""/>
        <p:cNvGrpSpPr/>
        <p:nvPr/>
      </p:nvGrpSpPr>
      <p:grpSpPr>
        <a:xfrm>
          <a:off x="0" y="0"/>
          <a:ext cx="0" cy="0"/>
          <a:chOff x="0" y="0"/>
          <a:chExt cx="0" cy="0"/>
        </a:xfrm>
      </p:grpSpPr>
      <p:sp>
        <p:nvSpPr>
          <p:cNvPr id="20" name="Text Placeholder 6">
            <a:extLst>
              <a:ext uri="{FF2B5EF4-FFF2-40B4-BE49-F238E27FC236}">
                <a16:creationId xmlns:a16="http://schemas.microsoft.com/office/drawing/2014/main" id="{819EBE70-82C1-4D31-BB2B-69C6334160E1}"/>
              </a:ext>
            </a:extLst>
          </p:cNvPr>
          <p:cNvSpPr>
            <a:spLocks noGrp="1"/>
          </p:cNvSpPr>
          <p:nvPr>
            <p:ph type="body" sz="quarter" idx="32" hasCustomPrompt="1"/>
          </p:nvPr>
        </p:nvSpPr>
        <p:spPr>
          <a:xfrm>
            <a:off x="609599" y="3179028"/>
            <a:ext cx="5486401" cy="1760720"/>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sp>
        <p:nvSpPr>
          <p:cNvPr id="31" name="Text Placeholder 6">
            <a:extLst>
              <a:ext uri="{FF2B5EF4-FFF2-40B4-BE49-F238E27FC236}">
                <a16:creationId xmlns:a16="http://schemas.microsoft.com/office/drawing/2014/main" id="{882E6D4A-9C01-4214-9D39-4AA9832CBD72}"/>
              </a:ext>
            </a:extLst>
          </p:cNvPr>
          <p:cNvSpPr>
            <a:spLocks noGrp="1"/>
          </p:cNvSpPr>
          <p:nvPr>
            <p:ph type="body" sz="quarter" idx="27" hasCustomPrompt="1"/>
          </p:nvPr>
        </p:nvSpPr>
        <p:spPr>
          <a:xfrm>
            <a:off x="6856475" y="875994"/>
            <a:ext cx="2286000" cy="2286000"/>
          </a:xfrm>
          <a:prstGeom prst="roundRect">
            <a:avLst>
              <a:gd name="adj" fmla="val 8406"/>
            </a:avLst>
          </a:prstGeom>
          <a:noFill/>
          <a:ln w="12700">
            <a:solidFill>
              <a:schemeClr val="accent1"/>
            </a:solidFill>
          </a:ln>
        </p:spPr>
        <p:txBody>
          <a:bodyPr lIns="182880" tIns="1260000" rIns="182880" bIns="0" anchor="t" anchorCtr="0"/>
          <a:lstStyle>
            <a:lvl1pPr marL="0" indent="0" algn="ctr">
              <a:lnSpc>
                <a:spcPct val="100000"/>
              </a:lnSpc>
              <a:spcBef>
                <a:spcPts val="0"/>
              </a:spcBef>
              <a:buNone/>
              <a:defRPr sz="1400" b="0" cap="none" baseline="0">
                <a:solidFill>
                  <a:schemeClr val="bg1"/>
                </a:solidFill>
                <a:latin typeface="Marselis Pro"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32" name="Text Placeholder 6">
            <a:extLst>
              <a:ext uri="{FF2B5EF4-FFF2-40B4-BE49-F238E27FC236}">
                <a16:creationId xmlns:a16="http://schemas.microsoft.com/office/drawing/2014/main" id="{28559B5A-87AC-465D-ACAE-7B84D3072FA8}"/>
              </a:ext>
            </a:extLst>
          </p:cNvPr>
          <p:cNvSpPr>
            <a:spLocks noGrp="1"/>
          </p:cNvSpPr>
          <p:nvPr>
            <p:ph type="body" sz="quarter" idx="28" hasCustomPrompt="1"/>
          </p:nvPr>
        </p:nvSpPr>
        <p:spPr>
          <a:xfrm>
            <a:off x="9302266" y="876484"/>
            <a:ext cx="2286000" cy="2286000"/>
          </a:xfrm>
          <a:prstGeom prst="roundRect">
            <a:avLst>
              <a:gd name="adj" fmla="val 6667"/>
            </a:avLst>
          </a:prstGeom>
          <a:noFill/>
          <a:ln w="12700">
            <a:solidFill>
              <a:schemeClr val="accent1"/>
            </a:solidFill>
          </a:ln>
        </p:spPr>
        <p:txBody>
          <a:bodyPr lIns="182880" tIns="1260000" rIns="182880" bIns="0" anchor="t" anchorCtr="0"/>
          <a:lstStyle>
            <a:lvl1pPr marL="0" indent="0" algn="ctr">
              <a:lnSpc>
                <a:spcPct val="100000"/>
              </a:lnSpc>
              <a:spcBef>
                <a:spcPts val="0"/>
              </a:spcBef>
              <a:buNone/>
              <a:defRPr sz="1400" b="0" cap="none" baseline="0">
                <a:solidFill>
                  <a:schemeClr val="bg1"/>
                </a:solidFill>
                <a:latin typeface="Marselis Pro"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15" name="Picture Placeholder 9">
            <a:extLst>
              <a:ext uri="{FF2B5EF4-FFF2-40B4-BE49-F238E27FC236}">
                <a16:creationId xmlns:a16="http://schemas.microsoft.com/office/drawing/2014/main" id="{89907481-C028-4D5B-AB76-27517A46DDC0}"/>
              </a:ext>
            </a:extLst>
          </p:cNvPr>
          <p:cNvSpPr>
            <a:spLocks noGrp="1"/>
          </p:cNvSpPr>
          <p:nvPr>
            <p:ph type="pic" sz="quarter" idx="19" hasCustomPrompt="1"/>
          </p:nvPr>
        </p:nvSpPr>
        <p:spPr>
          <a:xfrm>
            <a:off x="7674614" y="1249190"/>
            <a:ext cx="640080" cy="640080"/>
          </a:xfrm>
          <a:prstGeom prst="rect">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1" name="Picture Placeholder 9">
            <a:extLst>
              <a:ext uri="{FF2B5EF4-FFF2-40B4-BE49-F238E27FC236}">
                <a16:creationId xmlns:a16="http://schemas.microsoft.com/office/drawing/2014/main" id="{A28A841E-B8F7-493E-8ED6-EAEC848B1352}"/>
              </a:ext>
            </a:extLst>
          </p:cNvPr>
          <p:cNvSpPr>
            <a:spLocks noGrp="1"/>
          </p:cNvSpPr>
          <p:nvPr>
            <p:ph type="pic" sz="quarter" idx="25" hasCustomPrompt="1"/>
          </p:nvPr>
        </p:nvSpPr>
        <p:spPr>
          <a:xfrm>
            <a:off x="10125226" y="1249190"/>
            <a:ext cx="640080" cy="640080"/>
          </a:xfrm>
          <a:prstGeom prst="rect">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4" name="Text Placeholder 6">
            <a:extLst>
              <a:ext uri="{FF2B5EF4-FFF2-40B4-BE49-F238E27FC236}">
                <a16:creationId xmlns:a16="http://schemas.microsoft.com/office/drawing/2014/main" id="{90473305-44DF-46C1-A085-53B0C49C09B7}"/>
              </a:ext>
            </a:extLst>
          </p:cNvPr>
          <p:cNvSpPr>
            <a:spLocks noGrp="1"/>
          </p:cNvSpPr>
          <p:nvPr>
            <p:ph type="body" sz="quarter" idx="33" hasCustomPrompt="1"/>
          </p:nvPr>
        </p:nvSpPr>
        <p:spPr>
          <a:xfrm>
            <a:off x="6857649" y="3322810"/>
            <a:ext cx="2286000" cy="2286000"/>
          </a:xfrm>
          <a:prstGeom prst="roundRect">
            <a:avLst>
              <a:gd name="adj" fmla="val 7537"/>
            </a:avLst>
          </a:prstGeom>
          <a:noFill/>
          <a:ln w="12700">
            <a:solidFill>
              <a:schemeClr val="accent1"/>
            </a:solidFill>
          </a:ln>
        </p:spPr>
        <p:txBody>
          <a:bodyPr lIns="182880" tIns="1260000" rIns="182880" bIns="0" anchor="t" anchorCtr="0"/>
          <a:lstStyle>
            <a:lvl1pPr marL="0" indent="0" algn="ctr">
              <a:buNone/>
              <a:defRPr lang="en-US" sz="1400" b="0" cap="none" baseline="0" dirty="0">
                <a:solidFill>
                  <a:schemeClr val="bg1"/>
                </a:solidFill>
                <a:latin typeface="Marselis Pro"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25" name="Text Placeholder 6">
            <a:extLst>
              <a:ext uri="{FF2B5EF4-FFF2-40B4-BE49-F238E27FC236}">
                <a16:creationId xmlns:a16="http://schemas.microsoft.com/office/drawing/2014/main" id="{C5BC255B-677D-4BA3-A201-ABA3F6AC9C37}"/>
              </a:ext>
            </a:extLst>
          </p:cNvPr>
          <p:cNvSpPr>
            <a:spLocks noGrp="1"/>
          </p:cNvSpPr>
          <p:nvPr>
            <p:ph type="body" sz="quarter" idx="34" hasCustomPrompt="1"/>
          </p:nvPr>
        </p:nvSpPr>
        <p:spPr>
          <a:xfrm>
            <a:off x="9303440" y="3323300"/>
            <a:ext cx="2286000" cy="2286000"/>
          </a:xfrm>
          <a:prstGeom prst="roundRect">
            <a:avLst>
              <a:gd name="adj" fmla="val 7537"/>
            </a:avLst>
          </a:prstGeom>
          <a:noFill/>
          <a:ln w="12700">
            <a:solidFill>
              <a:schemeClr val="accent1"/>
            </a:solidFill>
          </a:ln>
        </p:spPr>
        <p:txBody>
          <a:bodyPr lIns="182880" tIns="1260000" rIns="182880" bIns="0" anchor="t" anchorCtr="0"/>
          <a:lstStyle>
            <a:lvl1pPr marL="0" indent="0" algn="ctr">
              <a:lnSpc>
                <a:spcPct val="100000"/>
              </a:lnSpc>
              <a:spcBef>
                <a:spcPts val="0"/>
              </a:spcBef>
              <a:buNone/>
              <a:defRPr sz="1400" b="0" cap="none" baseline="0">
                <a:solidFill>
                  <a:schemeClr val="bg1"/>
                </a:solidFill>
                <a:latin typeface="Marselis Pro"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26" name="Picture Placeholder 9">
            <a:extLst>
              <a:ext uri="{FF2B5EF4-FFF2-40B4-BE49-F238E27FC236}">
                <a16:creationId xmlns:a16="http://schemas.microsoft.com/office/drawing/2014/main" id="{46FC1CD4-A479-4F47-B4F8-5BCB86266B90}"/>
              </a:ext>
            </a:extLst>
          </p:cNvPr>
          <p:cNvSpPr>
            <a:spLocks noGrp="1"/>
          </p:cNvSpPr>
          <p:nvPr>
            <p:ph type="pic" sz="quarter" idx="35" hasCustomPrompt="1"/>
          </p:nvPr>
        </p:nvSpPr>
        <p:spPr>
          <a:xfrm>
            <a:off x="7675788" y="3696006"/>
            <a:ext cx="640080" cy="640080"/>
          </a:xfrm>
          <a:prstGeom prst="rect">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7" name="Picture Placeholder 9">
            <a:extLst>
              <a:ext uri="{FF2B5EF4-FFF2-40B4-BE49-F238E27FC236}">
                <a16:creationId xmlns:a16="http://schemas.microsoft.com/office/drawing/2014/main" id="{2EBA79B4-6E67-48EA-80CC-7EFCEEEA55C2}"/>
              </a:ext>
            </a:extLst>
          </p:cNvPr>
          <p:cNvSpPr>
            <a:spLocks noGrp="1"/>
          </p:cNvSpPr>
          <p:nvPr>
            <p:ph type="pic" sz="quarter" idx="36" hasCustomPrompt="1"/>
          </p:nvPr>
        </p:nvSpPr>
        <p:spPr>
          <a:xfrm>
            <a:off x="10126400" y="3696006"/>
            <a:ext cx="640080" cy="640080"/>
          </a:xfrm>
          <a:prstGeom prst="rect">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 name="Text Placeholder 6">
            <a:extLst>
              <a:ext uri="{FF2B5EF4-FFF2-40B4-BE49-F238E27FC236}">
                <a16:creationId xmlns:a16="http://schemas.microsoft.com/office/drawing/2014/main" id="{02742676-3F32-C70B-CDFF-B977F76627A1}"/>
              </a:ext>
            </a:extLst>
          </p:cNvPr>
          <p:cNvSpPr>
            <a:spLocks noGrp="1"/>
          </p:cNvSpPr>
          <p:nvPr>
            <p:ph type="body" sz="quarter" idx="11" hasCustomPrompt="1"/>
          </p:nvPr>
        </p:nvSpPr>
        <p:spPr>
          <a:xfrm>
            <a:off x="609599" y="2018994"/>
            <a:ext cx="5486401" cy="838843"/>
          </a:xfrm>
          <a:prstGeom prst="rect">
            <a:avLst/>
          </a:prstGeom>
        </p:spPr>
        <p:txBody>
          <a:bodyPr lIns="0" tIns="0" rIns="0" bIns="0" anchor="b"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5" name="Picture 4">
            <a:extLst>
              <a:ext uri="{FF2B5EF4-FFF2-40B4-BE49-F238E27FC236}">
                <a16:creationId xmlns:a16="http://schemas.microsoft.com/office/drawing/2014/main" id="{0C092B77-B6F6-CD0D-040C-CDAFF3A2A0F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9" name="Content Placeholder 9">
            <a:extLst>
              <a:ext uri="{FF2B5EF4-FFF2-40B4-BE49-F238E27FC236}">
                <a16:creationId xmlns:a16="http://schemas.microsoft.com/office/drawing/2014/main" id="{CB806FDC-7503-96A5-838B-44213D56894B}"/>
              </a:ext>
            </a:extLst>
          </p:cNvPr>
          <p:cNvSpPr>
            <a:spLocks noGrp="1"/>
          </p:cNvSpPr>
          <p:nvPr>
            <p:ph sz="quarter" idx="2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10" name="Slide Number Placeholder 2">
            <a:extLst>
              <a:ext uri="{FF2B5EF4-FFF2-40B4-BE49-F238E27FC236}">
                <a16:creationId xmlns:a16="http://schemas.microsoft.com/office/drawing/2014/main" id="{8CA6D49E-4C1C-6E50-5258-DA952228613B}"/>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13529318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Comparison">
    <p:spTree>
      <p:nvGrpSpPr>
        <p:cNvPr id="1" name=""/>
        <p:cNvGrpSpPr/>
        <p:nvPr/>
      </p:nvGrpSpPr>
      <p:grpSpPr>
        <a:xfrm>
          <a:off x="0" y="0"/>
          <a:ext cx="0" cy="0"/>
          <a:chOff x="0" y="0"/>
          <a:chExt cx="0" cy="0"/>
        </a:xfrm>
      </p:grpSpPr>
      <p:sp>
        <p:nvSpPr>
          <p:cNvPr id="32" name="Text Placeholder 6">
            <a:extLst>
              <a:ext uri="{FF2B5EF4-FFF2-40B4-BE49-F238E27FC236}">
                <a16:creationId xmlns:a16="http://schemas.microsoft.com/office/drawing/2014/main" id="{A844BD07-C352-49AC-AB93-9D448F49547D}"/>
              </a:ext>
            </a:extLst>
          </p:cNvPr>
          <p:cNvSpPr>
            <a:spLocks noGrp="1"/>
          </p:cNvSpPr>
          <p:nvPr>
            <p:ph type="body" sz="quarter" idx="26" hasCustomPrompt="1"/>
          </p:nvPr>
        </p:nvSpPr>
        <p:spPr>
          <a:xfrm>
            <a:off x="609598" y="1801555"/>
            <a:ext cx="2286000" cy="3721437"/>
          </a:xfrm>
          <a:prstGeom prst="roundRect">
            <a:avLst>
              <a:gd name="adj" fmla="val 6195"/>
            </a:avLst>
          </a:prstGeom>
          <a:noFill/>
          <a:ln>
            <a:solidFill>
              <a:schemeClr val="accent1"/>
            </a:solidFill>
          </a:ln>
        </p:spPr>
        <p:txBody>
          <a:bodyPr lIns="108000" tIns="360000" rIns="108000" bIns="0" anchor="t" anchorCtr="0"/>
          <a:lstStyle>
            <a:lvl1pPr marL="0" marR="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sz="1400" b="1" cap="none" baseline="0">
                <a:solidFill>
                  <a:schemeClr val="bg1"/>
                </a:solidFill>
                <a:latin typeface="Marselis Pro" panose="02000503030000020004" pitchFamily="2" charset="77"/>
                <a:cs typeface="Calibri" panose="020F0502020204030204" pitchFamily="34" charset="0"/>
              </a:defRPr>
            </a:lvl1pPr>
          </a:lstStyle>
          <a:p>
            <a:pPr lvl="0"/>
            <a:r>
              <a:rPr lang="en-US" dirty="0"/>
              <a:t>Lorem ipsum dolor</a:t>
            </a:r>
          </a:p>
        </p:txBody>
      </p:sp>
      <p:sp>
        <p:nvSpPr>
          <p:cNvPr id="47" name="Text Placeholder 6">
            <a:extLst>
              <a:ext uri="{FF2B5EF4-FFF2-40B4-BE49-F238E27FC236}">
                <a16:creationId xmlns:a16="http://schemas.microsoft.com/office/drawing/2014/main" id="{806A5D87-9F9A-4470-A73E-DF65ADDBF70E}"/>
              </a:ext>
            </a:extLst>
          </p:cNvPr>
          <p:cNvSpPr>
            <a:spLocks noGrp="1"/>
          </p:cNvSpPr>
          <p:nvPr>
            <p:ph type="body" sz="quarter" idx="29" hasCustomPrompt="1"/>
          </p:nvPr>
        </p:nvSpPr>
        <p:spPr>
          <a:xfrm>
            <a:off x="800097" y="2721776"/>
            <a:ext cx="1905002" cy="2163564"/>
          </a:xfrm>
          <a:prstGeom prst="rect">
            <a:avLst/>
          </a:prstGeom>
          <a:noFill/>
        </p:spPr>
        <p:txBody>
          <a:bodyPr lIns="0" tIns="0" rIns="0" bIns="0" anchor="t" anchorCtr="0"/>
          <a:lstStyle>
            <a:lvl1pPr marL="171450" indent="-171450" algn="l">
              <a:lnSpc>
                <a:spcPct val="100000"/>
              </a:lnSpc>
              <a:spcBef>
                <a:spcPts val="0"/>
              </a:spcBef>
              <a:spcAft>
                <a:spcPts val="1200"/>
              </a:spcAft>
              <a:buClr>
                <a:schemeClr val="accent1"/>
              </a:buClr>
              <a:buFont typeface="Arial" panose="020B0604020202020204" pitchFamily="34" charset="0"/>
              <a:buChar char="•"/>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endParaRPr lang="en-US" dirty="0"/>
          </a:p>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dirty="0"/>
              <a:t>Lorem ipsum dolor sit </a:t>
            </a:r>
            <a:r>
              <a:rPr lang="en-US" dirty="0" err="1"/>
              <a:t>amet</a:t>
            </a:r>
            <a:r>
              <a:rPr lang="en-US" dirty="0"/>
              <a:t>, </a:t>
            </a:r>
            <a:r>
              <a:rPr lang="en-US" dirty="0" err="1"/>
              <a:t>consectetur</a:t>
            </a:r>
            <a:r>
              <a:rPr lang="en-US" dirty="0"/>
              <a:t> </a:t>
            </a:r>
            <a:r>
              <a:rPr lang="en-US" dirty="0" err="1"/>
              <a:t>adipiscing</a:t>
            </a:r>
            <a:endParaRPr lang="en-US" dirty="0"/>
          </a:p>
        </p:txBody>
      </p:sp>
      <p:sp>
        <p:nvSpPr>
          <p:cNvPr id="48" name="Text Placeholder 6">
            <a:extLst>
              <a:ext uri="{FF2B5EF4-FFF2-40B4-BE49-F238E27FC236}">
                <a16:creationId xmlns:a16="http://schemas.microsoft.com/office/drawing/2014/main" id="{B9128529-DD96-4606-8094-EBF355E6E5FA}"/>
              </a:ext>
            </a:extLst>
          </p:cNvPr>
          <p:cNvSpPr>
            <a:spLocks noGrp="1"/>
          </p:cNvSpPr>
          <p:nvPr>
            <p:ph type="body" sz="quarter" idx="30" hasCustomPrompt="1"/>
          </p:nvPr>
        </p:nvSpPr>
        <p:spPr>
          <a:xfrm>
            <a:off x="9253537" y="1801555"/>
            <a:ext cx="2286000" cy="3721437"/>
          </a:xfrm>
          <a:prstGeom prst="roundRect">
            <a:avLst>
              <a:gd name="adj" fmla="val 6195"/>
            </a:avLst>
          </a:prstGeom>
          <a:noFill/>
          <a:ln>
            <a:solidFill>
              <a:schemeClr val="accent1"/>
            </a:solidFill>
          </a:ln>
        </p:spPr>
        <p:txBody>
          <a:bodyPr lIns="108000" tIns="360000" rIns="108000" bIns="0" anchor="t" anchorCtr="0"/>
          <a:lstStyle>
            <a:lvl1pPr marL="0" marR="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sz="1400" b="1" cap="none" baseline="0">
                <a:solidFill>
                  <a:schemeClr val="bg1"/>
                </a:solidFill>
                <a:latin typeface="Marselis Pro" panose="02000503030000020004" pitchFamily="2" charset="77"/>
                <a:cs typeface="Calibri" panose="020F0502020204030204" pitchFamily="34" charset="0"/>
              </a:defRPr>
            </a:lvl1pPr>
          </a:lstStyle>
          <a:p>
            <a:pPr lvl="0"/>
            <a:r>
              <a:rPr lang="en-US" dirty="0"/>
              <a:t>Lorem ipsum dolor</a:t>
            </a:r>
          </a:p>
        </p:txBody>
      </p:sp>
      <p:sp>
        <p:nvSpPr>
          <p:cNvPr id="52" name="Text Placeholder 6">
            <a:extLst>
              <a:ext uri="{FF2B5EF4-FFF2-40B4-BE49-F238E27FC236}">
                <a16:creationId xmlns:a16="http://schemas.microsoft.com/office/drawing/2014/main" id="{85E2B915-BA89-4D7A-A8B3-C48C97E3FE93}"/>
              </a:ext>
            </a:extLst>
          </p:cNvPr>
          <p:cNvSpPr>
            <a:spLocks noGrp="1"/>
          </p:cNvSpPr>
          <p:nvPr>
            <p:ph type="body" sz="quarter" idx="34" hasCustomPrompt="1"/>
          </p:nvPr>
        </p:nvSpPr>
        <p:spPr>
          <a:xfrm>
            <a:off x="9444036" y="2721776"/>
            <a:ext cx="1905002" cy="2163564"/>
          </a:xfrm>
          <a:prstGeom prst="rect">
            <a:avLst/>
          </a:prstGeom>
          <a:noFill/>
        </p:spPr>
        <p:txBody>
          <a:bodyPr lIns="0" tIns="0" rIns="0" bIns="0" anchor="t" anchorCtr="0"/>
          <a:lstStyle>
            <a:lvl1pPr marL="171450" indent="-171450" algn="l">
              <a:lnSpc>
                <a:spcPct val="100000"/>
              </a:lnSpc>
              <a:spcBef>
                <a:spcPts val="0"/>
              </a:spcBef>
              <a:spcAft>
                <a:spcPts val="1200"/>
              </a:spcAft>
              <a:buClr>
                <a:schemeClr val="accent1"/>
              </a:buClr>
              <a:buFont typeface="Arial" panose="020B0604020202020204" pitchFamily="34" charset="0"/>
              <a:buChar char="•"/>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endParaRPr lang="en-US" dirty="0"/>
          </a:p>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dirty="0"/>
              <a:t>Lorem ipsum dolor sit </a:t>
            </a:r>
            <a:r>
              <a:rPr lang="en-US" dirty="0" err="1"/>
              <a:t>amet</a:t>
            </a:r>
            <a:r>
              <a:rPr lang="en-US" dirty="0"/>
              <a:t>, </a:t>
            </a:r>
            <a:r>
              <a:rPr lang="en-US" dirty="0" err="1"/>
              <a:t>consectetur</a:t>
            </a:r>
            <a:r>
              <a:rPr lang="en-US" dirty="0"/>
              <a:t> </a:t>
            </a:r>
            <a:r>
              <a:rPr lang="en-US" dirty="0" err="1"/>
              <a:t>adipiscing</a:t>
            </a:r>
            <a:endParaRPr lang="en-US" dirty="0"/>
          </a:p>
        </p:txBody>
      </p:sp>
      <p:sp>
        <p:nvSpPr>
          <p:cNvPr id="53" name="Text Placeholder 6">
            <a:extLst>
              <a:ext uri="{FF2B5EF4-FFF2-40B4-BE49-F238E27FC236}">
                <a16:creationId xmlns:a16="http://schemas.microsoft.com/office/drawing/2014/main" id="{79489DB5-AB99-40CD-9822-8523538B354F}"/>
              </a:ext>
            </a:extLst>
          </p:cNvPr>
          <p:cNvSpPr>
            <a:spLocks noGrp="1"/>
          </p:cNvSpPr>
          <p:nvPr>
            <p:ph type="body" sz="quarter" idx="35" hasCustomPrompt="1"/>
          </p:nvPr>
        </p:nvSpPr>
        <p:spPr>
          <a:xfrm>
            <a:off x="6372224" y="1801554"/>
            <a:ext cx="2286000" cy="3721437"/>
          </a:xfrm>
          <a:prstGeom prst="roundRect">
            <a:avLst>
              <a:gd name="adj" fmla="val 6195"/>
            </a:avLst>
          </a:prstGeom>
          <a:noFill/>
          <a:ln>
            <a:solidFill>
              <a:schemeClr val="accent1"/>
            </a:solidFill>
          </a:ln>
        </p:spPr>
        <p:txBody>
          <a:bodyPr lIns="108000" tIns="360000" rIns="108000" bIns="0" anchor="t" anchorCtr="0"/>
          <a:lstStyle>
            <a:lvl1pPr marL="0" marR="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sz="1400" b="1" cap="none" baseline="0">
                <a:solidFill>
                  <a:schemeClr val="bg1"/>
                </a:solidFill>
                <a:latin typeface="Marselis Pro" panose="02000503030000020004" pitchFamily="2" charset="77"/>
                <a:cs typeface="Calibri" panose="020F0502020204030204" pitchFamily="34" charset="0"/>
              </a:defRPr>
            </a:lvl1pPr>
          </a:lstStyle>
          <a:p>
            <a:pPr lvl="0"/>
            <a:r>
              <a:rPr lang="en-US" dirty="0"/>
              <a:t>Lorem ipsum dolor</a:t>
            </a:r>
          </a:p>
        </p:txBody>
      </p:sp>
      <p:sp>
        <p:nvSpPr>
          <p:cNvPr id="57" name="Text Placeholder 6">
            <a:extLst>
              <a:ext uri="{FF2B5EF4-FFF2-40B4-BE49-F238E27FC236}">
                <a16:creationId xmlns:a16="http://schemas.microsoft.com/office/drawing/2014/main" id="{8D2D5040-A9FA-4E86-AE7D-C7DF290FFB29}"/>
              </a:ext>
            </a:extLst>
          </p:cNvPr>
          <p:cNvSpPr>
            <a:spLocks noGrp="1"/>
          </p:cNvSpPr>
          <p:nvPr>
            <p:ph type="body" sz="quarter" idx="39" hasCustomPrompt="1"/>
          </p:nvPr>
        </p:nvSpPr>
        <p:spPr>
          <a:xfrm>
            <a:off x="6562723" y="2721775"/>
            <a:ext cx="1905002" cy="2163564"/>
          </a:xfrm>
          <a:prstGeom prst="rect">
            <a:avLst/>
          </a:prstGeom>
          <a:noFill/>
        </p:spPr>
        <p:txBody>
          <a:bodyPr lIns="0" tIns="0" rIns="0" bIns="0" anchor="t" anchorCtr="0"/>
          <a:lstStyle>
            <a:lvl1pPr marL="171450" indent="-171450" algn="l">
              <a:lnSpc>
                <a:spcPct val="100000"/>
              </a:lnSpc>
              <a:spcBef>
                <a:spcPts val="0"/>
              </a:spcBef>
              <a:spcAft>
                <a:spcPts val="1200"/>
              </a:spcAft>
              <a:buClr>
                <a:schemeClr val="accent1"/>
              </a:buClr>
              <a:buFont typeface="Arial" panose="020B0604020202020204" pitchFamily="34" charset="0"/>
              <a:buChar char="•"/>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endParaRPr lang="en-US" dirty="0"/>
          </a:p>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dirty="0"/>
              <a:t>Lorem ipsum dolor sit </a:t>
            </a:r>
            <a:r>
              <a:rPr lang="en-US" dirty="0" err="1"/>
              <a:t>amet</a:t>
            </a:r>
            <a:r>
              <a:rPr lang="en-US" dirty="0"/>
              <a:t>, </a:t>
            </a:r>
            <a:r>
              <a:rPr lang="en-US" dirty="0" err="1"/>
              <a:t>consectetur</a:t>
            </a:r>
            <a:r>
              <a:rPr lang="en-US" dirty="0"/>
              <a:t> </a:t>
            </a:r>
            <a:r>
              <a:rPr lang="en-US" dirty="0" err="1"/>
              <a:t>adipiscing</a:t>
            </a:r>
            <a:endParaRPr lang="en-US" dirty="0"/>
          </a:p>
        </p:txBody>
      </p:sp>
      <p:sp>
        <p:nvSpPr>
          <p:cNvPr id="58" name="Text Placeholder 6">
            <a:extLst>
              <a:ext uri="{FF2B5EF4-FFF2-40B4-BE49-F238E27FC236}">
                <a16:creationId xmlns:a16="http://schemas.microsoft.com/office/drawing/2014/main" id="{DE099CA7-E09B-43C7-97BA-B4F2D1AEAE73}"/>
              </a:ext>
            </a:extLst>
          </p:cNvPr>
          <p:cNvSpPr>
            <a:spLocks noGrp="1"/>
          </p:cNvSpPr>
          <p:nvPr>
            <p:ph type="body" sz="quarter" idx="40" hasCustomPrompt="1"/>
          </p:nvPr>
        </p:nvSpPr>
        <p:spPr>
          <a:xfrm>
            <a:off x="3490911" y="1801553"/>
            <a:ext cx="2286000" cy="3721437"/>
          </a:xfrm>
          <a:prstGeom prst="roundRect">
            <a:avLst>
              <a:gd name="adj" fmla="val 6195"/>
            </a:avLst>
          </a:prstGeom>
          <a:noFill/>
          <a:ln>
            <a:solidFill>
              <a:schemeClr val="accent1"/>
            </a:solidFill>
          </a:ln>
        </p:spPr>
        <p:txBody>
          <a:bodyPr lIns="108000" tIns="360000" rIns="108000" bIns="0" anchor="t" anchorCtr="0"/>
          <a:lstStyle>
            <a:lvl1pPr marL="0" marR="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sz="1400" b="1" cap="none" baseline="0">
                <a:solidFill>
                  <a:schemeClr val="bg1"/>
                </a:solidFill>
                <a:latin typeface="Marselis Pro" panose="02000503030000020004" pitchFamily="2" charset="77"/>
                <a:cs typeface="Calibri" panose="020F0502020204030204" pitchFamily="34" charset="0"/>
              </a:defRPr>
            </a:lvl1pPr>
          </a:lstStyle>
          <a:p>
            <a:pPr lvl="0"/>
            <a:r>
              <a:rPr lang="en-US" dirty="0"/>
              <a:t>Lorem ipsum dolor</a:t>
            </a:r>
          </a:p>
        </p:txBody>
      </p:sp>
      <p:sp>
        <p:nvSpPr>
          <p:cNvPr id="62" name="Text Placeholder 6">
            <a:extLst>
              <a:ext uri="{FF2B5EF4-FFF2-40B4-BE49-F238E27FC236}">
                <a16:creationId xmlns:a16="http://schemas.microsoft.com/office/drawing/2014/main" id="{EECC50F9-0245-4950-B143-AC26496020D1}"/>
              </a:ext>
            </a:extLst>
          </p:cNvPr>
          <p:cNvSpPr>
            <a:spLocks noGrp="1"/>
          </p:cNvSpPr>
          <p:nvPr>
            <p:ph type="body" sz="quarter" idx="44" hasCustomPrompt="1"/>
          </p:nvPr>
        </p:nvSpPr>
        <p:spPr>
          <a:xfrm>
            <a:off x="3681410" y="2721774"/>
            <a:ext cx="1905002" cy="2163564"/>
          </a:xfrm>
          <a:prstGeom prst="rect">
            <a:avLst/>
          </a:prstGeom>
          <a:noFill/>
        </p:spPr>
        <p:txBody>
          <a:bodyPr lIns="0" tIns="0" rIns="0" bIns="0" anchor="t" anchorCtr="0"/>
          <a:lstStyle>
            <a:lvl1pPr marL="171450" indent="-171450" algn="l">
              <a:lnSpc>
                <a:spcPct val="100000"/>
              </a:lnSpc>
              <a:spcBef>
                <a:spcPts val="0"/>
              </a:spcBef>
              <a:spcAft>
                <a:spcPts val="1200"/>
              </a:spcAft>
              <a:buClr>
                <a:schemeClr val="accent1"/>
              </a:buClr>
              <a:buFont typeface="Arial" panose="020B0604020202020204" pitchFamily="34" charset="0"/>
              <a:buChar char="•"/>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endParaRPr lang="en-US" dirty="0"/>
          </a:p>
        </p:txBody>
      </p:sp>
      <p:sp>
        <p:nvSpPr>
          <p:cNvPr id="2" name="Text Placeholder 6">
            <a:extLst>
              <a:ext uri="{FF2B5EF4-FFF2-40B4-BE49-F238E27FC236}">
                <a16:creationId xmlns:a16="http://schemas.microsoft.com/office/drawing/2014/main" id="{07ED7135-014F-37C6-58C4-CDAA7793F236}"/>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5" name="Picture 4">
            <a:extLst>
              <a:ext uri="{FF2B5EF4-FFF2-40B4-BE49-F238E27FC236}">
                <a16:creationId xmlns:a16="http://schemas.microsoft.com/office/drawing/2014/main" id="{9E9A2C52-CBB7-F7AC-4B24-7E2B467A83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13" name="Content Placeholder 9">
            <a:extLst>
              <a:ext uri="{FF2B5EF4-FFF2-40B4-BE49-F238E27FC236}">
                <a16:creationId xmlns:a16="http://schemas.microsoft.com/office/drawing/2014/main" id="{2D9C92A8-F088-ED29-57C9-C33B94DA8E3E}"/>
              </a:ext>
            </a:extLst>
          </p:cNvPr>
          <p:cNvSpPr>
            <a:spLocks noGrp="1"/>
          </p:cNvSpPr>
          <p:nvPr>
            <p:ph sz="quarter" idx="2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14" name="Slide Number Placeholder 2">
            <a:extLst>
              <a:ext uri="{FF2B5EF4-FFF2-40B4-BE49-F238E27FC236}">
                <a16:creationId xmlns:a16="http://schemas.microsoft.com/office/drawing/2014/main" id="{B9DEA789-AD2A-D42A-9892-CD2DB1FB149D}"/>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37700195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eps/Timelin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740373" y="3701332"/>
            <a:ext cx="1145162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12561" y="2900502"/>
            <a:ext cx="182880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Step 1</a:t>
            </a:r>
          </a:p>
        </p:txBody>
      </p:sp>
      <p:sp>
        <p:nvSpPr>
          <p:cNvPr id="12" name="Text Placeholder 6">
            <a:extLst>
              <a:ext uri="{FF2B5EF4-FFF2-40B4-BE49-F238E27FC236}">
                <a16:creationId xmlns:a16="http://schemas.microsoft.com/office/drawing/2014/main" id="{5F267D1D-5685-4E51-B7DC-7C37162FD10A}"/>
              </a:ext>
            </a:extLst>
          </p:cNvPr>
          <p:cNvSpPr>
            <a:spLocks noGrp="1"/>
          </p:cNvSpPr>
          <p:nvPr>
            <p:ph type="body" sz="quarter" idx="16" hasCustomPrompt="1"/>
          </p:nvPr>
        </p:nvSpPr>
        <p:spPr>
          <a:xfrm>
            <a:off x="2887105" y="2900502"/>
            <a:ext cx="182880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Step 2</a:t>
            </a:r>
          </a:p>
        </p:txBody>
      </p:sp>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5161649" y="2900502"/>
            <a:ext cx="182880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Step 3</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12561" y="4143495"/>
            <a:ext cx="1828800" cy="1325007"/>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17" name="Text Placeholder 6">
            <a:extLst>
              <a:ext uri="{FF2B5EF4-FFF2-40B4-BE49-F238E27FC236}">
                <a16:creationId xmlns:a16="http://schemas.microsoft.com/office/drawing/2014/main" id="{B66DA2DA-8E17-41C0-99B2-77095F37E134}"/>
              </a:ext>
            </a:extLst>
          </p:cNvPr>
          <p:cNvSpPr>
            <a:spLocks noGrp="1"/>
          </p:cNvSpPr>
          <p:nvPr>
            <p:ph type="body" sz="quarter" idx="21" hasCustomPrompt="1"/>
          </p:nvPr>
        </p:nvSpPr>
        <p:spPr>
          <a:xfrm>
            <a:off x="2887105" y="4143495"/>
            <a:ext cx="1828800" cy="1325007"/>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5161649" y="4143495"/>
            <a:ext cx="1828800" cy="1325007"/>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a:t>
            </a:r>
          </a:p>
        </p:txBody>
      </p:sp>
      <p:sp>
        <p:nvSpPr>
          <p:cNvPr id="20" name="Text Placeholder 6">
            <a:extLst>
              <a:ext uri="{FF2B5EF4-FFF2-40B4-BE49-F238E27FC236}">
                <a16:creationId xmlns:a16="http://schemas.microsoft.com/office/drawing/2014/main" id="{221DCCFF-023B-4D62-916E-3C29DE5ECD43}"/>
              </a:ext>
            </a:extLst>
          </p:cNvPr>
          <p:cNvSpPr>
            <a:spLocks noGrp="1"/>
          </p:cNvSpPr>
          <p:nvPr>
            <p:ph type="body" sz="quarter" idx="23" hasCustomPrompt="1"/>
          </p:nvPr>
        </p:nvSpPr>
        <p:spPr>
          <a:xfrm>
            <a:off x="612561" y="1644926"/>
            <a:ext cx="7063688" cy="735496"/>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ligula </a:t>
            </a:r>
            <a:r>
              <a:rPr lang="en-US" dirty="0" err="1"/>
              <a:t>venenatis</a:t>
            </a:r>
            <a:r>
              <a:rPr lang="en-US" dirty="0"/>
              <a:t> </a:t>
            </a:r>
            <a:r>
              <a:rPr lang="en-US" dirty="0" err="1"/>
              <a:t>aliquet</a:t>
            </a:r>
            <a:r>
              <a:rPr lang="en-US" dirty="0"/>
              <a:t> fermentum.</a:t>
            </a:r>
          </a:p>
        </p:txBody>
      </p:sp>
      <p:sp>
        <p:nvSpPr>
          <p:cNvPr id="24" name="Text Placeholder 6">
            <a:extLst>
              <a:ext uri="{FF2B5EF4-FFF2-40B4-BE49-F238E27FC236}">
                <a16:creationId xmlns:a16="http://schemas.microsoft.com/office/drawing/2014/main" id="{F64CE367-FB45-41F7-BDC9-BBF018234479}"/>
              </a:ext>
            </a:extLst>
          </p:cNvPr>
          <p:cNvSpPr>
            <a:spLocks noGrp="1"/>
          </p:cNvSpPr>
          <p:nvPr>
            <p:ph type="body" sz="quarter" idx="24" hasCustomPrompt="1"/>
          </p:nvPr>
        </p:nvSpPr>
        <p:spPr>
          <a:xfrm>
            <a:off x="7436193" y="2900502"/>
            <a:ext cx="182880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Step 4</a:t>
            </a:r>
          </a:p>
        </p:txBody>
      </p:sp>
      <p:sp>
        <p:nvSpPr>
          <p:cNvPr id="25" name="Text Placeholder 6">
            <a:extLst>
              <a:ext uri="{FF2B5EF4-FFF2-40B4-BE49-F238E27FC236}">
                <a16:creationId xmlns:a16="http://schemas.microsoft.com/office/drawing/2014/main" id="{F4AB43FF-1B5A-4231-ADA4-3449EDB73F5B}"/>
              </a:ext>
            </a:extLst>
          </p:cNvPr>
          <p:cNvSpPr>
            <a:spLocks noGrp="1"/>
          </p:cNvSpPr>
          <p:nvPr>
            <p:ph type="body" sz="quarter" idx="25" hasCustomPrompt="1"/>
          </p:nvPr>
        </p:nvSpPr>
        <p:spPr>
          <a:xfrm>
            <a:off x="9710737" y="2900502"/>
            <a:ext cx="182880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Step 5</a:t>
            </a:r>
          </a:p>
        </p:txBody>
      </p:sp>
      <p:sp>
        <p:nvSpPr>
          <p:cNvPr id="26" name="Text Placeholder 6">
            <a:extLst>
              <a:ext uri="{FF2B5EF4-FFF2-40B4-BE49-F238E27FC236}">
                <a16:creationId xmlns:a16="http://schemas.microsoft.com/office/drawing/2014/main" id="{B231D612-C330-45F0-9F4E-5F61F386AA69}"/>
              </a:ext>
            </a:extLst>
          </p:cNvPr>
          <p:cNvSpPr>
            <a:spLocks noGrp="1"/>
          </p:cNvSpPr>
          <p:nvPr>
            <p:ph type="body" sz="quarter" idx="26" hasCustomPrompt="1"/>
          </p:nvPr>
        </p:nvSpPr>
        <p:spPr>
          <a:xfrm>
            <a:off x="7436193" y="4143495"/>
            <a:ext cx="1828800" cy="1325007"/>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a:t>
            </a:r>
          </a:p>
        </p:txBody>
      </p:sp>
      <p:sp>
        <p:nvSpPr>
          <p:cNvPr id="27" name="Text Placeholder 6">
            <a:extLst>
              <a:ext uri="{FF2B5EF4-FFF2-40B4-BE49-F238E27FC236}">
                <a16:creationId xmlns:a16="http://schemas.microsoft.com/office/drawing/2014/main" id="{EAF44596-FFC3-4688-8052-24D75FEF3C2A}"/>
              </a:ext>
            </a:extLst>
          </p:cNvPr>
          <p:cNvSpPr>
            <a:spLocks noGrp="1"/>
          </p:cNvSpPr>
          <p:nvPr>
            <p:ph type="body" sz="quarter" idx="27" hasCustomPrompt="1"/>
          </p:nvPr>
        </p:nvSpPr>
        <p:spPr>
          <a:xfrm>
            <a:off x="9710737" y="4143495"/>
            <a:ext cx="1828800" cy="1325007"/>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a:t>
            </a:r>
          </a:p>
        </p:txBody>
      </p:sp>
      <p:sp>
        <p:nvSpPr>
          <p:cNvPr id="29" name="Text Placeholder 28">
            <a:extLst>
              <a:ext uri="{FF2B5EF4-FFF2-40B4-BE49-F238E27FC236}">
                <a16:creationId xmlns:a16="http://schemas.microsoft.com/office/drawing/2014/main" id="{C1593FAB-F09D-4EDA-95AA-D8B289E13F41}"/>
              </a:ext>
            </a:extLst>
          </p:cNvPr>
          <p:cNvSpPr>
            <a:spLocks noGrp="1"/>
          </p:cNvSpPr>
          <p:nvPr>
            <p:ph type="body" sz="quarter" idx="28" hasCustomPrompt="1"/>
          </p:nvPr>
        </p:nvSpPr>
        <p:spPr>
          <a:xfrm flipH="1">
            <a:off x="609599" y="3637691"/>
            <a:ext cx="130774" cy="130774"/>
          </a:xfrm>
          <a:prstGeom prst="ellipse">
            <a:avLst/>
          </a:prstGeom>
          <a:solidFill>
            <a:schemeClr val="accent1"/>
          </a:solidFill>
          <a:ln>
            <a:noFill/>
          </a:ln>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30" name="Text Placeholder 28">
            <a:extLst>
              <a:ext uri="{FF2B5EF4-FFF2-40B4-BE49-F238E27FC236}">
                <a16:creationId xmlns:a16="http://schemas.microsoft.com/office/drawing/2014/main" id="{6544C4C4-3ED5-4050-9D4A-384D39EE21F4}"/>
              </a:ext>
            </a:extLst>
          </p:cNvPr>
          <p:cNvSpPr>
            <a:spLocks noGrp="1"/>
          </p:cNvSpPr>
          <p:nvPr>
            <p:ph type="body" sz="quarter" idx="29" hasCustomPrompt="1"/>
          </p:nvPr>
        </p:nvSpPr>
        <p:spPr>
          <a:xfrm flipH="1">
            <a:off x="2882937" y="3637691"/>
            <a:ext cx="130774" cy="130774"/>
          </a:xfrm>
          <a:prstGeom prst="ellipse">
            <a:avLst/>
          </a:prstGeom>
          <a:solidFill>
            <a:schemeClr val="accent1"/>
          </a:solidFill>
          <a:ln>
            <a:noFill/>
          </a:ln>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31" name="Text Placeholder 28">
            <a:extLst>
              <a:ext uri="{FF2B5EF4-FFF2-40B4-BE49-F238E27FC236}">
                <a16:creationId xmlns:a16="http://schemas.microsoft.com/office/drawing/2014/main" id="{8F90D916-0F65-4FF0-A09B-CF55365676C6}"/>
              </a:ext>
            </a:extLst>
          </p:cNvPr>
          <p:cNvSpPr>
            <a:spLocks noGrp="1"/>
          </p:cNvSpPr>
          <p:nvPr>
            <p:ph type="body" sz="quarter" idx="30" hasCustomPrompt="1"/>
          </p:nvPr>
        </p:nvSpPr>
        <p:spPr>
          <a:xfrm flipH="1">
            <a:off x="5149574" y="3637691"/>
            <a:ext cx="130774" cy="130774"/>
          </a:xfrm>
          <a:prstGeom prst="ellipse">
            <a:avLst/>
          </a:prstGeom>
          <a:solidFill>
            <a:schemeClr val="accent1"/>
          </a:solidFill>
          <a:ln>
            <a:noFill/>
          </a:ln>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32" name="Text Placeholder 28">
            <a:extLst>
              <a:ext uri="{FF2B5EF4-FFF2-40B4-BE49-F238E27FC236}">
                <a16:creationId xmlns:a16="http://schemas.microsoft.com/office/drawing/2014/main" id="{B03AE627-D83D-4AC7-A9AC-A40BF8CD6813}"/>
              </a:ext>
            </a:extLst>
          </p:cNvPr>
          <p:cNvSpPr>
            <a:spLocks noGrp="1"/>
          </p:cNvSpPr>
          <p:nvPr>
            <p:ph type="body" sz="quarter" idx="31" hasCustomPrompt="1"/>
          </p:nvPr>
        </p:nvSpPr>
        <p:spPr>
          <a:xfrm flipH="1">
            <a:off x="7436193" y="3637691"/>
            <a:ext cx="130774" cy="130774"/>
          </a:xfrm>
          <a:prstGeom prst="ellipse">
            <a:avLst/>
          </a:prstGeom>
          <a:solidFill>
            <a:schemeClr val="accent1"/>
          </a:solidFill>
          <a:ln>
            <a:noFill/>
          </a:ln>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33" name="Text Placeholder 28">
            <a:extLst>
              <a:ext uri="{FF2B5EF4-FFF2-40B4-BE49-F238E27FC236}">
                <a16:creationId xmlns:a16="http://schemas.microsoft.com/office/drawing/2014/main" id="{770E621B-814C-423F-8876-5183ED4E9B2C}"/>
              </a:ext>
            </a:extLst>
          </p:cNvPr>
          <p:cNvSpPr>
            <a:spLocks noGrp="1"/>
          </p:cNvSpPr>
          <p:nvPr>
            <p:ph type="body" sz="quarter" idx="32" hasCustomPrompt="1"/>
          </p:nvPr>
        </p:nvSpPr>
        <p:spPr>
          <a:xfrm flipH="1">
            <a:off x="9697443" y="3637691"/>
            <a:ext cx="130774" cy="130774"/>
          </a:xfrm>
          <a:prstGeom prst="ellipse">
            <a:avLst/>
          </a:prstGeom>
          <a:solidFill>
            <a:schemeClr val="accent1"/>
          </a:solidFill>
          <a:ln>
            <a:noFill/>
          </a:ln>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2" name="Text Placeholder 6">
            <a:extLst>
              <a:ext uri="{FF2B5EF4-FFF2-40B4-BE49-F238E27FC236}">
                <a16:creationId xmlns:a16="http://schemas.microsoft.com/office/drawing/2014/main" id="{11D5D63E-9989-CCA9-9456-5D70F6605720}"/>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5" name="Picture 4">
            <a:extLst>
              <a:ext uri="{FF2B5EF4-FFF2-40B4-BE49-F238E27FC236}">
                <a16:creationId xmlns:a16="http://schemas.microsoft.com/office/drawing/2014/main" id="{9C031FDC-D86B-24E3-9AF3-5C78B0D822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22" name="Content Placeholder 9">
            <a:extLst>
              <a:ext uri="{FF2B5EF4-FFF2-40B4-BE49-F238E27FC236}">
                <a16:creationId xmlns:a16="http://schemas.microsoft.com/office/drawing/2014/main" id="{46E11555-AF9F-7DA9-9CA0-9056F8B045E8}"/>
              </a:ext>
            </a:extLst>
          </p:cNvPr>
          <p:cNvSpPr>
            <a:spLocks noGrp="1"/>
          </p:cNvSpPr>
          <p:nvPr>
            <p:ph sz="quarter" idx="3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23" name="Slide Number Placeholder 2">
            <a:extLst>
              <a:ext uri="{FF2B5EF4-FFF2-40B4-BE49-F238E27FC236}">
                <a16:creationId xmlns:a16="http://schemas.microsoft.com/office/drawing/2014/main" id="{E661D9B1-A2C9-F7C1-85A3-20D77F121636}"/>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104089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enn Diagram">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8962954" y="3785086"/>
            <a:ext cx="2619445" cy="306562"/>
          </a:xfrm>
          <a:prstGeom prst="rect">
            <a:avLst/>
          </a:prstGeom>
        </p:spPr>
        <p:txBody>
          <a:bodyPr lIns="0" tIns="0" rIns="0" bIns="0" anchor="t" anchorCtr="0"/>
          <a:lstStyle>
            <a:lvl1pPr marL="0" indent="0" algn="l">
              <a:lnSpc>
                <a:spcPct val="100000"/>
              </a:lnSpc>
              <a:spcBef>
                <a:spcPts val="0"/>
              </a:spcBef>
              <a:buNone/>
              <a:defRPr sz="16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Item</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8962954" y="4257797"/>
            <a:ext cx="2619445" cy="662074"/>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a:t>
            </a:r>
          </a:p>
        </p:txBody>
      </p:sp>
      <p:sp>
        <p:nvSpPr>
          <p:cNvPr id="11" name="Freeform 10">
            <a:extLst>
              <a:ext uri="{FF2B5EF4-FFF2-40B4-BE49-F238E27FC236}">
                <a16:creationId xmlns:a16="http://schemas.microsoft.com/office/drawing/2014/main" id="{5B0F4156-588E-ABE6-B0F1-43062BE62593}"/>
              </a:ext>
            </a:extLst>
          </p:cNvPr>
          <p:cNvSpPr txBox="1">
            <a:spLocks/>
          </p:cNvSpPr>
          <p:nvPr/>
        </p:nvSpPr>
        <p:spPr>
          <a:xfrm>
            <a:off x="5588378" y="3017901"/>
            <a:ext cx="966009" cy="2289048"/>
          </a:xfrm>
          <a:custGeom>
            <a:avLst/>
            <a:gdLst>
              <a:gd name="connsiteX0" fmla="*/ 483005 w 966009"/>
              <a:gd name="connsiteY0" fmla="*/ 0 h 2289048"/>
              <a:gd name="connsiteX1" fmla="*/ 497321 w 966009"/>
              <a:gd name="connsiteY1" fmla="*/ 13012 h 2289048"/>
              <a:gd name="connsiteX2" fmla="*/ 966009 w 966009"/>
              <a:gd name="connsiteY2" fmla="*/ 1144524 h 2289048"/>
              <a:gd name="connsiteX3" fmla="*/ 497321 w 966009"/>
              <a:gd name="connsiteY3" fmla="*/ 2276036 h 2289048"/>
              <a:gd name="connsiteX4" fmla="*/ 483005 w 966009"/>
              <a:gd name="connsiteY4" fmla="*/ 2289048 h 2289048"/>
              <a:gd name="connsiteX5" fmla="*/ 468688 w 966009"/>
              <a:gd name="connsiteY5" fmla="*/ 2276036 h 2289048"/>
              <a:gd name="connsiteX6" fmla="*/ 0 w 966009"/>
              <a:gd name="connsiteY6" fmla="*/ 1144524 h 2289048"/>
              <a:gd name="connsiteX7" fmla="*/ 468688 w 966009"/>
              <a:gd name="connsiteY7" fmla="*/ 13012 h 2289048"/>
              <a:gd name="connsiteX8" fmla="*/ 483005 w 966009"/>
              <a:gd name="connsiteY8" fmla="*/ 0 h 228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09" h="2289048">
                <a:moveTo>
                  <a:pt x="483005" y="0"/>
                </a:moveTo>
                <a:lnTo>
                  <a:pt x="497321" y="13012"/>
                </a:lnTo>
                <a:cubicBezTo>
                  <a:pt x="786901" y="302591"/>
                  <a:pt x="966009" y="702641"/>
                  <a:pt x="966009" y="1144524"/>
                </a:cubicBezTo>
                <a:cubicBezTo>
                  <a:pt x="966009" y="1586407"/>
                  <a:pt x="786901" y="1986457"/>
                  <a:pt x="497321" y="2276036"/>
                </a:cubicBezTo>
                <a:lnTo>
                  <a:pt x="483005" y="2289048"/>
                </a:lnTo>
                <a:lnTo>
                  <a:pt x="468688" y="2276036"/>
                </a:lnTo>
                <a:cubicBezTo>
                  <a:pt x="179109" y="1986457"/>
                  <a:pt x="0" y="1586407"/>
                  <a:pt x="0" y="1144524"/>
                </a:cubicBezTo>
                <a:cubicBezTo>
                  <a:pt x="0" y="702641"/>
                  <a:pt x="179109" y="302591"/>
                  <a:pt x="468688" y="13012"/>
                </a:cubicBezTo>
                <a:lnTo>
                  <a:pt x="483005" y="0"/>
                </a:lnTo>
                <a:close/>
              </a:path>
            </a:pathLst>
          </a:custGeom>
          <a:solidFill>
            <a:schemeClr val="accent1">
              <a:alpha val="89804"/>
            </a:schemeClr>
          </a:solidFill>
        </p:spPr>
        <p:txBody>
          <a:bodyPr wrap="square">
            <a:noAutofit/>
          </a:bodyPr>
          <a:lstStyle>
            <a:lvl1pPr marL="0" indent="0" algn="l" defTabSz="914400" rtl="0" eaLnBrk="1" latinLnBrk="0" hangingPunct="1">
              <a:lnSpc>
                <a:spcPct val="90000"/>
              </a:lnSpc>
              <a:spcBef>
                <a:spcPts val="1000"/>
              </a:spcBef>
              <a:buFont typeface="Arial" panose="020B0604020202020204" pitchFamily="34" charset="0"/>
              <a:buNone/>
              <a:defRPr sz="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endParaRPr lang="en-US" dirty="0"/>
          </a:p>
        </p:txBody>
      </p:sp>
      <p:sp>
        <p:nvSpPr>
          <p:cNvPr id="10" name="Freeform 9">
            <a:extLst>
              <a:ext uri="{FF2B5EF4-FFF2-40B4-BE49-F238E27FC236}">
                <a16:creationId xmlns:a16="http://schemas.microsoft.com/office/drawing/2014/main" id="{80D05E2C-FCAF-650A-3F06-D7FB0481B9FF}"/>
              </a:ext>
            </a:extLst>
          </p:cNvPr>
          <p:cNvSpPr txBox="1">
            <a:spLocks/>
          </p:cNvSpPr>
          <p:nvPr/>
        </p:nvSpPr>
        <p:spPr>
          <a:xfrm>
            <a:off x="3353986" y="2562225"/>
            <a:ext cx="2717396" cy="3200400"/>
          </a:xfrm>
          <a:custGeom>
            <a:avLst/>
            <a:gdLst>
              <a:gd name="connsiteX0" fmla="*/ 1600200 w 2717396"/>
              <a:gd name="connsiteY0" fmla="*/ 0 h 3200400"/>
              <a:gd name="connsiteX1" fmla="*/ 2618076 w 2717396"/>
              <a:gd name="connsiteY1" fmla="*/ 365408 h 3200400"/>
              <a:gd name="connsiteX2" fmla="*/ 2717396 w 2717396"/>
              <a:gd name="connsiteY2" fmla="*/ 455676 h 3200400"/>
              <a:gd name="connsiteX3" fmla="*/ 2703079 w 2717396"/>
              <a:gd name="connsiteY3" fmla="*/ 468688 h 3200400"/>
              <a:gd name="connsiteX4" fmla="*/ 2234391 w 2717396"/>
              <a:gd name="connsiteY4" fmla="*/ 1600200 h 3200400"/>
              <a:gd name="connsiteX5" fmla="*/ 2703079 w 2717396"/>
              <a:gd name="connsiteY5" fmla="*/ 2731712 h 3200400"/>
              <a:gd name="connsiteX6" fmla="*/ 2717396 w 2717396"/>
              <a:gd name="connsiteY6" fmla="*/ 2744724 h 3200400"/>
              <a:gd name="connsiteX7" fmla="*/ 2618076 w 2717396"/>
              <a:gd name="connsiteY7" fmla="*/ 2834992 h 3200400"/>
              <a:gd name="connsiteX8" fmla="*/ 1600200 w 2717396"/>
              <a:gd name="connsiteY8" fmla="*/ 3200400 h 3200400"/>
              <a:gd name="connsiteX9" fmla="*/ 0 w 2717396"/>
              <a:gd name="connsiteY9" fmla="*/ 1600200 h 3200400"/>
              <a:gd name="connsiteX10" fmla="*/ 1600200 w 2717396"/>
              <a:gd name="connsiteY10"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7396" h="3200400">
                <a:moveTo>
                  <a:pt x="1600200" y="0"/>
                </a:moveTo>
                <a:cubicBezTo>
                  <a:pt x="1986847" y="0"/>
                  <a:pt x="2341467" y="137130"/>
                  <a:pt x="2618076" y="365408"/>
                </a:cubicBezTo>
                <a:lnTo>
                  <a:pt x="2717396" y="455676"/>
                </a:lnTo>
                <a:lnTo>
                  <a:pt x="2703079" y="468688"/>
                </a:lnTo>
                <a:cubicBezTo>
                  <a:pt x="2413500" y="758267"/>
                  <a:pt x="2234391" y="1158317"/>
                  <a:pt x="2234391" y="1600200"/>
                </a:cubicBezTo>
                <a:cubicBezTo>
                  <a:pt x="2234391" y="2042083"/>
                  <a:pt x="2413500" y="2442133"/>
                  <a:pt x="2703079" y="2731712"/>
                </a:cubicBezTo>
                <a:lnTo>
                  <a:pt x="2717396" y="2744724"/>
                </a:lnTo>
                <a:lnTo>
                  <a:pt x="2618076" y="2834992"/>
                </a:lnTo>
                <a:cubicBezTo>
                  <a:pt x="2341467" y="3063270"/>
                  <a:pt x="1986847" y="3200400"/>
                  <a:pt x="1600200" y="3200400"/>
                </a:cubicBezTo>
                <a:cubicBezTo>
                  <a:pt x="716434" y="3200400"/>
                  <a:pt x="0" y="2483966"/>
                  <a:pt x="0" y="1600200"/>
                </a:cubicBezTo>
                <a:cubicBezTo>
                  <a:pt x="0" y="716434"/>
                  <a:pt x="716434" y="0"/>
                  <a:pt x="1600200" y="0"/>
                </a:cubicBezTo>
                <a:close/>
              </a:path>
            </a:pathLst>
          </a:custGeom>
          <a:solidFill>
            <a:schemeClr val="bg1">
              <a:alpha val="89804"/>
            </a:schemeClr>
          </a:solidFill>
        </p:spPr>
        <p:txBody>
          <a:bodyPr wrap="square">
            <a:noAutofit/>
          </a:bodyPr>
          <a:lstStyle>
            <a:lvl1pPr marL="0" indent="0" algn="l" defTabSz="914400" rtl="0" eaLnBrk="1" latinLnBrk="0" hangingPunct="1">
              <a:lnSpc>
                <a:spcPct val="90000"/>
              </a:lnSpc>
              <a:spcBef>
                <a:spcPts val="1000"/>
              </a:spcBef>
              <a:buFont typeface="Arial" panose="020B0604020202020204" pitchFamily="34" charset="0"/>
              <a:buNone/>
              <a:defRPr sz="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endParaRPr lang="en-US" dirty="0"/>
          </a:p>
        </p:txBody>
      </p:sp>
      <p:sp>
        <p:nvSpPr>
          <p:cNvPr id="9" name="Freeform 8">
            <a:extLst>
              <a:ext uri="{FF2B5EF4-FFF2-40B4-BE49-F238E27FC236}">
                <a16:creationId xmlns:a16="http://schemas.microsoft.com/office/drawing/2014/main" id="{FEF0C748-85A0-45C0-7835-407110FE6C83}"/>
              </a:ext>
            </a:extLst>
          </p:cNvPr>
          <p:cNvSpPr txBox="1">
            <a:spLocks/>
          </p:cNvSpPr>
          <p:nvPr/>
        </p:nvSpPr>
        <p:spPr>
          <a:xfrm>
            <a:off x="6071383" y="2562225"/>
            <a:ext cx="2717395" cy="3200400"/>
          </a:xfrm>
          <a:custGeom>
            <a:avLst/>
            <a:gdLst>
              <a:gd name="connsiteX0" fmla="*/ 1117195 w 2717395"/>
              <a:gd name="connsiteY0" fmla="*/ 0 h 3200400"/>
              <a:gd name="connsiteX1" fmla="*/ 2717395 w 2717395"/>
              <a:gd name="connsiteY1" fmla="*/ 1600200 h 3200400"/>
              <a:gd name="connsiteX2" fmla="*/ 1117195 w 2717395"/>
              <a:gd name="connsiteY2" fmla="*/ 3200400 h 3200400"/>
              <a:gd name="connsiteX3" fmla="*/ 99319 w 2717395"/>
              <a:gd name="connsiteY3" fmla="*/ 2834992 h 3200400"/>
              <a:gd name="connsiteX4" fmla="*/ 0 w 2717395"/>
              <a:gd name="connsiteY4" fmla="*/ 2744724 h 3200400"/>
              <a:gd name="connsiteX5" fmla="*/ 14316 w 2717395"/>
              <a:gd name="connsiteY5" fmla="*/ 2731712 h 3200400"/>
              <a:gd name="connsiteX6" fmla="*/ 483004 w 2717395"/>
              <a:gd name="connsiteY6" fmla="*/ 1600200 h 3200400"/>
              <a:gd name="connsiteX7" fmla="*/ 14316 w 2717395"/>
              <a:gd name="connsiteY7" fmla="*/ 468688 h 3200400"/>
              <a:gd name="connsiteX8" fmla="*/ 0 w 2717395"/>
              <a:gd name="connsiteY8" fmla="*/ 455676 h 3200400"/>
              <a:gd name="connsiteX9" fmla="*/ 99319 w 2717395"/>
              <a:gd name="connsiteY9" fmla="*/ 365408 h 3200400"/>
              <a:gd name="connsiteX10" fmla="*/ 1117195 w 2717395"/>
              <a:gd name="connsiteY10"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7395" h="3200400">
                <a:moveTo>
                  <a:pt x="1117195" y="0"/>
                </a:moveTo>
                <a:cubicBezTo>
                  <a:pt x="2000961" y="0"/>
                  <a:pt x="2717395" y="716434"/>
                  <a:pt x="2717395" y="1600200"/>
                </a:cubicBezTo>
                <a:cubicBezTo>
                  <a:pt x="2717395" y="2483966"/>
                  <a:pt x="2000961" y="3200400"/>
                  <a:pt x="1117195" y="3200400"/>
                </a:cubicBezTo>
                <a:cubicBezTo>
                  <a:pt x="730548" y="3200400"/>
                  <a:pt x="375928" y="3063270"/>
                  <a:pt x="99319" y="2834992"/>
                </a:cubicBezTo>
                <a:lnTo>
                  <a:pt x="0" y="2744724"/>
                </a:lnTo>
                <a:lnTo>
                  <a:pt x="14316" y="2731712"/>
                </a:lnTo>
                <a:cubicBezTo>
                  <a:pt x="303896" y="2442133"/>
                  <a:pt x="483004" y="2042083"/>
                  <a:pt x="483004" y="1600200"/>
                </a:cubicBezTo>
                <a:cubicBezTo>
                  <a:pt x="483004" y="1158317"/>
                  <a:pt x="303896" y="758267"/>
                  <a:pt x="14316" y="468688"/>
                </a:cubicBezTo>
                <a:lnTo>
                  <a:pt x="0" y="455676"/>
                </a:lnTo>
                <a:lnTo>
                  <a:pt x="99319" y="365408"/>
                </a:lnTo>
                <a:cubicBezTo>
                  <a:pt x="375928" y="137130"/>
                  <a:pt x="730548" y="0"/>
                  <a:pt x="1117195" y="0"/>
                </a:cubicBezTo>
                <a:close/>
              </a:path>
            </a:pathLst>
          </a:custGeom>
          <a:solidFill>
            <a:schemeClr val="accent4">
              <a:alpha val="89804"/>
            </a:schemeClr>
          </a:solidFill>
        </p:spPr>
        <p:txBody>
          <a:bodyPr wrap="square">
            <a:noAutofit/>
          </a:bodyPr>
          <a:lstStyle>
            <a:lvl1pPr marL="0" indent="0" algn="l" defTabSz="914400" rtl="0" eaLnBrk="1" latinLnBrk="0" hangingPunct="1">
              <a:lnSpc>
                <a:spcPct val="90000"/>
              </a:lnSpc>
              <a:spcBef>
                <a:spcPts val="1000"/>
              </a:spcBef>
              <a:buFont typeface="Arial" panose="020B0604020202020204" pitchFamily="34" charset="0"/>
              <a:buNone/>
              <a:defRPr sz="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endParaRPr lang="en-US" dirty="0"/>
          </a:p>
        </p:txBody>
      </p:sp>
      <p:sp>
        <p:nvSpPr>
          <p:cNvPr id="22" name="Picture Placeholder 9">
            <a:extLst>
              <a:ext uri="{FF2B5EF4-FFF2-40B4-BE49-F238E27FC236}">
                <a16:creationId xmlns:a16="http://schemas.microsoft.com/office/drawing/2014/main" id="{907CEF4D-3231-4BFC-89EC-E7242986229E}"/>
              </a:ext>
            </a:extLst>
          </p:cNvPr>
          <p:cNvSpPr>
            <a:spLocks noGrp="1"/>
          </p:cNvSpPr>
          <p:nvPr>
            <p:ph type="pic" sz="quarter" idx="14" hasCustomPrompt="1"/>
          </p:nvPr>
        </p:nvSpPr>
        <p:spPr>
          <a:xfrm>
            <a:off x="3967095" y="3476625"/>
            <a:ext cx="1371600" cy="1371600"/>
          </a:xfrm>
          <a:prstGeom prst="rect">
            <a:avLst/>
          </a:prstGeom>
        </p:spPr>
        <p:txBody>
          <a:bodyPr anchor="t" anchorCtr="0"/>
          <a:lstStyle>
            <a:lvl1pPr marL="0" indent="0" algn="ctr">
              <a:buNone/>
              <a:defRPr sz="1200" b="0" i="0">
                <a:solidFill>
                  <a:schemeClr val="tx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3" name="Picture Placeholder 9">
            <a:extLst>
              <a:ext uri="{FF2B5EF4-FFF2-40B4-BE49-F238E27FC236}">
                <a16:creationId xmlns:a16="http://schemas.microsoft.com/office/drawing/2014/main" id="{4B6DDB90-5743-48D3-9FE2-DF7B461BFAB4}"/>
              </a:ext>
            </a:extLst>
          </p:cNvPr>
          <p:cNvSpPr>
            <a:spLocks noGrp="1"/>
          </p:cNvSpPr>
          <p:nvPr>
            <p:ph type="pic" sz="quarter" idx="31" hasCustomPrompt="1"/>
          </p:nvPr>
        </p:nvSpPr>
        <p:spPr>
          <a:xfrm>
            <a:off x="6818466" y="3476625"/>
            <a:ext cx="1371600" cy="1371600"/>
          </a:xfrm>
          <a:prstGeom prst="rect">
            <a:avLst/>
          </a:prstGeom>
        </p:spPr>
        <p:txBody>
          <a:bodyPr anchor="t" anchorCtr="0"/>
          <a:lstStyle>
            <a:lvl1pPr marL="0" indent="0" algn="ctr">
              <a:buNone/>
              <a:defRPr sz="1200" b="0" i="0">
                <a:solidFill>
                  <a:schemeClr val="tx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41" name="Text Placeholder 6">
            <a:extLst>
              <a:ext uri="{FF2B5EF4-FFF2-40B4-BE49-F238E27FC236}">
                <a16:creationId xmlns:a16="http://schemas.microsoft.com/office/drawing/2014/main" id="{D3858BD5-724B-40BD-B25F-6FDD8DB894A7}"/>
              </a:ext>
            </a:extLst>
          </p:cNvPr>
          <p:cNvSpPr>
            <a:spLocks noGrp="1"/>
          </p:cNvSpPr>
          <p:nvPr>
            <p:ph type="body" sz="quarter" idx="35" hasCustomPrompt="1"/>
          </p:nvPr>
        </p:nvSpPr>
        <p:spPr>
          <a:xfrm>
            <a:off x="609599" y="3785086"/>
            <a:ext cx="2619445" cy="306562"/>
          </a:xfrm>
          <a:prstGeom prst="rect">
            <a:avLst/>
          </a:prstGeom>
        </p:spPr>
        <p:txBody>
          <a:bodyPr lIns="0" tIns="0" rIns="0" bIns="0" anchor="t" anchorCtr="0"/>
          <a:lstStyle>
            <a:lvl1pPr marL="0" indent="0" algn="r">
              <a:lnSpc>
                <a:spcPct val="100000"/>
              </a:lnSpc>
              <a:spcBef>
                <a:spcPts val="0"/>
              </a:spcBef>
              <a:buNone/>
              <a:defRPr sz="16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Item</a:t>
            </a:r>
          </a:p>
        </p:txBody>
      </p:sp>
      <p:sp>
        <p:nvSpPr>
          <p:cNvPr id="42" name="Text Placeholder 6">
            <a:extLst>
              <a:ext uri="{FF2B5EF4-FFF2-40B4-BE49-F238E27FC236}">
                <a16:creationId xmlns:a16="http://schemas.microsoft.com/office/drawing/2014/main" id="{FA8CC232-631B-4D3E-8211-BA56C8690582}"/>
              </a:ext>
            </a:extLst>
          </p:cNvPr>
          <p:cNvSpPr>
            <a:spLocks noGrp="1"/>
          </p:cNvSpPr>
          <p:nvPr>
            <p:ph type="body" sz="quarter" idx="36" hasCustomPrompt="1"/>
          </p:nvPr>
        </p:nvSpPr>
        <p:spPr>
          <a:xfrm>
            <a:off x="609599" y="4257797"/>
            <a:ext cx="2619445" cy="662074"/>
          </a:xfrm>
          <a:prstGeom prst="rect">
            <a:avLst/>
          </a:prstGeom>
        </p:spPr>
        <p:txBody>
          <a:bodyPr lIns="0" tIns="0" rIns="0" bIns="0" anchor="t" anchorCtr="0"/>
          <a:lstStyle>
            <a:lvl1pPr marL="0" indent="0" algn="r">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a:t>
            </a:r>
          </a:p>
        </p:txBody>
      </p:sp>
      <p:sp>
        <p:nvSpPr>
          <p:cNvPr id="44" name="Text Placeholder 6">
            <a:extLst>
              <a:ext uri="{FF2B5EF4-FFF2-40B4-BE49-F238E27FC236}">
                <a16:creationId xmlns:a16="http://schemas.microsoft.com/office/drawing/2014/main" id="{0D73D8FF-89A3-4650-8FBE-110AAC57228D}"/>
              </a:ext>
            </a:extLst>
          </p:cNvPr>
          <p:cNvSpPr>
            <a:spLocks noGrp="1"/>
          </p:cNvSpPr>
          <p:nvPr>
            <p:ph type="body" sz="quarter" idx="23" hasCustomPrompt="1"/>
          </p:nvPr>
        </p:nvSpPr>
        <p:spPr>
          <a:xfrm>
            <a:off x="3853605" y="1850050"/>
            <a:ext cx="4435554" cy="530372"/>
          </a:xfrm>
          <a:prstGeom prst="rect">
            <a:avLst/>
          </a:prstGeom>
        </p:spPr>
        <p:txBody>
          <a:bodyPr lIns="0" tIns="0" rIns="0" bIns="0" anchor="t" anchorCtr="0"/>
          <a:lstStyle>
            <a:lvl1pPr marL="0" indent="0" algn="ctr">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a:t>
            </a:r>
          </a:p>
        </p:txBody>
      </p:sp>
      <p:sp>
        <p:nvSpPr>
          <p:cNvPr id="2" name="Text Placeholder 6">
            <a:extLst>
              <a:ext uri="{FF2B5EF4-FFF2-40B4-BE49-F238E27FC236}">
                <a16:creationId xmlns:a16="http://schemas.microsoft.com/office/drawing/2014/main" id="{AF7D1CF5-D1CD-765F-F528-C92B7E3E8E43}"/>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4" name="Picture 3">
            <a:extLst>
              <a:ext uri="{FF2B5EF4-FFF2-40B4-BE49-F238E27FC236}">
                <a16:creationId xmlns:a16="http://schemas.microsoft.com/office/drawing/2014/main" id="{C9576DA6-13D5-015F-7A31-2B727A9044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cxnSp>
        <p:nvCxnSpPr>
          <p:cNvPr id="14" name="Straight Connector 13">
            <a:extLst>
              <a:ext uri="{FF2B5EF4-FFF2-40B4-BE49-F238E27FC236}">
                <a16:creationId xmlns:a16="http://schemas.microsoft.com/office/drawing/2014/main" id="{A305072F-5102-97B7-45BC-B61080B700F6}"/>
              </a:ext>
            </a:extLst>
          </p:cNvPr>
          <p:cNvCxnSpPr>
            <a:cxnSpLocks/>
            <a:stCxn id="44" idx="2"/>
          </p:cNvCxnSpPr>
          <p:nvPr userDrawn="1"/>
        </p:nvCxnSpPr>
        <p:spPr>
          <a:xfrm>
            <a:off x="6071382" y="2380422"/>
            <a:ext cx="0" cy="81997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Content Placeholder 9">
            <a:extLst>
              <a:ext uri="{FF2B5EF4-FFF2-40B4-BE49-F238E27FC236}">
                <a16:creationId xmlns:a16="http://schemas.microsoft.com/office/drawing/2014/main" id="{BFF69B63-96EB-559E-A2E0-348777326882}"/>
              </a:ext>
            </a:extLst>
          </p:cNvPr>
          <p:cNvSpPr>
            <a:spLocks noGrp="1"/>
          </p:cNvSpPr>
          <p:nvPr>
            <p:ph sz="quarter" idx="37"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17" name="Slide Number Placeholder 2">
            <a:extLst>
              <a:ext uri="{FF2B5EF4-FFF2-40B4-BE49-F238E27FC236}">
                <a16:creationId xmlns:a16="http://schemas.microsoft.com/office/drawing/2014/main" id="{90962ADF-3DB5-E410-2676-324A9CE3C245}"/>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9751384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enn Diagram (3)">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8867359" y="3785086"/>
            <a:ext cx="2619445" cy="306562"/>
          </a:xfrm>
          <a:prstGeom prst="rect">
            <a:avLst/>
          </a:prstGeom>
        </p:spPr>
        <p:txBody>
          <a:bodyPr lIns="0" tIns="0" rIns="0" bIns="0" anchor="t" anchorCtr="0"/>
          <a:lstStyle>
            <a:lvl1pPr marL="0" indent="0" algn="l">
              <a:lnSpc>
                <a:spcPct val="100000"/>
              </a:lnSpc>
              <a:spcBef>
                <a:spcPts val="0"/>
              </a:spcBef>
              <a:buNone/>
              <a:defRPr sz="1600" b="0" cap="none" baseline="0">
                <a:solidFill>
                  <a:schemeClr val="accent1"/>
                </a:solidFill>
                <a:latin typeface="Marselis Pro" panose="02000503030000020004" pitchFamily="2" charset="77"/>
                <a:cs typeface="Cordale" panose="020A0503060602030A03" pitchFamily="18" charset="0"/>
              </a:defRPr>
            </a:lvl1pPr>
          </a:lstStyle>
          <a:p>
            <a:pPr lvl="0"/>
            <a:r>
              <a:rPr lang="en-US" dirty="0"/>
              <a:t>Item</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8867359" y="4257797"/>
            <a:ext cx="2619445" cy="662074"/>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a:t>
            </a:r>
          </a:p>
        </p:txBody>
      </p:sp>
      <p:sp>
        <p:nvSpPr>
          <p:cNvPr id="29" name="Text Placeholder 28">
            <a:extLst>
              <a:ext uri="{FF2B5EF4-FFF2-40B4-BE49-F238E27FC236}">
                <a16:creationId xmlns:a16="http://schemas.microsoft.com/office/drawing/2014/main" id="{C1593FAB-F09D-4EDA-95AA-D8B289E13F41}"/>
              </a:ext>
            </a:extLst>
          </p:cNvPr>
          <p:cNvSpPr>
            <a:spLocks noGrp="1"/>
          </p:cNvSpPr>
          <p:nvPr>
            <p:ph type="body" sz="quarter" idx="28" hasCustomPrompt="1"/>
          </p:nvPr>
        </p:nvSpPr>
        <p:spPr>
          <a:xfrm>
            <a:off x="5109417" y="2213371"/>
            <a:ext cx="1828800" cy="1828800"/>
          </a:xfrm>
          <a:prstGeom prst="ellipse">
            <a:avLst/>
          </a:prstGeom>
          <a:solidFill>
            <a:schemeClr val="accent5">
              <a:alpha val="89804"/>
            </a:schemeClr>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30" name="Text Placeholder 28">
            <a:extLst>
              <a:ext uri="{FF2B5EF4-FFF2-40B4-BE49-F238E27FC236}">
                <a16:creationId xmlns:a16="http://schemas.microsoft.com/office/drawing/2014/main" id="{6544C4C4-3ED5-4050-9D4A-384D39EE21F4}"/>
              </a:ext>
            </a:extLst>
          </p:cNvPr>
          <p:cNvSpPr>
            <a:spLocks noGrp="1"/>
          </p:cNvSpPr>
          <p:nvPr>
            <p:ph type="body" sz="quarter" idx="29" hasCustomPrompt="1"/>
          </p:nvPr>
        </p:nvSpPr>
        <p:spPr>
          <a:xfrm>
            <a:off x="4397317" y="3429000"/>
            <a:ext cx="1828800" cy="1828800"/>
          </a:xfrm>
          <a:prstGeom prst="ellipse">
            <a:avLst/>
          </a:prstGeom>
          <a:solidFill>
            <a:schemeClr val="accent2">
              <a:alpha val="89804"/>
            </a:schemeClr>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31" name="Text Placeholder 28">
            <a:extLst>
              <a:ext uri="{FF2B5EF4-FFF2-40B4-BE49-F238E27FC236}">
                <a16:creationId xmlns:a16="http://schemas.microsoft.com/office/drawing/2014/main" id="{8F90D916-0F65-4FF0-A09B-CF55365676C6}"/>
              </a:ext>
            </a:extLst>
          </p:cNvPr>
          <p:cNvSpPr>
            <a:spLocks noGrp="1"/>
          </p:cNvSpPr>
          <p:nvPr>
            <p:ph type="body" sz="quarter" idx="30" hasCustomPrompt="1"/>
          </p:nvPr>
        </p:nvSpPr>
        <p:spPr>
          <a:xfrm>
            <a:off x="5821517" y="3429000"/>
            <a:ext cx="1828800" cy="1828800"/>
          </a:xfrm>
          <a:prstGeom prst="ellipse">
            <a:avLst/>
          </a:prstGeom>
          <a:solidFill>
            <a:schemeClr val="bg1">
              <a:alpha val="89804"/>
            </a:schemeClr>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22" name="Picture Placeholder 9">
            <a:extLst>
              <a:ext uri="{FF2B5EF4-FFF2-40B4-BE49-F238E27FC236}">
                <a16:creationId xmlns:a16="http://schemas.microsoft.com/office/drawing/2014/main" id="{907CEF4D-3231-4BFC-89EC-E7242986229E}"/>
              </a:ext>
            </a:extLst>
          </p:cNvPr>
          <p:cNvSpPr>
            <a:spLocks noGrp="1"/>
          </p:cNvSpPr>
          <p:nvPr>
            <p:ph type="pic" sz="quarter" idx="14" hasCustomPrompt="1"/>
          </p:nvPr>
        </p:nvSpPr>
        <p:spPr>
          <a:xfrm>
            <a:off x="4934527" y="4080510"/>
            <a:ext cx="640080" cy="640080"/>
          </a:xfrm>
          <a:prstGeom prst="rect">
            <a:avLst/>
          </a:prstGeom>
        </p:spPr>
        <p:txBody>
          <a:bodyPr anchor="t" anchorCtr="0"/>
          <a:lstStyle>
            <a:lvl1pPr marL="0" indent="0" algn="ctr">
              <a:buNone/>
              <a:defRPr sz="1000" b="0" i="0">
                <a:solidFill>
                  <a:schemeClr val="tx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3" name="Picture Placeholder 9">
            <a:extLst>
              <a:ext uri="{FF2B5EF4-FFF2-40B4-BE49-F238E27FC236}">
                <a16:creationId xmlns:a16="http://schemas.microsoft.com/office/drawing/2014/main" id="{4B6DDB90-5743-48D3-9FE2-DF7B461BFAB4}"/>
              </a:ext>
            </a:extLst>
          </p:cNvPr>
          <p:cNvSpPr>
            <a:spLocks noGrp="1"/>
          </p:cNvSpPr>
          <p:nvPr>
            <p:ph type="pic" sz="quarter" idx="31" hasCustomPrompt="1"/>
          </p:nvPr>
        </p:nvSpPr>
        <p:spPr>
          <a:xfrm>
            <a:off x="6473027" y="4080510"/>
            <a:ext cx="640080" cy="640080"/>
          </a:xfrm>
          <a:prstGeom prst="rect">
            <a:avLst/>
          </a:prstGeom>
        </p:spPr>
        <p:txBody>
          <a:bodyPr anchor="t" anchorCtr="0"/>
          <a:lstStyle>
            <a:lvl1pPr marL="0" indent="0" algn="ctr">
              <a:buNone/>
              <a:defRPr sz="1000" b="0" i="0">
                <a:solidFill>
                  <a:schemeClr val="tx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8" name="Picture Placeholder 9">
            <a:extLst>
              <a:ext uri="{FF2B5EF4-FFF2-40B4-BE49-F238E27FC236}">
                <a16:creationId xmlns:a16="http://schemas.microsoft.com/office/drawing/2014/main" id="{E893F854-065B-4F77-915C-0937A7868EAC}"/>
              </a:ext>
            </a:extLst>
          </p:cNvPr>
          <p:cNvSpPr>
            <a:spLocks noGrp="1"/>
          </p:cNvSpPr>
          <p:nvPr>
            <p:ph type="pic" sz="quarter" idx="32" hasCustomPrompt="1"/>
          </p:nvPr>
        </p:nvSpPr>
        <p:spPr>
          <a:xfrm>
            <a:off x="5703777" y="2723372"/>
            <a:ext cx="640080" cy="640080"/>
          </a:xfrm>
          <a:prstGeom prst="rect">
            <a:avLst/>
          </a:prstGeom>
        </p:spPr>
        <p:txBody>
          <a:bodyPr anchor="t" anchorCtr="0"/>
          <a:lstStyle>
            <a:lvl1pPr marL="0" indent="0" algn="ctr">
              <a:buNone/>
              <a:defRPr sz="1000" b="0" i="0">
                <a:solidFill>
                  <a:schemeClr val="tx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cxnSp>
        <p:nvCxnSpPr>
          <p:cNvPr id="34" name="Straight Arrow Connector 33">
            <a:extLst>
              <a:ext uri="{FF2B5EF4-FFF2-40B4-BE49-F238E27FC236}">
                <a16:creationId xmlns:a16="http://schemas.microsoft.com/office/drawing/2014/main" id="{D8DDD51A-2470-4F0B-B595-E0610E92EA0F}"/>
              </a:ext>
            </a:extLst>
          </p:cNvPr>
          <p:cNvCxnSpPr/>
          <p:nvPr userDrawn="1"/>
        </p:nvCxnSpPr>
        <p:spPr>
          <a:xfrm>
            <a:off x="7650317" y="4296187"/>
            <a:ext cx="894026" cy="0"/>
          </a:xfrm>
          <a:prstGeom prst="straightConnector1">
            <a:avLst/>
          </a:prstGeom>
          <a:ln>
            <a:solidFill>
              <a:schemeClr val="bg1"/>
            </a:solidFill>
            <a:prstDash val="solid"/>
            <a:round/>
            <a:tailEnd type="oval"/>
          </a:ln>
        </p:spPr>
        <p:style>
          <a:lnRef idx="1">
            <a:schemeClr val="accent1"/>
          </a:lnRef>
          <a:fillRef idx="0">
            <a:schemeClr val="accent1"/>
          </a:fillRef>
          <a:effectRef idx="0">
            <a:schemeClr val="accent1"/>
          </a:effectRef>
          <a:fontRef idx="minor">
            <a:schemeClr val="tx1"/>
          </a:fontRef>
        </p:style>
      </p:cxnSp>
      <p:sp>
        <p:nvSpPr>
          <p:cNvPr id="35" name="Text Placeholder 6">
            <a:extLst>
              <a:ext uri="{FF2B5EF4-FFF2-40B4-BE49-F238E27FC236}">
                <a16:creationId xmlns:a16="http://schemas.microsoft.com/office/drawing/2014/main" id="{909C4064-4708-4BE1-9B02-413D4FDC0D82}"/>
              </a:ext>
            </a:extLst>
          </p:cNvPr>
          <p:cNvSpPr>
            <a:spLocks noGrp="1"/>
          </p:cNvSpPr>
          <p:nvPr>
            <p:ph type="body" sz="quarter" idx="33" hasCustomPrompt="1"/>
          </p:nvPr>
        </p:nvSpPr>
        <p:spPr>
          <a:xfrm>
            <a:off x="8123862" y="2380422"/>
            <a:ext cx="2619445" cy="306562"/>
          </a:xfrm>
          <a:prstGeom prst="rect">
            <a:avLst/>
          </a:prstGeom>
        </p:spPr>
        <p:txBody>
          <a:bodyPr lIns="0" tIns="0" rIns="0" bIns="0" anchor="t" anchorCtr="0"/>
          <a:lstStyle>
            <a:lvl1pPr marL="0" indent="0" algn="l">
              <a:lnSpc>
                <a:spcPct val="100000"/>
              </a:lnSpc>
              <a:spcBef>
                <a:spcPts val="0"/>
              </a:spcBef>
              <a:buNone/>
              <a:defRPr sz="1600" b="0" cap="none" baseline="0">
                <a:solidFill>
                  <a:schemeClr val="accent1"/>
                </a:solidFill>
                <a:latin typeface="Marselis Pro" panose="02000503030000020004" pitchFamily="2" charset="77"/>
                <a:cs typeface="Cordale" panose="020A0503060602030A03" pitchFamily="18" charset="0"/>
              </a:defRPr>
            </a:lvl1pPr>
          </a:lstStyle>
          <a:p>
            <a:pPr lvl="0"/>
            <a:r>
              <a:rPr lang="en-US" dirty="0"/>
              <a:t>Item</a:t>
            </a:r>
          </a:p>
        </p:txBody>
      </p:sp>
      <p:sp>
        <p:nvSpPr>
          <p:cNvPr id="36" name="Text Placeholder 6">
            <a:extLst>
              <a:ext uri="{FF2B5EF4-FFF2-40B4-BE49-F238E27FC236}">
                <a16:creationId xmlns:a16="http://schemas.microsoft.com/office/drawing/2014/main" id="{2714B21A-DC45-4667-9A89-8EBD446CF0E2}"/>
              </a:ext>
            </a:extLst>
          </p:cNvPr>
          <p:cNvSpPr>
            <a:spLocks noGrp="1"/>
          </p:cNvSpPr>
          <p:nvPr>
            <p:ph type="body" sz="quarter" idx="34" hasCustomPrompt="1"/>
          </p:nvPr>
        </p:nvSpPr>
        <p:spPr>
          <a:xfrm>
            <a:off x="8123862" y="2853133"/>
            <a:ext cx="2619445" cy="662074"/>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a:t>
            </a:r>
          </a:p>
        </p:txBody>
      </p:sp>
      <p:cxnSp>
        <p:nvCxnSpPr>
          <p:cNvPr id="37" name="Straight Arrow Connector 36">
            <a:extLst>
              <a:ext uri="{FF2B5EF4-FFF2-40B4-BE49-F238E27FC236}">
                <a16:creationId xmlns:a16="http://schemas.microsoft.com/office/drawing/2014/main" id="{65377E70-C658-4B46-B826-A8402A36C5F5}"/>
              </a:ext>
            </a:extLst>
          </p:cNvPr>
          <p:cNvCxnSpPr/>
          <p:nvPr userDrawn="1"/>
        </p:nvCxnSpPr>
        <p:spPr>
          <a:xfrm>
            <a:off x="6938217" y="2891523"/>
            <a:ext cx="894026" cy="0"/>
          </a:xfrm>
          <a:prstGeom prst="straightConnector1">
            <a:avLst/>
          </a:prstGeom>
          <a:ln>
            <a:solidFill>
              <a:schemeClr val="bg1"/>
            </a:solidFill>
            <a:prstDash val="solid"/>
            <a:round/>
            <a:tailEnd type="oval"/>
          </a:ln>
        </p:spPr>
        <p:style>
          <a:lnRef idx="1">
            <a:schemeClr val="accent1"/>
          </a:lnRef>
          <a:fillRef idx="0">
            <a:schemeClr val="accent1"/>
          </a:fillRef>
          <a:effectRef idx="0">
            <a:schemeClr val="accent1"/>
          </a:effectRef>
          <a:fontRef idx="minor">
            <a:schemeClr val="tx1"/>
          </a:fontRef>
        </p:style>
      </p:cxnSp>
      <p:sp>
        <p:nvSpPr>
          <p:cNvPr id="41" name="Text Placeholder 6">
            <a:extLst>
              <a:ext uri="{FF2B5EF4-FFF2-40B4-BE49-F238E27FC236}">
                <a16:creationId xmlns:a16="http://schemas.microsoft.com/office/drawing/2014/main" id="{D3858BD5-724B-40BD-B25F-6FDD8DB894A7}"/>
              </a:ext>
            </a:extLst>
          </p:cNvPr>
          <p:cNvSpPr>
            <a:spLocks noGrp="1"/>
          </p:cNvSpPr>
          <p:nvPr>
            <p:ph type="body" sz="quarter" idx="35" hasCustomPrompt="1"/>
          </p:nvPr>
        </p:nvSpPr>
        <p:spPr>
          <a:xfrm>
            <a:off x="589509" y="3785086"/>
            <a:ext cx="2619445" cy="306562"/>
          </a:xfrm>
          <a:prstGeom prst="rect">
            <a:avLst/>
          </a:prstGeom>
        </p:spPr>
        <p:txBody>
          <a:bodyPr lIns="0" tIns="0" rIns="0" bIns="0" anchor="t" anchorCtr="0"/>
          <a:lstStyle>
            <a:lvl1pPr marL="0" indent="0" algn="r">
              <a:lnSpc>
                <a:spcPct val="100000"/>
              </a:lnSpc>
              <a:spcBef>
                <a:spcPts val="0"/>
              </a:spcBef>
              <a:buNone/>
              <a:defRPr sz="1600" b="0" cap="none" baseline="0">
                <a:solidFill>
                  <a:schemeClr val="accent1"/>
                </a:solidFill>
                <a:latin typeface="Marselis Pro" panose="02000503030000020004" pitchFamily="2" charset="77"/>
                <a:cs typeface="Cordale" panose="020A0503060602030A03" pitchFamily="18" charset="0"/>
              </a:defRPr>
            </a:lvl1pPr>
          </a:lstStyle>
          <a:p>
            <a:pPr lvl="0"/>
            <a:r>
              <a:rPr lang="en-US" dirty="0"/>
              <a:t>Item</a:t>
            </a:r>
          </a:p>
        </p:txBody>
      </p:sp>
      <p:sp>
        <p:nvSpPr>
          <p:cNvPr id="42" name="Text Placeholder 6">
            <a:extLst>
              <a:ext uri="{FF2B5EF4-FFF2-40B4-BE49-F238E27FC236}">
                <a16:creationId xmlns:a16="http://schemas.microsoft.com/office/drawing/2014/main" id="{FA8CC232-631B-4D3E-8211-BA56C8690582}"/>
              </a:ext>
            </a:extLst>
          </p:cNvPr>
          <p:cNvSpPr>
            <a:spLocks noGrp="1"/>
          </p:cNvSpPr>
          <p:nvPr>
            <p:ph type="body" sz="quarter" idx="36" hasCustomPrompt="1"/>
          </p:nvPr>
        </p:nvSpPr>
        <p:spPr>
          <a:xfrm>
            <a:off x="589509" y="4257797"/>
            <a:ext cx="2619445" cy="662074"/>
          </a:xfrm>
          <a:prstGeom prst="rect">
            <a:avLst/>
          </a:prstGeom>
        </p:spPr>
        <p:txBody>
          <a:bodyPr lIns="0" tIns="0" rIns="0" bIns="0" anchor="t" anchorCtr="0"/>
          <a:lstStyle>
            <a:lvl1pPr marL="0" indent="0" algn="r">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a:t>
            </a:r>
          </a:p>
        </p:txBody>
      </p:sp>
      <p:cxnSp>
        <p:nvCxnSpPr>
          <p:cNvPr id="43" name="Straight Arrow Connector 42">
            <a:extLst>
              <a:ext uri="{FF2B5EF4-FFF2-40B4-BE49-F238E27FC236}">
                <a16:creationId xmlns:a16="http://schemas.microsoft.com/office/drawing/2014/main" id="{A54E5874-D9E0-49EF-B3AA-DE16D0BE8726}"/>
              </a:ext>
            </a:extLst>
          </p:cNvPr>
          <p:cNvCxnSpPr>
            <a:cxnSpLocks/>
          </p:cNvCxnSpPr>
          <p:nvPr userDrawn="1"/>
        </p:nvCxnSpPr>
        <p:spPr>
          <a:xfrm flipH="1">
            <a:off x="3503291" y="4296187"/>
            <a:ext cx="894026" cy="0"/>
          </a:xfrm>
          <a:prstGeom prst="straightConnector1">
            <a:avLst/>
          </a:prstGeom>
          <a:ln>
            <a:solidFill>
              <a:schemeClr val="bg1"/>
            </a:solidFill>
            <a:prstDash val="solid"/>
            <a:round/>
            <a:tailEnd type="oval"/>
          </a:ln>
        </p:spPr>
        <p:style>
          <a:lnRef idx="1">
            <a:schemeClr val="accent1"/>
          </a:lnRef>
          <a:fillRef idx="0">
            <a:schemeClr val="accent1"/>
          </a:fillRef>
          <a:effectRef idx="0">
            <a:schemeClr val="accent1"/>
          </a:effectRef>
          <a:fontRef idx="minor">
            <a:schemeClr val="tx1"/>
          </a:fontRef>
        </p:style>
      </p:cxnSp>
      <p:sp>
        <p:nvSpPr>
          <p:cNvPr id="44" name="Text Placeholder 6">
            <a:extLst>
              <a:ext uri="{FF2B5EF4-FFF2-40B4-BE49-F238E27FC236}">
                <a16:creationId xmlns:a16="http://schemas.microsoft.com/office/drawing/2014/main" id="{0D73D8FF-89A3-4650-8FBE-110AAC57228D}"/>
              </a:ext>
            </a:extLst>
          </p:cNvPr>
          <p:cNvSpPr>
            <a:spLocks noGrp="1"/>
          </p:cNvSpPr>
          <p:nvPr>
            <p:ph type="body" sz="quarter" idx="23" hasCustomPrompt="1"/>
          </p:nvPr>
        </p:nvSpPr>
        <p:spPr>
          <a:xfrm>
            <a:off x="609599" y="1644925"/>
            <a:ext cx="3097697" cy="1042051"/>
          </a:xfrm>
          <a:prstGeom prst="rect">
            <a:avLst/>
          </a:prstGeom>
        </p:spPr>
        <p:txBody>
          <a:bodyPr lIns="0" tIns="0" rIns="0" bIns="0" anchor="t" anchorCtr="0"/>
          <a:lstStyle>
            <a:lvl1pPr marL="0" indent="0" algn="l">
              <a:lnSpc>
                <a:spcPct val="100000"/>
              </a:lnSpc>
              <a:spcBef>
                <a:spcPts val="0"/>
              </a:spcBef>
              <a:buNone/>
              <a:defRPr sz="1600" b="0" i="0" cap="none" baseline="0">
                <a:solidFill>
                  <a:srgbClr val="FFFFFF"/>
                </a:solidFill>
                <a:latin typeface="Marselis Pro"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a:t>
            </a:r>
          </a:p>
        </p:txBody>
      </p:sp>
      <p:sp>
        <p:nvSpPr>
          <p:cNvPr id="2" name="Text Placeholder 6">
            <a:extLst>
              <a:ext uri="{FF2B5EF4-FFF2-40B4-BE49-F238E27FC236}">
                <a16:creationId xmlns:a16="http://schemas.microsoft.com/office/drawing/2014/main" id="{303C19B8-B5B8-3B40-679A-B2412073E623}"/>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4" name="Picture 3">
            <a:extLst>
              <a:ext uri="{FF2B5EF4-FFF2-40B4-BE49-F238E27FC236}">
                <a16:creationId xmlns:a16="http://schemas.microsoft.com/office/drawing/2014/main" id="{CE6C140A-5E0E-6610-9262-14BE1A8D55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14" name="Content Placeholder 9">
            <a:extLst>
              <a:ext uri="{FF2B5EF4-FFF2-40B4-BE49-F238E27FC236}">
                <a16:creationId xmlns:a16="http://schemas.microsoft.com/office/drawing/2014/main" id="{656E0943-23A3-FF2C-CC4C-33EEAA3FC09A}"/>
              </a:ext>
            </a:extLst>
          </p:cNvPr>
          <p:cNvSpPr>
            <a:spLocks noGrp="1"/>
          </p:cNvSpPr>
          <p:nvPr>
            <p:ph sz="quarter" idx="37"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15" name="Slide Number Placeholder 2">
            <a:extLst>
              <a:ext uri="{FF2B5EF4-FFF2-40B4-BE49-F238E27FC236}">
                <a16:creationId xmlns:a16="http://schemas.microsoft.com/office/drawing/2014/main" id="{2FD8FE18-7D69-209D-E1C6-F6732EA86CA9}"/>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1601000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_Li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35F45E-7F0E-73BA-7D74-72D99983AC2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11124" y="417722"/>
            <a:ext cx="1912620" cy="668715"/>
          </a:xfrm>
          <a:prstGeom prst="rect">
            <a:avLst/>
          </a:prstGeom>
        </p:spPr>
      </p:pic>
      <p:sp>
        <p:nvSpPr>
          <p:cNvPr id="2" name="Text Placeholder 6">
            <a:extLst>
              <a:ext uri="{FF2B5EF4-FFF2-40B4-BE49-F238E27FC236}">
                <a16:creationId xmlns:a16="http://schemas.microsoft.com/office/drawing/2014/main" id="{A01A21F8-2876-4550-21B7-27B0B1E461BB}"/>
              </a:ext>
            </a:extLst>
          </p:cNvPr>
          <p:cNvSpPr>
            <a:spLocks noGrp="1"/>
          </p:cNvSpPr>
          <p:nvPr>
            <p:ph type="body" sz="quarter" idx="11" hasCustomPrompt="1"/>
          </p:nvPr>
        </p:nvSpPr>
        <p:spPr>
          <a:xfrm>
            <a:off x="611124" y="1791115"/>
            <a:ext cx="9810751" cy="2057400"/>
          </a:xfrm>
          <a:prstGeom prst="rect">
            <a:avLst/>
          </a:prstGeom>
        </p:spPr>
        <p:txBody>
          <a:bodyPr lIns="0" tIns="0" rIns="0" bIns="0" anchor="b" anchorCtr="0"/>
          <a:lstStyle>
            <a:lvl1pPr marL="0" indent="0" algn="l">
              <a:buNone/>
              <a:defRPr sz="7200" b="0" cap="none" baseline="0">
                <a:solidFill>
                  <a:srgbClr val="FFFFFF"/>
                </a:solidFill>
                <a:latin typeface="Marselis Pro" panose="02000503030000020004" pitchFamily="2" charset="77"/>
                <a:cs typeface="Calibri" panose="020F0502020204030204" pitchFamily="34" charset="0"/>
              </a:defRPr>
            </a:lvl1pPr>
          </a:lstStyle>
          <a:p>
            <a:pPr lvl="0"/>
            <a:r>
              <a:rPr lang="en-US" dirty="0"/>
              <a:t>Click to edit </a:t>
            </a:r>
            <a:br>
              <a:rPr lang="en-US" dirty="0"/>
            </a:br>
            <a:r>
              <a:rPr lang="en-US" dirty="0"/>
              <a:t>Master title style</a:t>
            </a:r>
          </a:p>
        </p:txBody>
      </p:sp>
      <p:sp>
        <p:nvSpPr>
          <p:cNvPr id="3" name="Text Placeholder 6">
            <a:extLst>
              <a:ext uri="{FF2B5EF4-FFF2-40B4-BE49-F238E27FC236}">
                <a16:creationId xmlns:a16="http://schemas.microsoft.com/office/drawing/2014/main" id="{74F33E84-5B17-9B62-4B01-D0937632BBCA}"/>
              </a:ext>
            </a:extLst>
          </p:cNvPr>
          <p:cNvSpPr>
            <a:spLocks noGrp="1"/>
          </p:cNvSpPr>
          <p:nvPr>
            <p:ph type="body" sz="quarter" idx="13" hasCustomPrompt="1"/>
          </p:nvPr>
        </p:nvSpPr>
        <p:spPr>
          <a:xfrm>
            <a:off x="611125" y="4219723"/>
            <a:ext cx="9810751" cy="333470"/>
          </a:xfrm>
          <a:prstGeom prst="rect">
            <a:avLst/>
          </a:prstGeom>
        </p:spPr>
        <p:txBody>
          <a:bodyPr lIns="0" tIns="0" rIns="0" bIns="0" anchor="t" anchorCtr="0"/>
          <a:lstStyle>
            <a:lvl1pPr marL="0" indent="0" algn="l">
              <a:buNone/>
              <a:defRPr sz="2800" b="0" i="0" cap="none" baseline="0">
                <a:solidFill>
                  <a:schemeClr val="accent4"/>
                </a:solidFill>
                <a:latin typeface="Marselis Pro Light" panose="02000503030000020004" pitchFamily="2" charset="77"/>
                <a:cs typeface="Cordale" panose="020A0503060602030A03" pitchFamily="18" charset="0"/>
              </a:defRPr>
            </a:lvl1pPr>
          </a:lstStyle>
          <a:p>
            <a:r>
              <a:rPr lang="en-US" dirty="0"/>
              <a:t>Click to edit Master subtitle style</a:t>
            </a:r>
          </a:p>
        </p:txBody>
      </p:sp>
      <p:sp>
        <p:nvSpPr>
          <p:cNvPr id="8" name="Text Placeholder 6">
            <a:extLst>
              <a:ext uri="{FF2B5EF4-FFF2-40B4-BE49-F238E27FC236}">
                <a16:creationId xmlns:a16="http://schemas.microsoft.com/office/drawing/2014/main" id="{0139D1C2-925F-CBCF-F043-5D419BBC347A}"/>
              </a:ext>
            </a:extLst>
          </p:cNvPr>
          <p:cNvSpPr>
            <a:spLocks noGrp="1"/>
          </p:cNvSpPr>
          <p:nvPr>
            <p:ph type="body" sz="quarter" idx="14" hasCustomPrompt="1"/>
          </p:nvPr>
        </p:nvSpPr>
        <p:spPr>
          <a:xfrm>
            <a:off x="611125" y="6088280"/>
            <a:ext cx="3682579" cy="333470"/>
          </a:xfrm>
          <a:prstGeom prst="rect">
            <a:avLst/>
          </a:prstGeom>
        </p:spPr>
        <p:txBody>
          <a:bodyPr lIns="0" tIns="0" rIns="0" bIns="0" anchor="ctr" anchorCtr="0"/>
          <a:lstStyle>
            <a:lvl1pPr marL="0" indent="0" algn="l">
              <a:buNone/>
              <a:defRPr sz="1600" b="0" cap="none" baseline="0">
                <a:solidFill>
                  <a:srgbClr val="FFFFFF"/>
                </a:solidFill>
                <a:latin typeface="Marselis Pro" panose="02000503030000020004" pitchFamily="2" charset="77"/>
                <a:cs typeface="Cordale" panose="020A0503060602030A03" pitchFamily="18" charset="0"/>
              </a:defRPr>
            </a:lvl1pPr>
          </a:lstStyle>
          <a:p>
            <a:pPr lvl="0"/>
            <a:r>
              <a:rPr lang="en-US" dirty="0" err="1"/>
              <a:t>osaic.com</a:t>
            </a:r>
            <a:endParaRPr lang="en-US" dirty="0"/>
          </a:p>
        </p:txBody>
      </p:sp>
    </p:spTree>
    <p:extLst>
      <p:ext uri="{BB962C8B-B14F-4D97-AF65-F5344CB8AC3E}">
        <p14:creationId xmlns:p14="http://schemas.microsoft.com/office/powerpoint/2010/main" val="11298604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DBFD8DFC-CAC2-B539-9BFC-8AF5100F95B1}"/>
              </a:ext>
            </a:extLst>
          </p:cNvPr>
          <p:cNvCxnSpPr>
            <a:cxnSpLocks/>
          </p:cNvCxnSpPr>
          <p:nvPr userDrawn="1"/>
        </p:nvCxnSpPr>
        <p:spPr>
          <a:xfrm>
            <a:off x="0" y="3112011"/>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2D7A362-EC12-430E-A2F0-23F3DE5BA0A2}"/>
              </a:ext>
            </a:extLst>
          </p:cNvPr>
          <p:cNvSpPr>
            <a:spLocks noGrp="1"/>
          </p:cNvSpPr>
          <p:nvPr>
            <p:ph type="pic" sz="quarter" idx="14" hasCustomPrompt="1"/>
          </p:nvPr>
        </p:nvSpPr>
        <p:spPr>
          <a:xfrm>
            <a:off x="1071695" y="2005545"/>
            <a:ext cx="2286000" cy="2286000"/>
          </a:xfrm>
          <a:prstGeom prst="ellipse">
            <a:avLst/>
          </a:prstGeom>
        </p:spPr>
        <p:txBody>
          <a:bodyPr anchor="t" anchorCtr="0"/>
          <a:lstStyle>
            <a:lvl1pPr marL="0" indent="0" algn="ctr">
              <a:buNone/>
              <a:defRPr sz="12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image</a:t>
            </a:r>
          </a:p>
        </p:txBody>
      </p:sp>
      <p:sp>
        <p:nvSpPr>
          <p:cNvPr id="14" name="Picture Placeholder 9">
            <a:extLst>
              <a:ext uri="{FF2B5EF4-FFF2-40B4-BE49-F238E27FC236}">
                <a16:creationId xmlns:a16="http://schemas.microsoft.com/office/drawing/2014/main" id="{ACC081F5-F757-4FE8-84C2-498C9EED9589}"/>
              </a:ext>
            </a:extLst>
          </p:cNvPr>
          <p:cNvSpPr>
            <a:spLocks noGrp="1"/>
          </p:cNvSpPr>
          <p:nvPr>
            <p:ph type="pic" sz="quarter" idx="18" hasCustomPrompt="1"/>
          </p:nvPr>
        </p:nvSpPr>
        <p:spPr>
          <a:xfrm>
            <a:off x="4845912" y="2005545"/>
            <a:ext cx="2286000" cy="2286000"/>
          </a:xfrm>
          <a:prstGeom prst="ellipse">
            <a:avLst/>
          </a:prstGeom>
        </p:spPr>
        <p:txBody>
          <a:bodyPr anchor="t" anchorCtr="0"/>
          <a:lstStyle>
            <a:lvl1pPr marL="0" indent="0" algn="ctr">
              <a:buNone/>
              <a:defRPr sz="12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image</a:t>
            </a:r>
          </a:p>
        </p:txBody>
      </p:sp>
      <p:sp>
        <p:nvSpPr>
          <p:cNvPr id="15" name="Picture Placeholder 9">
            <a:extLst>
              <a:ext uri="{FF2B5EF4-FFF2-40B4-BE49-F238E27FC236}">
                <a16:creationId xmlns:a16="http://schemas.microsoft.com/office/drawing/2014/main" id="{89907481-C028-4D5B-AB76-27517A46DDC0}"/>
              </a:ext>
            </a:extLst>
          </p:cNvPr>
          <p:cNvSpPr>
            <a:spLocks noGrp="1"/>
          </p:cNvSpPr>
          <p:nvPr>
            <p:ph type="pic" sz="quarter" idx="19" hasCustomPrompt="1"/>
          </p:nvPr>
        </p:nvSpPr>
        <p:spPr>
          <a:xfrm>
            <a:off x="8796337" y="2005545"/>
            <a:ext cx="2286000" cy="2286000"/>
          </a:xfrm>
          <a:prstGeom prst="ellipse">
            <a:avLst/>
          </a:prstGeom>
        </p:spPr>
        <p:txBody>
          <a:bodyPr anchor="t" anchorCtr="0"/>
          <a:lstStyle>
            <a:lvl1pPr marL="0" indent="0" algn="ctr">
              <a:buNone/>
              <a:defRPr sz="12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image</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14495" y="4815151"/>
            <a:ext cx="3200400" cy="306563"/>
          </a:xfrm>
          <a:prstGeom prst="rect">
            <a:avLst/>
          </a:prstGeom>
        </p:spPr>
        <p:txBody>
          <a:bodyPr lIns="0" tIns="0" rIns="0" bIns="0" anchor="t" anchorCtr="0"/>
          <a:lstStyle>
            <a:lvl1pPr marL="0" indent="0" algn="ctr">
              <a:lnSpc>
                <a:spcPct val="100000"/>
              </a:lnSpc>
              <a:spcBef>
                <a:spcPts val="0"/>
              </a:spcBef>
              <a:buNone/>
              <a:defRPr sz="14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Title</a:t>
            </a:r>
          </a:p>
        </p:txBody>
      </p:sp>
      <p:sp>
        <p:nvSpPr>
          <p:cNvPr id="17" name="Text Placeholder 6">
            <a:extLst>
              <a:ext uri="{FF2B5EF4-FFF2-40B4-BE49-F238E27FC236}">
                <a16:creationId xmlns:a16="http://schemas.microsoft.com/office/drawing/2014/main" id="{B66DA2DA-8E17-41C0-99B2-77095F37E134}"/>
              </a:ext>
            </a:extLst>
          </p:cNvPr>
          <p:cNvSpPr>
            <a:spLocks noGrp="1"/>
          </p:cNvSpPr>
          <p:nvPr>
            <p:ph type="body" sz="quarter" idx="21" hasCustomPrompt="1"/>
          </p:nvPr>
        </p:nvSpPr>
        <p:spPr>
          <a:xfrm>
            <a:off x="4388712" y="4815151"/>
            <a:ext cx="3200400" cy="306563"/>
          </a:xfrm>
          <a:prstGeom prst="rect">
            <a:avLst/>
          </a:prstGeom>
        </p:spPr>
        <p:txBody>
          <a:bodyPr lIns="0" tIns="0" rIns="0" bIns="0" anchor="t" anchorCtr="0"/>
          <a:lstStyle>
            <a:lvl1pPr marL="0" indent="0" algn="ctr">
              <a:lnSpc>
                <a:spcPct val="100000"/>
              </a:lnSpc>
              <a:spcBef>
                <a:spcPts val="0"/>
              </a:spcBef>
              <a:buNone/>
              <a:defRPr sz="14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Title</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8339137" y="4815151"/>
            <a:ext cx="3200400" cy="306563"/>
          </a:xfrm>
          <a:prstGeom prst="rect">
            <a:avLst/>
          </a:prstGeom>
        </p:spPr>
        <p:txBody>
          <a:bodyPr lIns="0" tIns="0" rIns="0" bIns="0" anchor="t" anchorCtr="0"/>
          <a:lstStyle>
            <a:lvl1pPr marL="0" indent="0" algn="ctr">
              <a:lnSpc>
                <a:spcPct val="100000"/>
              </a:lnSpc>
              <a:spcBef>
                <a:spcPts val="0"/>
              </a:spcBef>
              <a:buNone/>
              <a:defRPr sz="14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Title</a:t>
            </a:r>
          </a:p>
        </p:txBody>
      </p: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09599" y="4400067"/>
            <a:ext cx="3200401" cy="306562"/>
          </a:xfrm>
          <a:prstGeom prst="rect">
            <a:avLst/>
          </a:prstGeom>
          <a:noFill/>
        </p:spPr>
        <p:txBody>
          <a:bodyPr lIns="182880" tIns="0" rIns="0" bIns="0" anchor="ctr" anchorCtr="0"/>
          <a:lstStyle>
            <a:lvl1pPr marL="0" indent="0" algn="ctr">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Name</a:t>
            </a:r>
          </a:p>
        </p:txBody>
      </p:sp>
      <p:sp>
        <p:nvSpPr>
          <p:cNvPr id="2" name="Text Placeholder 6">
            <a:extLst>
              <a:ext uri="{FF2B5EF4-FFF2-40B4-BE49-F238E27FC236}">
                <a16:creationId xmlns:a16="http://schemas.microsoft.com/office/drawing/2014/main" id="{5DF84156-A5ED-E40B-8EE6-9538B781DC96}"/>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4" name="Picture 3">
            <a:extLst>
              <a:ext uri="{FF2B5EF4-FFF2-40B4-BE49-F238E27FC236}">
                <a16:creationId xmlns:a16="http://schemas.microsoft.com/office/drawing/2014/main" id="{8FF08B3A-00E7-BB88-91FB-08EDF4A1C1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9" name="Text Placeholder 6">
            <a:extLst>
              <a:ext uri="{FF2B5EF4-FFF2-40B4-BE49-F238E27FC236}">
                <a16:creationId xmlns:a16="http://schemas.microsoft.com/office/drawing/2014/main" id="{0319D303-CF37-ED6C-95A2-D07A185A568C}"/>
              </a:ext>
            </a:extLst>
          </p:cNvPr>
          <p:cNvSpPr>
            <a:spLocks noGrp="1"/>
          </p:cNvSpPr>
          <p:nvPr>
            <p:ph type="body" sz="quarter" idx="46" hasCustomPrompt="1"/>
          </p:nvPr>
        </p:nvSpPr>
        <p:spPr>
          <a:xfrm>
            <a:off x="4388712" y="4400067"/>
            <a:ext cx="3200401" cy="306562"/>
          </a:xfrm>
          <a:prstGeom prst="rect">
            <a:avLst/>
          </a:prstGeom>
          <a:noFill/>
        </p:spPr>
        <p:txBody>
          <a:bodyPr lIns="182880" tIns="0" rIns="0" bIns="0" anchor="ctr" anchorCtr="0"/>
          <a:lstStyle>
            <a:lvl1pPr marL="0" indent="0" algn="ctr">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Name</a:t>
            </a:r>
          </a:p>
        </p:txBody>
      </p:sp>
      <p:sp>
        <p:nvSpPr>
          <p:cNvPr id="19" name="Text Placeholder 6">
            <a:extLst>
              <a:ext uri="{FF2B5EF4-FFF2-40B4-BE49-F238E27FC236}">
                <a16:creationId xmlns:a16="http://schemas.microsoft.com/office/drawing/2014/main" id="{FD65C6E5-A005-0491-CD8F-653487629CE5}"/>
              </a:ext>
            </a:extLst>
          </p:cNvPr>
          <p:cNvSpPr>
            <a:spLocks noGrp="1"/>
          </p:cNvSpPr>
          <p:nvPr>
            <p:ph type="body" sz="quarter" idx="47" hasCustomPrompt="1"/>
          </p:nvPr>
        </p:nvSpPr>
        <p:spPr>
          <a:xfrm>
            <a:off x="8339136" y="4400067"/>
            <a:ext cx="3200401" cy="306562"/>
          </a:xfrm>
          <a:prstGeom prst="rect">
            <a:avLst/>
          </a:prstGeom>
          <a:noFill/>
        </p:spPr>
        <p:txBody>
          <a:bodyPr lIns="182880" tIns="0" rIns="0" bIns="0" anchor="ctr" anchorCtr="0"/>
          <a:lstStyle>
            <a:lvl1pPr marL="0" indent="0" algn="ctr">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Name</a:t>
            </a:r>
          </a:p>
        </p:txBody>
      </p:sp>
      <p:sp>
        <p:nvSpPr>
          <p:cNvPr id="20" name="Content Placeholder 9">
            <a:extLst>
              <a:ext uri="{FF2B5EF4-FFF2-40B4-BE49-F238E27FC236}">
                <a16:creationId xmlns:a16="http://schemas.microsoft.com/office/drawing/2014/main" id="{F1333AD3-CB48-2E83-C7C7-D077AE5C466B}"/>
              </a:ext>
            </a:extLst>
          </p:cNvPr>
          <p:cNvSpPr>
            <a:spLocks noGrp="1"/>
          </p:cNvSpPr>
          <p:nvPr>
            <p:ph sz="quarter" idx="2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21" name="Slide Number Placeholder 2">
            <a:extLst>
              <a:ext uri="{FF2B5EF4-FFF2-40B4-BE49-F238E27FC236}">
                <a16:creationId xmlns:a16="http://schemas.microsoft.com/office/drawing/2014/main" id="{9F00F501-7015-1E1C-DBC4-13827428882A}"/>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41101979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am (8)">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2D7A362-EC12-430E-A2F0-23F3DE5BA0A2}"/>
              </a:ext>
            </a:extLst>
          </p:cNvPr>
          <p:cNvSpPr>
            <a:spLocks noGrp="1" noChangeAspect="1"/>
          </p:cNvSpPr>
          <p:nvPr>
            <p:ph type="pic" sz="quarter" idx="14" hasCustomPrompt="1"/>
          </p:nvPr>
        </p:nvSpPr>
        <p:spPr>
          <a:xfrm>
            <a:off x="1215561" y="1611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image</a:t>
            </a:r>
          </a:p>
        </p:txBody>
      </p:sp>
      <p:sp>
        <p:nvSpPr>
          <p:cNvPr id="14" name="Picture Placeholder 9">
            <a:extLst>
              <a:ext uri="{FF2B5EF4-FFF2-40B4-BE49-F238E27FC236}">
                <a16:creationId xmlns:a16="http://schemas.microsoft.com/office/drawing/2014/main" id="{ACC081F5-F757-4FE8-84C2-498C9EED9589}"/>
              </a:ext>
            </a:extLst>
          </p:cNvPr>
          <p:cNvSpPr>
            <a:spLocks noGrp="1" noChangeAspect="1"/>
          </p:cNvSpPr>
          <p:nvPr>
            <p:ph type="pic" sz="quarter" idx="18" hasCustomPrompt="1"/>
          </p:nvPr>
        </p:nvSpPr>
        <p:spPr>
          <a:xfrm>
            <a:off x="4095886" y="1611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image</a:t>
            </a:r>
          </a:p>
        </p:txBody>
      </p:sp>
      <p:sp>
        <p:nvSpPr>
          <p:cNvPr id="15" name="Picture Placeholder 9">
            <a:extLst>
              <a:ext uri="{FF2B5EF4-FFF2-40B4-BE49-F238E27FC236}">
                <a16:creationId xmlns:a16="http://schemas.microsoft.com/office/drawing/2014/main" id="{89907481-C028-4D5B-AB76-27517A46DDC0}"/>
              </a:ext>
            </a:extLst>
          </p:cNvPr>
          <p:cNvSpPr>
            <a:spLocks noGrp="1" noChangeAspect="1"/>
          </p:cNvSpPr>
          <p:nvPr>
            <p:ph type="pic" sz="quarter" idx="19" hasCustomPrompt="1"/>
          </p:nvPr>
        </p:nvSpPr>
        <p:spPr>
          <a:xfrm>
            <a:off x="6976211" y="1611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image</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12561" y="3280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Title</a:t>
            </a:r>
          </a:p>
        </p:txBody>
      </p:sp>
      <p:sp>
        <p:nvSpPr>
          <p:cNvPr id="19" name="Picture Placeholder 9">
            <a:extLst>
              <a:ext uri="{FF2B5EF4-FFF2-40B4-BE49-F238E27FC236}">
                <a16:creationId xmlns:a16="http://schemas.microsoft.com/office/drawing/2014/main" id="{4A7D8188-BC71-41D3-BFEB-93993567E89A}"/>
              </a:ext>
            </a:extLst>
          </p:cNvPr>
          <p:cNvSpPr>
            <a:spLocks noGrp="1" noChangeAspect="1"/>
          </p:cNvSpPr>
          <p:nvPr>
            <p:ph type="pic" sz="quarter" idx="23" hasCustomPrompt="1"/>
          </p:nvPr>
        </p:nvSpPr>
        <p:spPr>
          <a:xfrm>
            <a:off x="9851986" y="1611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image</a:t>
            </a:r>
          </a:p>
        </p:txBody>
      </p:sp>
      <p:sp>
        <p:nvSpPr>
          <p:cNvPr id="20" name="Text Placeholder 6">
            <a:extLst>
              <a:ext uri="{FF2B5EF4-FFF2-40B4-BE49-F238E27FC236}">
                <a16:creationId xmlns:a16="http://schemas.microsoft.com/office/drawing/2014/main" id="{F7913CC6-F526-499D-913B-98CC37E47B58}"/>
              </a:ext>
            </a:extLst>
          </p:cNvPr>
          <p:cNvSpPr>
            <a:spLocks noGrp="1"/>
          </p:cNvSpPr>
          <p:nvPr>
            <p:ph type="body" sz="quarter" idx="24" hasCustomPrompt="1"/>
          </p:nvPr>
        </p:nvSpPr>
        <p:spPr>
          <a:xfrm>
            <a:off x="3492886" y="3280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Title</a:t>
            </a:r>
          </a:p>
        </p:txBody>
      </p:sp>
      <p:sp>
        <p:nvSpPr>
          <p:cNvPr id="21" name="Text Placeholder 6">
            <a:extLst>
              <a:ext uri="{FF2B5EF4-FFF2-40B4-BE49-F238E27FC236}">
                <a16:creationId xmlns:a16="http://schemas.microsoft.com/office/drawing/2014/main" id="{1C301050-407D-480A-90B2-EFD0351CD47A}"/>
              </a:ext>
            </a:extLst>
          </p:cNvPr>
          <p:cNvSpPr>
            <a:spLocks noGrp="1"/>
          </p:cNvSpPr>
          <p:nvPr>
            <p:ph type="body" sz="quarter" idx="25" hasCustomPrompt="1"/>
          </p:nvPr>
        </p:nvSpPr>
        <p:spPr>
          <a:xfrm>
            <a:off x="6373211" y="3280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Title</a:t>
            </a:r>
          </a:p>
        </p:txBody>
      </p:sp>
      <p:sp>
        <p:nvSpPr>
          <p:cNvPr id="22" name="Text Placeholder 6">
            <a:extLst>
              <a:ext uri="{FF2B5EF4-FFF2-40B4-BE49-F238E27FC236}">
                <a16:creationId xmlns:a16="http://schemas.microsoft.com/office/drawing/2014/main" id="{9472EF12-8751-443E-B0B5-F3AF943014F3}"/>
              </a:ext>
            </a:extLst>
          </p:cNvPr>
          <p:cNvSpPr>
            <a:spLocks noGrp="1"/>
          </p:cNvSpPr>
          <p:nvPr>
            <p:ph type="body" sz="quarter" idx="26" hasCustomPrompt="1"/>
          </p:nvPr>
        </p:nvSpPr>
        <p:spPr>
          <a:xfrm>
            <a:off x="9253537" y="3280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Title</a:t>
            </a:r>
          </a:p>
        </p:txBody>
      </p:sp>
      <p:sp>
        <p:nvSpPr>
          <p:cNvPr id="23" name="Text Placeholder 6">
            <a:extLst>
              <a:ext uri="{FF2B5EF4-FFF2-40B4-BE49-F238E27FC236}">
                <a16:creationId xmlns:a16="http://schemas.microsoft.com/office/drawing/2014/main" id="{5D625A59-404D-4F41-A489-D548451AD2F3}"/>
              </a:ext>
            </a:extLst>
          </p:cNvPr>
          <p:cNvSpPr>
            <a:spLocks noGrp="1"/>
          </p:cNvSpPr>
          <p:nvPr>
            <p:ph type="body" sz="quarter" idx="27" hasCustomPrompt="1"/>
          </p:nvPr>
        </p:nvSpPr>
        <p:spPr>
          <a:xfrm>
            <a:off x="612561" y="2857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Name</a:t>
            </a:r>
          </a:p>
        </p:txBody>
      </p:sp>
      <p:sp>
        <p:nvSpPr>
          <p:cNvPr id="24" name="Text Placeholder 6">
            <a:extLst>
              <a:ext uri="{FF2B5EF4-FFF2-40B4-BE49-F238E27FC236}">
                <a16:creationId xmlns:a16="http://schemas.microsoft.com/office/drawing/2014/main" id="{C0F72C5F-08AE-4D5D-BFC8-06631F845D1B}"/>
              </a:ext>
            </a:extLst>
          </p:cNvPr>
          <p:cNvSpPr>
            <a:spLocks noGrp="1"/>
          </p:cNvSpPr>
          <p:nvPr>
            <p:ph type="body" sz="quarter" idx="28" hasCustomPrompt="1"/>
          </p:nvPr>
        </p:nvSpPr>
        <p:spPr>
          <a:xfrm>
            <a:off x="3492886" y="2857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Name</a:t>
            </a:r>
          </a:p>
        </p:txBody>
      </p:sp>
      <p:sp>
        <p:nvSpPr>
          <p:cNvPr id="25" name="Text Placeholder 6">
            <a:extLst>
              <a:ext uri="{FF2B5EF4-FFF2-40B4-BE49-F238E27FC236}">
                <a16:creationId xmlns:a16="http://schemas.microsoft.com/office/drawing/2014/main" id="{CD77C95C-DDFA-4748-9DF9-5D126AE8A564}"/>
              </a:ext>
            </a:extLst>
          </p:cNvPr>
          <p:cNvSpPr>
            <a:spLocks noGrp="1"/>
          </p:cNvSpPr>
          <p:nvPr>
            <p:ph type="body" sz="quarter" idx="29" hasCustomPrompt="1"/>
          </p:nvPr>
        </p:nvSpPr>
        <p:spPr>
          <a:xfrm>
            <a:off x="6373211" y="2857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Name</a:t>
            </a:r>
          </a:p>
        </p:txBody>
      </p:sp>
      <p:sp>
        <p:nvSpPr>
          <p:cNvPr id="26" name="Text Placeholder 6">
            <a:extLst>
              <a:ext uri="{FF2B5EF4-FFF2-40B4-BE49-F238E27FC236}">
                <a16:creationId xmlns:a16="http://schemas.microsoft.com/office/drawing/2014/main" id="{8452B861-E087-4C63-BAB7-40416E2D8162}"/>
              </a:ext>
            </a:extLst>
          </p:cNvPr>
          <p:cNvSpPr>
            <a:spLocks noGrp="1"/>
          </p:cNvSpPr>
          <p:nvPr>
            <p:ph type="body" sz="quarter" idx="30" hasCustomPrompt="1"/>
          </p:nvPr>
        </p:nvSpPr>
        <p:spPr>
          <a:xfrm>
            <a:off x="9253537" y="2857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Name</a:t>
            </a:r>
          </a:p>
        </p:txBody>
      </p:sp>
      <p:sp>
        <p:nvSpPr>
          <p:cNvPr id="2" name="Text Placeholder 6">
            <a:extLst>
              <a:ext uri="{FF2B5EF4-FFF2-40B4-BE49-F238E27FC236}">
                <a16:creationId xmlns:a16="http://schemas.microsoft.com/office/drawing/2014/main" id="{32E82186-8D82-F4B5-CB10-26FCC585E00C}"/>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4" name="Picture 3">
            <a:extLst>
              <a:ext uri="{FF2B5EF4-FFF2-40B4-BE49-F238E27FC236}">
                <a16:creationId xmlns:a16="http://schemas.microsoft.com/office/drawing/2014/main" id="{7EEA1D22-C92C-8ACA-33AC-33A0541842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5" name="Content Placeholder 9">
            <a:extLst>
              <a:ext uri="{FF2B5EF4-FFF2-40B4-BE49-F238E27FC236}">
                <a16:creationId xmlns:a16="http://schemas.microsoft.com/office/drawing/2014/main" id="{D8F73F26-DC7C-1A29-70DE-C5F41302F8A1}"/>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6" name="Slide Number Placeholder 2">
            <a:extLst>
              <a:ext uri="{FF2B5EF4-FFF2-40B4-BE49-F238E27FC236}">
                <a16:creationId xmlns:a16="http://schemas.microsoft.com/office/drawing/2014/main" id="{33CB89FA-D5E4-EBE6-4922-5FCC1908CADA}"/>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
        <p:nvSpPr>
          <p:cNvPr id="9" name="Picture Placeholder 9">
            <a:extLst>
              <a:ext uri="{FF2B5EF4-FFF2-40B4-BE49-F238E27FC236}">
                <a16:creationId xmlns:a16="http://schemas.microsoft.com/office/drawing/2014/main" id="{087C4A55-3831-3BCB-A997-C48D7B0D20E4}"/>
              </a:ext>
            </a:extLst>
          </p:cNvPr>
          <p:cNvSpPr>
            <a:spLocks noGrp="1" noChangeAspect="1"/>
          </p:cNvSpPr>
          <p:nvPr>
            <p:ph type="pic" sz="quarter" idx="44" hasCustomPrompt="1"/>
          </p:nvPr>
        </p:nvSpPr>
        <p:spPr>
          <a:xfrm>
            <a:off x="1215561" y="3897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image</a:t>
            </a:r>
          </a:p>
        </p:txBody>
      </p:sp>
      <p:sp>
        <p:nvSpPr>
          <p:cNvPr id="11" name="Picture Placeholder 9">
            <a:extLst>
              <a:ext uri="{FF2B5EF4-FFF2-40B4-BE49-F238E27FC236}">
                <a16:creationId xmlns:a16="http://schemas.microsoft.com/office/drawing/2014/main" id="{66993B7A-268F-8DDD-AF49-398DB10793D2}"/>
              </a:ext>
            </a:extLst>
          </p:cNvPr>
          <p:cNvSpPr>
            <a:spLocks noGrp="1" noChangeAspect="1"/>
          </p:cNvSpPr>
          <p:nvPr>
            <p:ph type="pic" sz="quarter" idx="45" hasCustomPrompt="1"/>
          </p:nvPr>
        </p:nvSpPr>
        <p:spPr>
          <a:xfrm>
            <a:off x="4095886" y="3897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image</a:t>
            </a:r>
          </a:p>
        </p:txBody>
      </p:sp>
      <p:sp>
        <p:nvSpPr>
          <p:cNvPr id="12" name="Picture Placeholder 9">
            <a:extLst>
              <a:ext uri="{FF2B5EF4-FFF2-40B4-BE49-F238E27FC236}">
                <a16:creationId xmlns:a16="http://schemas.microsoft.com/office/drawing/2014/main" id="{A14070CD-B7F3-25D3-6115-761907A933B4}"/>
              </a:ext>
            </a:extLst>
          </p:cNvPr>
          <p:cNvSpPr>
            <a:spLocks noGrp="1" noChangeAspect="1"/>
          </p:cNvSpPr>
          <p:nvPr>
            <p:ph type="pic" sz="quarter" idx="46" hasCustomPrompt="1"/>
          </p:nvPr>
        </p:nvSpPr>
        <p:spPr>
          <a:xfrm>
            <a:off x="6976211" y="3897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image</a:t>
            </a:r>
          </a:p>
        </p:txBody>
      </p:sp>
      <p:sp>
        <p:nvSpPr>
          <p:cNvPr id="13" name="Text Placeholder 6">
            <a:extLst>
              <a:ext uri="{FF2B5EF4-FFF2-40B4-BE49-F238E27FC236}">
                <a16:creationId xmlns:a16="http://schemas.microsoft.com/office/drawing/2014/main" id="{0107E709-BA19-F100-EE59-6758B3FDD2A2}"/>
              </a:ext>
            </a:extLst>
          </p:cNvPr>
          <p:cNvSpPr>
            <a:spLocks noGrp="1"/>
          </p:cNvSpPr>
          <p:nvPr>
            <p:ph type="body" sz="quarter" idx="47" hasCustomPrompt="1"/>
          </p:nvPr>
        </p:nvSpPr>
        <p:spPr>
          <a:xfrm>
            <a:off x="612561" y="5566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Title</a:t>
            </a:r>
          </a:p>
        </p:txBody>
      </p:sp>
      <p:sp>
        <p:nvSpPr>
          <p:cNvPr id="17" name="Picture Placeholder 9">
            <a:extLst>
              <a:ext uri="{FF2B5EF4-FFF2-40B4-BE49-F238E27FC236}">
                <a16:creationId xmlns:a16="http://schemas.microsoft.com/office/drawing/2014/main" id="{3F6FC0BF-B2A6-3876-1114-7286F1C185C4}"/>
              </a:ext>
            </a:extLst>
          </p:cNvPr>
          <p:cNvSpPr>
            <a:spLocks noGrp="1" noChangeAspect="1"/>
          </p:cNvSpPr>
          <p:nvPr>
            <p:ph type="pic" sz="quarter" idx="48" hasCustomPrompt="1"/>
          </p:nvPr>
        </p:nvSpPr>
        <p:spPr>
          <a:xfrm>
            <a:off x="9851986" y="3897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image</a:t>
            </a:r>
          </a:p>
        </p:txBody>
      </p:sp>
      <p:sp>
        <p:nvSpPr>
          <p:cNvPr id="18" name="Text Placeholder 6">
            <a:extLst>
              <a:ext uri="{FF2B5EF4-FFF2-40B4-BE49-F238E27FC236}">
                <a16:creationId xmlns:a16="http://schemas.microsoft.com/office/drawing/2014/main" id="{050AFADC-4EBF-3274-9A0D-201276510A36}"/>
              </a:ext>
            </a:extLst>
          </p:cNvPr>
          <p:cNvSpPr>
            <a:spLocks noGrp="1"/>
          </p:cNvSpPr>
          <p:nvPr>
            <p:ph type="body" sz="quarter" idx="49" hasCustomPrompt="1"/>
          </p:nvPr>
        </p:nvSpPr>
        <p:spPr>
          <a:xfrm>
            <a:off x="3492886" y="5566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Title</a:t>
            </a:r>
          </a:p>
        </p:txBody>
      </p:sp>
      <p:sp>
        <p:nvSpPr>
          <p:cNvPr id="39" name="Text Placeholder 6">
            <a:extLst>
              <a:ext uri="{FF2B5EF4-FFF2-40B4-BE49-F238E27FC236}">
                <a16:creationId xmlns:a16="http://schemas.microsoft.com/office/drawing/2014/main" id="{64E2965F-4181-A0D5-CBF9-F6F1A25DB14E}"/>
              </a:ext>
            </a:extLst>
          </p:cNvPr>
          <p:cNvSpPr>
            <a:spLocks noGrp="1"/>
          </p:cNvSpPr>
          <p:nvPr>
            <p:ph type="body" sz="quarter" idx="50" hasCustomPrompt="1"/>
          </p:nvPr>
        </p:nvSpPr>
        <p:spPr>
          <a:xfrm>
            <a:off x="6373211" y="5566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Title</a:t>
            </a:r>
          </a:p>
        </p:txBody>
      </p:sp>
      <p:sp>
        <p:nvSpPr>
          <p:cNvPr id="40" name="Text Placeholder 6">
            <a:extLst>
              <a:ext uri="{FF2B5EF4-FFF2-40B4-BE49-F238E27FC236}">
                <a16:creationId xmlns:a16="http://schemas.microsoft.com/office/drawing/2014/main" id="{297180D5-2FE9-F2DE-22DF-2817416AF70B}"/>
              </a:ext>
            </a:extLst>
          </p:cNvPr>
          <p:cNvSpPr>
            <a:spLocks noGrp="1"/>
          </p:cNvSpPr>
          <p:nvPr>
            <p:ph type="body" sz="quarter" idx="51" hasCustomPrompt="1"/>
          </p:nvPr>
        </p:nvSpPr>
        <p:spPr>
          <a:xfrm>
            <a:off x="9253537" y="5566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Title</a:t>
            </a:r>
          </a:p>
        </p:txBody>
      </p:sp>
      <p:sp>
        <p:nvSpPr>
          <p:cNvPr id="41" name="Text Placeholder 6">
            <a:extLst>
              <a:ext uri="{FF2B5EF4-FFF2-40B4-BE49-F238E27FC236}">
                <a16:creationId xmlns:a16="http://schemas.microsoft.com/office/drawing/2014/main" id="{C0CBFA82-76A8-07A4-1A8F-9BE3C96CF8F9}"/>
              </a:ext>
            </a:extLst>
          </p:cNvPr>
          <p:cNvSpPr>
            <a:spLocks noGrp="1"/>
          </p:cNvSpPr>
          <p:nvPr>
            <p:ph type="body" sz="quarter" idx="52" hasCustomPrompt="1"/>
          </p:nvPr>
        </p:nvSpPr>
        <p:spPr>
          <a:xfrm>
            <a:off x="612561" y="5143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Name</a:t>
            </a:r>
          </a:p>
        </p:txBody>
      </p:sp>
      <p:sp>
        <p:nvSpPr>
          <p:cNvPr id="42" name="Text Placeholder 6">
            <a:extLst>
              <a:ext uri="{FF2B5EF4-FFF2-40B4-BE49-F238E27FC236}">
                <a16:creationId xmlns:a16="http://schemas.microsoft.com/office/drawing/2014/main" id="{E90D392E-EAAF-36BF-91EA-C550AC8AFC4D}"/>
              </a:ext>
            </a:extLst>
          </p:cNvPr>
          <p:cNvSpPr>
            <a:spLocks noGrp="1"/>
          </p:cNvSpPr>
          <p:nvPr>
            <p:ph type="body" sz="quarter" idx="53" hasCustomPrompt="1"/>
          </p:nvPr>
        </p:nvSpPr>
        <p:spPr>
          <a:xfrm>
            <a:off x="3492886" y="5143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Name</a:t>
            </a:r>
          </a:p>
        </p:txBody>
      </p:sp>
      <p:sp>
        <p:nvSpPr>
          <p:cNvPr id="43" name="Text Placeholder 6">
            <a:extLst>
              <a:ext uri="{FF2B5EF4-FFF2-40B4-BE49-F238E27FC236}">
                <a16:creationId xmlns:a16="http://schemas.microsoft.com/office/drawing/2014/main" id="{6C3755A2-FF1A-1428-8B61-11B7A025B9FF}"/>
              </a:ext>
            </a:extLst>
          </p:cNvPr>
          <p:cNvSpPr>
            <a:spLocks noGrp="1"/>
          </p:cNvSpPr>
          <p:nvPr>
            <p:ph type="body" sz="quarter" idx="54" hasCustomPrompt="1"/>
          </p:nvPr>
        </p:nvSpPr>
        <p:spPr>
          <a:xfrm>
            <a:off x="6373211" y="5143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Name</a:t>
            </a:r>
          </a:p>
        </p:txBody>
      </p:sp>
      <p:sp>
        <p:nvSpPr>
          <p:cNvPr id="44" name="Text Placeholder 6">
            <a:extLst>
              <a:ext uri="{FF2B5EF4-FFF2-40B4-BE49-F238E27FC236}">
                <a16:creationId xmlns:a16="http://schemas.microsoft.com/office/drawing/2014/main" id="{120A6109-7E5E-DBAA-207E-47D95D5ECBDA}"/>
              </a:ext>
            </a:extLst>
          </p:cNvPr>
          <p:cNvSpPr>
            <a:spLocks noGrp="1"/>
          </p:cNvSpPr>
          <p:nvPr>
            <p:ph type="body" sz="quarter" idx="55" hasCustomPrompt="1"/>
          </p:nvPr>
        </p:nvSpPr>
        <p:spPr>
          <a:xfrm>
            <a:off x="9253537" y="5143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Name</a:t>
            </a:r>
          </a:p>
        </p:txBody>
      </p:sp>
    </p:spTree>
    <p:extLst>
      <p:ext uri="{BB962C8B-B14F-4D97-AF65-F5344CB8AC3E}">
        <p14:creationId xmlns:p14="http://schemas.microsoft.com/office/powerpoint/2010/main" val="8886664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609601" y="3823252"/>
            <a:ext cx="1043298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2741544" y="1934913"/>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Item 1</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2741544" y="2203700"/>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p>
        </p:txBody>
      </p:sp>
      <p:cxnSp>
        <p:nvCxnSpPr>
          <p:cNvPr id="28" name="Straight Connector 27">
            <a:extLst>
              <a:ext uri="{FF2B5EF4-FFF2-40B4-BE49-F238E27FC236}">
                <a16:creationId xmlns:a16="http://schemas.microsoft.com/office/drawing/2014/main" id="{E7052C59-CB26-49ED-BB5E-979FA0DDAEDA}"/>
              </a:ext>
            </a:extLst>
          </p:cNvPr>
          <p:cNvCxnSpPr>
            <a:cxnSpLocks/>
          </p:cNvCxnSpPr>
          <p:nvPr userDrawn="1"/>
        </p:nvCxnSpPr>
        <p:spPr>
          <a:xfrm rot="5400000">
            <a:off x="518161" y="3823252"/>
            <a:ext cx="1828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4E7E2DB-4BB9-4E93-AA09-C999FE8367C1}"/>
              </a:ext>
            </a:extLst>
          </p:cNvPr>
          <p:cNvCxnSpPr>
            <a:cxnSpLocks/>
          </p:cNvCxnSpPr>
          <p:nvPr userDrawn="1"/>
        </p:nvCxnSpPr>
        <p:spPr>
          <a:xfrm rot="5400000">
            <a:off x="10951142" y="3823252"/>
            <a:ext cx="1828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DCEF7049-5050-4CD8-8040-C87F591804C0}"/>
              </a:ext>
            </a:extLst>
          </p:cNvPr>
          <p:cNvSpPr/>
          <p:nvPr userDrawn="1"/>
        </p:nvSpPr>
        <p:spPr>
          <a:xfrm>
            <a:off x="223413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9FFD8B3-DBE1-46D5-A3FF-BE660A9D4AD1}"/>
              </a:ext>
            </a:extLst>
          </p:cNvPr>
          <p:cNvSpPr/>
          <p:nvPr userDrawn="1"/>
        </p:nvSpPr>
        <p:spPr>
          <a:xfrm>
            <a:off x="399582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FBE3F0B-E6AC-46A8-BB20-0B3CD1B4B337}"/>
              </a:ext>
            </a:extLst>
          </p:cNvPr>
          <p:cNvSpPr/>
          <p:nvPr userDrawn="1"/>
        </p:nvSpPr>
        <p:spPr>
          <a:xfrm>
            <a:off x="575751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5313F1B-28D5-4836-B25F-A9872E28DB63}"/>
              </a:ext>
            </a:extLst>
          </p:cNvPr>
          <p:cNvSpPr/>
          <p:nvPr userDrawn="1"/>
        </p:nvSpPr>
        <p:spPr>
          <a:xfrm>
            <a:off x="751920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37AC509-AD84-485D-B5C2-B1E6445E91BF}"/>
              </a:ext>
            </a:extLst>
          </p:cNvPr>
          <p:cNvSpPr/>
          <p:nvPr userDrawn="1"/>
        </p:nvSpPr>
        <p:spPr>
          <a:xfrm>
            <a:off x="928089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B036AEBA-5632-4629-8188-A9994B68031E}"/>
              </a:ext>
            </a:extLst>
          </p:cNvPr>
          <p:cNvCxnSpPr/>
          <p:nvPr userDrawn="1"/>
        </p:nvCxnSpPr>
        <p:spPr>
          <a:xfrm flipV="1">
            <a:off x="2296085" y="2504661"/>
            <a:ext cx="0" cy="1159959"/>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43" name="Text Placeholder 6">
            <a:extLst>
              <a:ext uri="{FF2B5EF4-FFF2-40B4-BE49-F238E27FC236}">
                <a16:creationId xmlns:a16="http://schemas.microsoft.com/office/drawing/2014/main" id="{7C09EB34-6895-415E-8097-62E79688C069}"/>
              </a:ext>
            </a:extLst>
          </p:cNvPr>
          <p:cNvSpPr>
            <a:spLocks noGrp="1"/>
          </p:cNvSpPr>
          <p:nvPr>
            <p:ph type="body" sz="quarter" idx="21" hasCustomPrompt="1"/>
          </p:nvPr>
        </p:nvSpPr>
        <p:spPr>
          <a:xfrm>
            <a:off x="6273647" y="1918666"/>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Item 3</a:t>
            </a:r>
          </a:p>
        </p:txBody>
      </p:sp>
      <p:sp>
        <p:nvSpPr>
          <p:cNvPr id="44" name="Text Placeholder 6">
            <a:extLst>
              <a:ext uri="{FF2B5EF4-FFF2-40B4-BE49-F238E27FC236}">
                <a16:creationId xmlns:a16="http://schemas.microsoft.com/office/drawing/2014/main" id="{4EC7A293-8737-403A-8DD1-4B4AA13C19C4}"/>
              </a:ext>
            </a:extLst>
          </p:cNvPr>
          <p:cNvSpPr>
            <a:spLocks noGrp="1"/>
          </p:cNvSpPr>
          <p:nvPr>
            <p:ph type="body" sz="quarter" idx="22" hasCustomPrompt="1"/>
          </p:nvPr>
        </p:nvSpPr>
        <p:spPr>
          <a:xfrm>
            <a:off x="6273647" y="2187453"/>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p>
        </p:txBody>
      </p:sp>
      <p:cxnSp>
        <p:nvCxnSpPr>
          <p:cNvPr id="46" name="Straight Connector 45">
            <a:extLst>
              <a:ext uri="{FF2B5EF4-FFF2-40B4-BE49-F238E27FC236}">
                <a16:creationId xmlns:a16="http://schemas.microsoft.com/office/drawing/2014/main" id="{46BC1810-2B91-4615-B128-27E3A38D1B42}"/>
              </a:ext>
            </a:extLst>
          </p:cNvPr>
          <p:cNvCxnSpPr/>
          <p:nvPr userDrawn="1"/>
        </p:nvCxnSpPr>
        <p:spPr>
          <a:xfrm flipV="1">
            <a:off x="5828188" y="2488414"/>
            <a:ext cx="0" cy="1159959"/>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47" name="Text Placeholder 6">
            <a:extLst>
              <a:ext uri="{FF2B5EF4-FFF2-40B4-BE49-F238E27FC236}">
                <a16:creationId xmlns:a16="http://schemas.microsoft.com/office/drawing/2014/main" id="{6947A9A0-CECD-4D60-9703-8A2801A08C79}"/>
              </a:ext>
            </a:extLst>
          </p:cNvPr>
          <p:cNvSpPr>
            <a:spLocks noGrp="1"/>
          </p:cNvSpPr>
          <p:nvPr>
            <p:ph type="body" sz="quarter" idx="24" hasCustomPrompt="1"/>
          </p:nvPr>
        </p:nvSpPr>
        <p:spPr>
          <a:xfrm>
            <a:off x="9790839" y="1907095"/>
            <a:ext cx="1748698"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Item 5</a:t>
            </a:r>
          </a:p>
        </p:txBody>
      </p:sp>
      <p:sp>
        <p:nvSpPr>
          <p:cNvPr id="48" name="Text Placeholder 6">
            <a:extLst>
              <a:ext uri="{FF2B5EF4-FFF2-40B4-BE49-F238E27FC236}">
                <a16:creationId xmlns:a16="http://schemas.microsoft.com/office/drawing/2014/main" id="{78801BA2-05F2-4FFE-846B-9D5C67D615EB}"/>
              </a:ext>
            </a:extLst>
          </p:cNvPr>
          <p:cNvSpPr>
            <a:spLocks noGrp="1"/>
          </p:cNvSpPr>
          <p:nvPr>
            <p:ph type="body" sz="quarter" idx="25" hasCustomPrompt="1"/>
          </p:nvPr>
        </p:nvSpPr>
        <p:spPr>
          <a:xfrm>
            <a:off x="9790839" y="2175882"/>
            <a:ext cx="1748698"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cxnSp>
        <p:nvCxnSpPr>
          <p:cNvPr id="50" name="Straight Connector 49">
            <a:extLst>
              <a:ext uri="{FF2B5EF4-FFF2-40B4-BE49-F238E27FC236}">
                <a16:creationId xmlns:a16="http://schemas.microsoft.com/office/drawing/2014/main" id="{D85F40BD-2A68-4C1B-B740-C69F8C9FE237}"/>
              </a:ext>
            </a:extLst>
          </p:cNvPr>
          <p:cNvCxnSpPr/>
          <p:nvPr userDrawn="1"/>
        </p:nvCxnSpPr>
        <p:spPr>
          <a:xfrm flipV="1">
            <a:off x="9345380" y="2476843"/>
            <a:ext cx="0" cy="1159959"/>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52" name="Text Placeholder 6">
            <a:extLst>
              <a:ext uri="{FF2B5EF4-FFF2-40B4-BE49-F238E27FC236}">
                <a16:creationId xmlns:a16="http://schemas.microsoft.com/office/drawing/2014/main" id="{9802B663-4966-4A46-9F72-F92D63573F5C}"/>
              </a:ext>
            </a:extLst>
          </p:cNvPr>
          <p:cNvSpPr>
            <a:spLocks noGrp="1"/>
          </p:cNvSpPr>
          <p:nvPr>
            <p:ph type="body" sz="quarter" idx="27" hasCustomPrompt="1"/>
          </p:nvPr>
        </p:nvSpPr>
        <p:spPr>
          <a:xfrm>
            <a:off x="4509051" y="4730189"/>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Item 2</a:t>
            </a:r>
          </a:p>
        </p:txBody>
      </p:sp>
      <p:sp>
        <p:nvSpPr>
          <p:cNvPr id="53" name="Text Placeholder 6">
            <a:extLst>
              <a:ext uri="{FF2B5EF4-FFF2-40B4-BE49-F238E27FC236}">
                <a16:creationId xmlns:a16="http://schemas.microsoft.com/office/drawing/2014/main" id="{BEF497C8-B551-45A1-8AB4-040820D9174B}"/>
              </a:ext>
            </a:extLst>
          </p:cNvPr>
          <p:cNvSpPr>
            <a:spLocks noGrp="1"/>
          </p:cNvSpPr>
          <p:nvPr>
            <p:ph type="body" sz="quarter" idx="28" hasCustomPrompt="1"/>
          </p:nvPr>
        </p:nvSpPr>
        <p:spPr>
          <a:xfrm>
            <a:off x="4509051" y="4998976"/>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p>
        </p:txBody>
      </p:sp>
      <p:cxnSp>
        <p:nvCxnSpPr>
          <p:cNvPr id="55" name="Straight Connector 54">
            <a:extLst>
              <a:ext uri="{FF2B5EF4-FFF2-40B4-BE49-F238E27FC236}">
                <a16:creationId xmlns:a16="http://schemas.microsoft.com/office/drawing/2014/main" id="{F316F23A-D43A-484A-AF2D-DA41791C8F62}"/>
              </a:ext>
            </a:extLst>
          </p:cNvPr>
          <p:cNvCxnSpPr/>
          <p:nvPr userDrawn="1"/>
        </p:nvCxnSpPr>
        <p:spPr>
          <a:xfrm flipV="1">
            <a:off x="4063592" y="3957466"/>
            <a:ext cx="0" cy="1159959"/>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60" name="Text Placeholder 6">
            <a:extLst>
              <a:ext uri="{FF2B5EF4-FFF2-40B4-BE49-F238E27FC236}">
                <a16:creationId xmlns:a16="http://schemas.microsoft.com/office/drawing/2014/main" id="{0E91025D-4359-4E56-8E29-C3CC68FE5AB1}"/>
              </a:ext>
            </a:extLst>
          </p:cNvPr>
          <p:cNvSpPr>
            <a:spLocks noGrp="1"/>
          </p:cNvSpPr>
          <p:nvPr>
            <p:ph type="body" sz="quarter" idx="30" hasCustomPrompt="1"/>
          </p:nvPr>
        </p:nvSpPr>
        <p:spPr>
          <a:xfrm>
            <a:off x="8023127" y="4740836"/>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Item 4</a:t>
            </a:r>
          </a:p>
        </p:txBody>
      </p:sp>
      <p:sp>
        <p:nvSpPr>
          <p:cNvPr id="61" name="Text Placeholder 6">
            <a:extLst>
              <a:ext uri="{FF2B5EF4-FFF2-40B4-BE49-F238E27FC236}">
                <a16:creationId xmlns:a16="http://schemas.microsoft.com/office/drawing/2014/main" id="{25FB1C9B-8A08-493D-8EB1-AB71762656D9}"/>
              </a:ext>
            </a:extLst>
          </p:cNvPr>
          <p:cNvSpPr>
            <a:spLocks noGrp="1"/>
          </p:cNvSpPr>
          <p:nvPr>
            <p:ph type="body" sz="quarter" idx="31" hasCustomPrompt="1"/>
          </p:nvPr>
        </p:nvSpPr>
        <p:spPr>
          <a:xfrm>
            <a:off x="8023127" y="5009623"/>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p>
        </p:txBody>
      </p:sp>
      <p:cxnSp>
        <p:nvCxnSpPr>
          <p:cNvPr id="63" name="Straight Connector 62">
            <a:extLst>
              <a:ext uri="{FF2B5EF4-FFF2-40B4-BE49-F238E27FC236}">
                <a16:creationId xmlns:a16="http://schemas.microsoft.com/office/drawing/2014/main" id="{24C1A862-8D0D-4AA3-B68B-CFF44CBDD07E}"/>
              </a:ext>
            </a:extLst>
          </p:cNvPr>
          <p:cNvCxnSpPr/>
          <p:nvPr userDrawn="1"/>
        </p:nvCxnSpPr>
        <p:spPr>
          <a:xfrm flipV="1">
            <a:off x="7577668" y="3968113"/>
            <a:ext cx="0" cy="1159959"/>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37518A78-C7CA-8458-AEA8-D5F30082F7D6}"/>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5" name="Picture 4">
            <a:extLst>
              <a:ext uri="{FF2B5EF4-FFF2-40B4-BE49-F238E27FC236}">
                <a16:creationId xmlns:a16="http://schemas.microsoft.com/office/drawing/2014/main" id="{0EEDFDE5-B502-55C4-3DC3-2D509555EE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9" name="Content Placeholder 9">
            <a:extLst>
              <a:ext uri="{FF2B5EF4-FFF2-40B4-BE49-F238E27FC236}">
                <a16:creationId xmlns:a16="http://schemas.microsoft.com/office/drawing/2014/main" id="{32BC418B-8784-9ED0-BB79-7CAB3C6BEA9E}"/>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12" name="Slide Number Placeholder 2">
            <a:extLst>
              <a:ext uri="{FF2B5EF4-FFF2-40B4-BE49-F238E27FC236}">
                <a16:creationId xmlns:a16="http://schemas.microsoft.com/office/drawing/2014/main" id="{C55B6A42-1C5E-02B8-9731-95DC2EDA672D}"/>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
        <p:nvSpPr>
          <p:cNvPr id="18" name="Picture Placeholder 17">
            <a:extLst>
              <a:ext uri="{FF2B5EF4-FFF2-40B4-BE49-F238E27FC236}">
                <a16:creationId xmlns:a16="http://schemas.microsoft.com/office/drawing/2014/main" id="{0FC14B02-5A3E-9A11-BDCA-83F75E8228F1}"/>
              </a:ext>
            </a:extLst>
          </p:cNvPr>
          <p:cNvSpPr>
            <a:spLocks noGrp="1"/>
          </p:cNvSpPr>
          <p:nvPr>
            <p:ph type="pic" sz="quarter" idx="44" hasCustomPrompt="1"/>
          </p:nvPr>
        </p:nvSpPr>
        <p:spPr>
          <a:xfrm>
            <a:off x="1982829" y="1706469"/>
            <a:ext cx="639763" cy="639763"/>
          </a:xfrm>
          <a:prstGeom prst="rect">
            <a:avLst/>
          </a:prstGeom>
        </p:spPr>
        <p:txBody>
          <a:bodyPr/>
          <a:lstStyle>
            <a:lvl1pPr marL="0" indent="0" algn="ctr">
              <a:buNone/>
              <a:defRPr sz="1000">
                <a:latin typeface="Cordale" panose="020A0503060602030A03" pitchFamily="18" charset="0"/>
                <a:cs typeface="Cordale" panose="020A0503060602030A03" pitchFamily="18" charset="0"/>
              </a:defRPr>
            </a:lvl1pPr>
          </a:lstStyle>
          <a:p>
            <a:r>
              <a:rPr lang="en-US" dirty="0"/>
              <a:t>Click to</a:t>
            </a:r>
            <a:br>
              <a:rPr lang="en-US" dirty="0"/>
            </a:br>
            <a:r>
              <a:rPr lang="en-US" dirty="0"/>
              <a:t>insert icon</a:t>
            </a:r>
          </a:p>
        </p:txBody>
      </p:sp>
      <p:sp>
        <p:nvSpPr>
          <p:cNvPr id="21" name="Picture Placeholder 17">
            <a:extLst>
              <a:ext uri="{FF2B5EF4-FFF2-40B4-BE49-F238E27FC236}">
                <a16:creationId xmlns:a16="http://schemas.microsoft.com/office/drawing/2014/main" id="{70211D0E-AD0F-1696-6115-40A26F611BF7}"/>
              </a:ext>
            </a:extLst>
          </p:cNvPr>
          <p:cNvSpPr>
            <a:spLocks noGrp="1"/>
          </p:cNvSpPr>
          <p:nvPr>
            <p:ph type="pic" sz="quarter" idx="45" hasCustomPrompt="1"/>
          </p:nvPr>
        </p:nvSpPr>
        <p:spPr>
          <a:xfrm>
            <a:off x="5506209" y="1706469"/>
            <a:ext cx="639763" cy="639763"/>
          </a:xfrm>
          <a:prstGeom prst="rect">
            <a:avLst/>
          </a:prstGeom>
        </p:spPr>
        <p:txBody>
          <a:bodyPr/>
          <a:lstStyle>
            <a:lvl1pPr marL="0" indent="0" algn="ctr">
              <a:buNone/>
              <a:defRPr sz="1000">
                <a:latin typeface="Cordale" panose="020A0503060602030A03" pitchFamily="18" charset="0"/>
                <a:cs typeface="Cordale" panose="020A0503060602030A03" pitchFamily="18" charset="0"/>
              </a:defRPr>
            </a:lvl1pPr>
          </a:lstStyle>
          <a:p>
            <a:r>
              <a:rPr lang="en-US" dirty="0"/>
              <a:t>Click to</a:t>
            </a:r>
            <a:br>
              <a:rPr lang="en-US" dirty="0"/>
            </a:br>
            <a:r>
              <a:rPr lang="en-US" dirty="0"/>
              <a:t>insert icon</a:t>
            </a:r>
          </a:p>
        </p:txBody>
      </p:sp>
      <p:sp>
        <p:nvSpPr>
          <p:cNvPr id="22" name="Picture Placeholder 17">
            <a:extLst>
              <a:ext uri="{FF2B5EF4-FFF2-40B4-BE49-F238E27FC236}">
                <a16:creationId xmlns:a16="http://schemas.microsoft.com/office/drawing/2014/main" id="{CB6E6864-D4B9-1E9B-7EB2-62FCA6338C78}"/>
              </a:ext>
            </a:extLst>
          </p:cNvPr>
          <p:cNvSpPr>
            <a:spLocks noGrp="1"/>
          </p:cNvSpPr>
          <p:nvPr>
            <p:ph type="pic" sz="quarter" idx="46" hasCustomPrompt="1"/>
          </p:nvPr>
        </p:nvSpPr>
        <p:spPr>
          <a:xfrm>
            <a:off x="9025498" y="1706469"/>
            <a:ext cx="639763" cy="639763"/>
          </a:xfrm>
          <a:prstGeom prst="rect">
            <a:avLst/>
          </a:prstGeom>
        </p:spPr>
        <p:txBody>
          <a:bodyPr/>
          <a:lstStyle>
            <a:lvl1pPr marL="0" indent="0" algn="ctr">
              <a:buNone/>
              <a:defRPr sz="1000">
                <a:latin typeface="Cordale" panose="020A0503060602030A03" pitchFamily="18" charset="0"/>
                <a:cs typeface="Cordale" panose="020A0503060602030A03" pitchFamily="18" charset="0"/>
              </a:defRPr>
            </a:lvl1pPr>
          </a:lstStyle>
          <a:p>
            <a:r>
              <a:rPr lang="en-US" dirty="0"/>
              <a:t>Click to</a:t>
            </a:r>
            <a:br>
              <a:rPr lang="en-US" dirty="0"/>
            </a:br>
            <a:r>
              <a:rPr lang="en-US" dirty="0"/>
              <a:t>insert icon</a:t>
            </a:r>
          </a:p>
        </p:txBody>
      </p:sp>
      <p:sp>
        <p:nvSpPr>
          <p:cNvPr id="23" name="Picture Placeholder 17">
            <a:extLst>
              <a:ext uri="{FF2B5EF4-FFF2-40B4-BE49-F238E27FC236}">
                <a16:creationId xmlns:a16="http://schemas.microsoft.com/office/drawing/2014/main" id="{D23B1123-B2DB-C9B6-F8C1-7E3E91A4BEFA}"/>
              </a:ext>
            </a:extLst>
          </p:cNvPr>
          <p:cNvSpPr>
            <a:spLocks noGrp="1"/>
          </p:cNvSpPr>
          <p:nvPr>
            <p:ph type="pic" sz="quarter" idx="47" hasCustomPrompt="1"/>
          </p:nvPr>
        </p:nvSpPr>
        <p:spPr>
          <a:xfrm>
            <a:off x="3743710" y="5236651"/>
            <a:ext cx="639763" cy="639763"/>
          </a:xfrm>
          <a:prstGeom prst="rect">
            <a:avLst/>
          </a:prstGeom>
        </p:spPr>
        <p:txBody>
          <a:bodyPr/>
          <a:lstStyle>
            <a:lvl1pPr marL="0" indent="0" algn="ctr">
              <a:buNone/>
              <a:defRPr sz="1000">
                <a:latin typeface="Cordale" panose="020A0503060602030A03" pitchFamily="18" charset="0"/>
                <a:cs typeface="Cordale" panose="020A0503060602030A03" pitchFamily="18" charset="0"/>
              </a:defRPr>
            </a:lvl1pPr>
          </a:lstStyle>
          <a:p>
            <a:r>
              <a:rPr lang="en-US" dirty="0"/>
              <a:t>Click to</a:t>
            </a:r>
            <a:br>
              <a:rPr lang="en-US" dirty="0"/>
            </a:br>
            <a:r>
              <a:rPr lang="en-US" dirty="0"/>
              <a:t>insert icon</a:t>
            </a:r>
          </a:p>
        </p:txBody>
      </p:sp>
      <p:sp>
        <p:nvSpPr>
          <p:cNvPr id="24" name="Picture Placeholder 17">
            <a:extLst>
              <a:ext uri="{FF2B5EF4-FFF2-40B4-BE49-F238E27FC236}">
                <a16:creationId xmlns:a16="http://schemas.microsoft.com/office/drawing/2014/main" id="{553EE289-0F66-0DF9-071A-7B23725FBE09}"/>
              </a:ext>
            </a:extLst>
          </p:cNvPr>
          <p:cNvSpPr>
            <a:spLocks noGrp="1"/>
          </p:cNvSpPr>
          <p:nvPr>
            <p:ph type="pic" sz="quarter" idx="48" hasCustomPrompt="1"/>
          </p:nvPr>
        </p:nvSpPr>
        <p:spPr>
          <a:xfrm>
            <a:off x="7267899" y="5236651"/>
            <a:ext cx="639763" cy="639763"/>
          </a:xfrm>
          <a:prstGeom prst="rect">
            <a:avLst/>
          </a:prstGeom>
        </p:spPr>
        <p:txBody>
          <a:bodyPr/>
          <a:lstStyle>
            <a:lvl1pPr marL="0" indent="0" algn="ctr">
              <a:buNone/>
              <a:defRPr sz="1000">
                <a:latin typeface="Cordale" panose="020A0503060602030A03" pitchFamily="18" charset="0"/>
                <a:cs typeface="Cordale" panose="020A0503060602030A03" pitchFamily="18" charset="0"/>
              </a:defRPr>
            </a:lvl1pPr>
          </a:lstStyle>
          <a:p>
            <a:r>
              <a:rPr lang="en-US" dirty="0"/>
              <a:t>Click to</a:t>
            </a:r>
            <a:br>
              <a:rPr lang="en-US" dirty="0"/>
            </a:br>
            <a:r>
              <a:rPr lang="en-US" dirty="0"/>
              <a:t>insert icon</a:t>
            </a:r>
          </a:p>
        </p:txBody>
      </p:sp>
    </p:spTree>
    <p:extLst>
      <p:ext uri="{BB962C8B-B14F-4D97-AF65-F5344CB8AC3E}">
        <p14:creationId xmlns:p14="http://schemas.microsoft.com/office/powerpoint/2010/main" val="25964447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meline_Evergreen">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609601" y="3823252"/>
            <a:ext cx="1043298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2741544" y="1934913"/>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Item 1</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2741544" y="2203700"/>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p>
        </p:txBody>
      </p:sp>
      <p:cxnSp>
        <p:nvCxnSpPr>
          <p:cNvPr id="28" name="Straight Connector 27">
            <a:extLst>
              <a:ext uri="{FF2B5EF4-FFF2-40B4-BE49-F238E27FC236}">
                <a16:creationId xmlns:a16="http://schemas.microsoft.com/office/drawing/2014/main" id="{E7052C59-CB26-49ED-BB5E-979FA0DDAEDA}"/>
              </a:ext>
            </a:extLst>
          </p:cNvPr>
          <p:cNvCxnSpPr>
            <a:cxnSpLocks/>
          </p:cNvCxnSpPr>
          <p:nvPr userDrawn="1"/>
        </p:nvCxnSpPr>
        <p:spPr>
          <a:xfrm rot="5400000">
            <a:off x="518161" y="3823252"/>
            <a:ext cx="1828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4E7E2DB-4BB9-4E93-AA09-C999FE8367C1}"/>
              </a:ext>
            </a:extLst>
          </p:cNvPr>
          <p:cNvCxnSpPr>
            <a:cxnSpLocks/>
          </p:cNvCxnSpPr>
          <p:nvPr userDrawn="1"/>
        </p:nvCxnSpPr>
        <p:spPr>
          <a:xfrm rot="5400000">
            <a:off x="10951142" y="3823252"/>
            <a:ext cx="1828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DCEF7049-5050-4CD8-8040-C87F591804C0}"/>
              </a:ext>
            </a:extLst>
          </p:cNvPr>
          <p:cNvSpPr/>
          <p:nvPr userDrawn="1"/>
        </p:nvSpPr>
        <p:spPr>
          <a:xfrm>
            <a:off x="223413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9FFD8B3-DBE1-46D5-A3FF-BE660A9D4AD1}"/>
              </a:ext>
            </a:extLst>
          </p:cNvPr>
          <p:cNvSpPr/>
          <p:nvPr userDrawn="1"/>
        </p:nvSpPr>
        <p:spPr>
          <a:xfrm>
            <a:off x="399582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FBE3F0B-E6AC-46A8-BB20-0B3CD1B4B337}"/>
              </a:ext>
            </a:extLst>
          </p:cNvPr>
          <p:cNvSpPr/>
          <p:nvPr userDrawn="1"/>
        </p:nvSpPr>
        <p:spPr>
          <a:xfrm>
            <a:off x="575751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5313F1B-28D5-4836-B25F-A9872E28DB63}"/>
              </a:ext>
            </a:extLst>
          </p:cNvPr>
          <p:cNvSpPr/>
          <p:nvPr userDrawn="1"/>
        </p:nvSpPr>
        <p:spPr>
          <a:xfrm>
            <a:off x="751920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37AC509-AD84-485D-B5C2-B1E6445E91BF}"/>
              </a:ext>
            </a:extLst>
          </p:cNvPr>
          <p:cNvSpPr/>
          <p:nvPr userDrawn="1"/>
        </p:nvSpPr>
        <p:spPr>
          <a:xfrm>
            <a:off x="928089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B036AEBA-5632-4629-8188-A9994B68031E}"/>
              </a:ext>
            </a:extLst>
          </p:cNvPr>
          <p:cNvCxnSpPr/>
          <p:nvPr userDrawn="1"/>
        </p:nvCxnSpPr>
        <p:spPr>
          <a:xfrm flipV="1">
            <a:off x="2296085" y="2504661"/>
            <a:ext cx="0" cy="115995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3" name="Text Placeholder 6">
            <a:extLst>
              <a:ext uri="{FF2B5EF4-FFF2-40B4-BE49-F238E27FC236}">
                <a16:creationId xmlns:a16="http://schemas.microsoft.com/office/drawing/2014/main" id="{7C09EB34-6895-415E-8097-62E79688C069}"/>
              </a:ext>
            </a:extLst>
          </p:cNvPr>
          <p:cNvSpPr>
            <a:spLocks noGrp="1"/>
          </p:cNvSpPr>
          <p:nvPr>
            <p:ph type="body" sz="quarter" idx="21" hasCustomPrompt="1"/>
          </p:nvPr>
        </p:nvSpPr>
        <p:spPr>
          <a:xfrm>
            <a:off x="6273647" y="1918666"/>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Item 3</a:t>
            </a:r>
          </a:p>
        </p:txBody>
      </p:sp>
      <p:sp>
        <p:nvSpPr>
          <p:cNvPr id="44" name="Text Placeholder 6">
            <a:extLst>
              <a:ext uri="{FF2B5EF4-FFF2-40B4-BE49-F238E27FC236}">
                <a16:creationId xmlns:a16="http://schemas.microsoft.com/office/drawing/2014/main" id="{4EC7A293-8737-403A-8DD1-4B4AA13C19C4}"/>
              </a:ext>
            </a:extLst>
          </p:cNvPr>
          <p:cNvSpPr>
            <a:spLocks noGrp="1"/>
          </p:cNvSpPr>
          <p:nvPr>
            <p:ph type="body" sz="quarter" idx="22" hasCustomPrompt="1"/>
          </p:nvPr>
        </p:nvSpPr>
        <p:spPr>
          <a:xfrm>
            <a:off x="6273647" y="2187453"/>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p>
        </p:txBody>
      </p:sp>
      <p:cxnSp>
        <p:nvCxnSpPr>
          <p:cNvPr id="46" name="Straight Connector 45">
            <a:extLst>
              <a:ext uri="{FF2B5EF4-FFF2-40B4-BE49-F238E27FC236}">
                <a16:creationId xmlns:a16="http://schemas.microsoft.com/office/drawing/2014/main" id="{46BC1810-2B91-4615-B128-27E3A38D1B42}"/>
              </a:ext>
            </a:extLst>
          </p:cNvPr>
          <p:cNvCxnSpPr/>
          <p:nvPr userDrawn="1"/>
        </p:nvCxnSpPr>
        <p:spPr>
          <a:xfrm flipV="1">
            <a:off x="5828188" y="2488414"/>
            <a:ext cx="0" cy="115995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7" name="Text Placeholder 6">
            <a:extLst>
              <a:ext uri="{FF2B5EF4-FFF2-40B4-BE49-F238E27FC236}">
                <a16:creationId xmlns:a16="http://schemas.microsoft.com/office/drawing/2014/main" id="{6947A9A0-CECD-4D60-9703-8A2801A08C79}"/>
              </a:ext>
            </a:extLst>
          </p:cNvPr>
          <p:cNvSpPr>
            <a:spLocks noGrp="1"/>
          </p:cNvSpPr>
          <p:nvPr>
            <p:ph type="body" sz="quarter" idx="24" hasCustomPrompt="1"/>
          </p:nvPr>
        </p:nvSpPr>
        <p:spPr>
          <a:xfrm>
            <a:off x="9790839" y="1907095"/>
            <a:ext cx="1748698"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Item 5</a:t>
            </a:r>
          </a:p>
        </p:txBody>
      </p:sp>
      <p:sp>
        <p:nvSpPr>
          <p:cNvPr id="48" name="Text Placeholder 6">
            <a:extLst>
              <a:ext uri="{FF2B5EF4-FFF2-40B4-BE49-F238E27FC236}">
                <a16:creationId xmlns:a16="http://schemas.microsoft.com/office/drawing/2014/main" id="{78801BA2-05F2-4FFE-846B-9D5C67D615EB}"/>
              </a:ext>
            </a:extLst>
          </p:cNvPr>
          <p:cNvSpPr>
            <a:spLocks noGrp="1"/>
          </p:cNvSpPr>
          <p:nvPr>
            <p:ph type="body" sz="quarter" idx="25" hasCustomPrompt="1"/>
          </p:nvPr>
        </p:nvSpPr>
        <p:spPr>
          <a:xfrm>
            <a:off x="9790839" y="2175882"/>
            <a:ext cx="1748698"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cxnSp>
        <p:nvCxnSpPr>
          <p:cNvPr id="50" name="Straight Connector 49">
            <a:extLst>
              <a:ext uri="{FF2B5EF4-FFF2-40B4-BE49-F238E27FC236}">
                <a16:creationId xmlns:a16="http://schemas.microsoft.com/office/drawing/2014/main" id="{D85F40BD-2A68-4C1B-B740-C69F8C9FE237}"/>
              </a:ext>
            </a:extLst>
          </p:cNvPr>
          <p:cNvCxnSpPr/>
          <p:nvPr userDrawn="1"/>
        </p:nvCxnSpPr>
        <p:spPr>
          <a:xfrm flipV="1">
            <a:off x="9345380" y="2476843"/>
            <a:ext cx="0" cy="115995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2" name="Text Placeholder 6">
            <a:extLst>
              <a:ext uri="{FF2B5EF4-FFF2-40B4-BE49-F238E27FC236}">
                <a16:creationId xmlns:a16="http://schemas.microsoft.com/office/drawing/2014/main" id="{9802B663-4966-4A46-9F72-F92D63573F5C}"/>
              </a:ext>
            </a:extLst>
          </p:cNvPr>
          <p:cNvSpPr>
            <a:spLocks noGrp="1"/>
          </p:cNvSpPr>
          <p:nvPr>
            <p:ph type="body" sz="quarter" idx="27" hasCustomPrompt="1"/>
          </p:nvPr>
        </p:nvSpPr>
        <p:spPr>
          <a:xfrm>
            <a:off x="4509051" y="4730189"/>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Item 2</a:t>
            </a:r>
          </a:p>
        </p:txBody>
      </p:sp>
      <p:sp>
        <p:nvSpPr>
          <p:cNvPr id="53" name="Text Placeholder 6">
            <a:extLst>
              <a:ext uri="{FF2B5EF4-FFF2-40B4-BE49-F238E27FC236}">
                <a16:creationId xmlns:a16="http://schemas.microsoft.com/office/drawing/2014/main" id="{BEF497C8-B551-45A1-8AB4-040820D9174B}"/>
              </a:ext>
            </a:extLst>
          </p:cNvPr>
          <p:cNvSpPr>
            <a:spLocks noGrp="1"/>
          </p:cNvSpPr>
          <p:nvPr>
            <p:ph type="body" sz="quarter" idx="28" hasCustomPrompt="1"/>
          </p:nvPr>
        </p:nvSpPr>
        <p:spPr>
          <a:xfrm>
            <a:off x="4509051" y="4998976"/>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p>
        </p:txBody>
      </p:sp>
      <p:cxnSp>
        <p:nvCxnSpPr>
          <p:cNvPr id="55" name="Straight Connector 54">
            <a:extLst>
              <a:ext uri="{FF2B5EF4-FFF2-40B4-BE49-F238E27FC236}">
                <a16:creationId xmlns:a16="http://schemas.microsoft.com/office/drawing/2014/main" id="{F316F23A-D43A-484A-AF2D-DA41791C8F62}"/>
              </a:ext>
            </a:extLst>
          </p:cNvPr>
          <p:cNvCxnSpPr/>
          <p:nvPr userDrawn="1"/>
        </p:nvCxnSpPr>
        <p:spPr>
          <a:xfrm flipV="1">
            <a:off x="4063592" y="3957466"/>
            <a:ext cx="0" cy="115995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0" name="Text Placeholder 6">
            <a:extLst>
              <a:ext uri="{FF2B5EF4-FFF2-40B4-BE49-F238E27FC236}">
                <a16:creationId xmlns:a16="http://schemas.microsoft.com/office/drawing/2014/main" id="{0E91025D-4359-4E56-8E29-C3CC68FE5AB1}"/>
              </a:ext>
            </a:extLst>
          </p:cNvPr>
          <p:cNvSpPr>
            <a:spLocks noGrp="1"/>
          </p:cNvSpPr>
          <p:nvPr>
            <p:ph type="body" sz="quarter" idx="30" hasCustomPrompt="1"/>
          </p:nvPr>
        </p:nvSpPr>
        <p:spPr>
          <a:xfrm>
            <a:off x="8023127" y="4740836"/>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Item 4</a:t>
            </a:r>
          </a:p>
        </p:txBody>
      </p:sp>
      <p:sp>
        <p:nvSpPr>
          <p:cNvPr id="61" name="Text Placeholder 6">
            <a:extLst>
              <a:ext uri="{FF2B5EF4-FFF2-40B4-BE49-F238E27FC236}">
                <a16:creationId xmlns:a16="http://schemas.microsoft.com/office/drawing/2014/main" id="{25FB1C9B-8A08-493D-8EB1-AB71762656D9}"/>
              </a:ext>
            </a:extLst>
          </p:cNvPr>
          <p:cNvSpPr>
            <a:spLocks noGrp="1"/>
          </p:cNvSpPr>
          <p:nvPr>
            <p:ph type="body" sz="quarter" idx="31" hasCustomPrompt="1"/>
          </p:nvPr>
        </p:nvSpPr>
        <p:spPr>
          <a:xfrm>
            <a:off x="8023127" y="5009623"/>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p>
        </p:txBody>
      </p:sp>
      <p:cxnSp>
        <p:nvCxnSpPr>
          <p:cNvPr id="63" name="Straight Connector 62">
            <a:extLst>
              <a:ext uri="{FF2B5EF4-FFF2-40B4-BE49-F238E27FC236}">
                <a16:creationId xmlns:a16="http://schemas.microsoft.com/office/drawing/2014/main" id="{24C1A862-8D0D-4AA3-B68B-CFF44CBDD07E}"/>
              </a:ext>
            </a:extLst>
          </p:cNvPr>
          <p:cNvCxnSpPr/>
          <p:nvPr userDrawn="1"/>
        </p:nvCxnSpPr>
        <p:spPr>
          <a:xfrm flipV="1">
            <a:off x="7577668" y="3968113"/>
            <a:ext cx="0" cy="115995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37518A78-C7CA-8458-AEA8-D5F30082F7D6}"/>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5" name="Picture 4">
            <a:extLst>
              <a:ext uri="{FF2B5EF4-FFF2-40B4-BE49-F238E27FC236}">
                <a16:creationId xmlns:a16="http://schemas.microsoft.com/office/drawing/2014/main" id="{0EEDFDE5-B502-55C4-3DC3-2D509555EE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9" name="Content Placeholder 9">
            <a:extLst>
              <a:ext uri="{FF2B5EF4-FFF2-40B4-BE49-F238E27FC236}">
                <a16:creationId xmlns:a16="http://schemas.microsoft.com/office/drawing/2014/main" id="{32BC418B-8784-9ED0-BB79-7CAB3C6BEA9E}"/>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12" name="Slide Number Placeholder 2">
            <a:extLst>
              <a:ext uri="{FF2B5EF4-FFF2-40B4-BE49-F238E27FC236}">
                <a16:creationId xmlns:a16="http://schemas.microsoft.com/office/drawing/2014/main" id="{C55B6A42-1C5E-02B8-9731-95DC2EDA672D}"/>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
        <p:nvSpPr>
          <p:cNvPr id="18" name="Picture Placeholder 17">
            <a:extLst>
              <a:ext uri="{FF2B5EF4-FFF2-40B4-BE49-F238E27FC236}">
                <a16:creationId xmlns:a16="http://schemas.microsoft.com/office/drawing/2014/main" id="{0FC14B02-5A3E-9A11-BDCA-83F75E8228F1}"/>
              </a:ext>
            </a:extLst>
          </p:cNvPr>
          <p:cNvSpPr>
            <a:spLocks noGrp="1"/>
          </p:cNvSpPr>
          <p:nvPr>
            <p:ph type="pic" sz="quarter" idx="44" hasCustomPrompt="1"/>
          </p:nvPr>
        </p:nvSpPr>
        <p:spPr>
          <a:xfrm>
            <a:off x="1982829" y="1706469"/>
            <a:ext cx="639763" cy="639763"/>
          </a:xfrm>
          <a:prstGeom prst="rect">
            <a:avLst/>
          </a:prstGeom>
        </p:spPr>
        <p:txBody>
          <a:bodyPr/>
          <a:lstStyle>
            <a:lvl1pPr marL="0" indent="0" algn="ctr">
              <a:buNone/>
              <a:defRPr sz="1000">
                <a:latin typeface="Cordale" panose="020A0503060602030A03" pitchFamily="18" charset="0"/>
                <a:cs typeface="Cordale" panose="020A0503060602030A03" pitchFamily="18" charset="0"/>
              </a:defRPr>
            </a:lvl1pPr>
          </a:lstStyle>
          <a:p>
            <a:r>
              <a:rPr lang="en-US" dirty="0"/>
              <a:t>Click to</a:t>
            </a:r>
            <a:br>
              <a:rPr lang="en-US" dirty="0"/>
            </a:br>
            <a:r>
              <a:rPr lang="en-US" dirty="0"/>
              <a:t>insert icon</a:t>
            </a:r>
          </a:p>
        </p:txBody>
      </p:sp>
      <p:sp>
        <p:nvSpPr>
          <p:cNvPr id="21" name="Picture Placeholder 17">
            <a:extLst>
              <a:ext uri="{FF2B5EF4-FFF2-40B4-BE49-F238E27FC236}">
                <a16:creationId xmlns:a16="http://schemas.microsoft.com/office/drawing/2014/main" id="{70211D0E-AD0F-1696-6115-40A26F611BF7}"/>
              </a:ext>
            </a:extLst>
          </p:cNvPr>
          <p:cNvSpPr>
            <a:spLocks noGrp="1"/>
          </p:cNvSpPr>
          <p:nvPr>
            <p:ph type="pic" sz="quarter" idx="45" hasCustomPrompt="1"/>
          </p:nvPr>
        </p:nvSpPr>
        <p:spPr>
          <a:xfrm>
            <a:off x="5506209" y="1706469"/>
            <a:ext cx="639763" cy="639763"/>
          </a:xfrm>
          <a:prstGeom prst="rect">
            <a:avLst/>
          </a:prstGeom>
        </p:spPr>
        <p:txBody>
          <a:bodyPr/>
          <a:lstStyle>
            <a:lvl1pPr marL="0" indent="0" algn="ctr">
              <a:buNone/>
              <a:defRPr sz="1000">
                <a:latin typeface="Cordale" panose="020A0503060602030A03" pitchFamily="18" charset="0"/>
                <a:cs typeface="Cordale" panose="020A0503060602030A03" pitchFamily="18" charset="0"/>
              </a:defRPr>
            </a:lvl1pPr>
          </a:lstStyle>
          <a:p>
            <a:r>
              <a:rPr lang="en-US" dirty="0"/>
              <a:t>Click to</a:t>
            </a:r>
            <a:br>
              <a:rPr lang="en-US" dirty="0"/>
            </a:br>
            <a:r>
              <a:rPr lang="en-US" dirty="0"/>
              <a:t>insert icon</a:t>
            </a:r>
          </a:p>
        </p:txBody>
      </p:sp>
      <p:sp>
        <p:nvSpPr>
          <p:cNvPr id="22" name="Picture Placeholder 17">
            <a:extLst>
              <a:ext uri="{FF2B5EF4-FFF2-40B4-BE49-F238E27FC236}">
                <a16:creationId xmlns:a16="http://schemas.microsoft.com/office/drawing/2014/main" id="{CB6E6864-D4B9-1E9B-7EB2-62FCA6338C78}"/>
              </a:ext>
            </a:extLst>
          </p:cNvPr>
          <p:cNvSpPr>
            <a:spLocks noGrp="1"/>
          </p:cNvSpPr>
          <p:nvPr>
            <p:ph type="pic" sz="quarter" idx="46" hasCustomPrompt="1"/>
          </p:nvPr>
        </p:nvSpPr>
        <p:spPr>
          <a:xfrm>
            <a:off x="9025498" y="1706469"/>
            <a:ext cx="639763" cy="639763"/>
          </a:xfrm>
          <a:prstGeom prst="rect">
            <a:avLst/>
          </a:prstGeom>
        </p:spPr>
        <p:txBody>
          <a:bodyPr/>
          <a:lstStyle>
            <a:lvl1pPr marL="0" indent="0" algn="ctr">
              <a:buNone/>
              <a:defRPr sz="1000">
                <a:latin typeface="Cordale" panose="020A0503060602030A03" pitchFamily="18" charset="0"/>
                <a:cs typeface="Cordale" panose="020A0503060602030A03" pitchFamily="18" charset="0"/>
              </a:defRPr>
            </a:lvl1pPr>
          </a:lstStyle>
          <a:p>
            <a:r>
              <a:rPr lang="en-US" dirty="0"/>
              <a:t>Click to</a:t>
            </a:r>
            <a:br>
              <a:rPr lang="en-US" dirty="0"/>
            </a:br>
            <a:r>
              <a:rPr lang="en-US" dirty="0"/>
              <a:t>insert icon</a:t>
            </a:r>
          </a:p>
        </p:txBody>
      </p:sp>
      <p:sp>
        <p:nvSpPr>
          <p:cNvPr id="23" name="Picture Placeholder 17">
            <a:extLst>
              <a:ext uri="{FF2B5EF4-FFF2-40B4-BE49-F238E27FC236}">
                <a16:creationId xmlns:a16="http://schemas.microsoft.com/office/drawing/2014/main" id="{D23B1123-B2DB-C9B6-F8C1-7E3E91A4BEFA}"/>
              </a:ext>
            </a:extLst>
          </p:cNvPr>
          <p:cNvSpPr>
            <a:spLocks noGrp="1"/>
          </p:cNvSpPr>
          <p:nvPr>
            <p:ph type="pic" sz="quarter" idx="47" hasCustomPrompt="1"/>
          </p:nvPr>
        </p:nvSpPr>
        <p:spPr>
          <a:xfrm>
            <a:off x="3743710" y="5236651"/>
            <a:ext cx="639763" cy="639763"/>
          </a:xfrm>
          <a:prstGeom prst="rect">
            <a:avLst/>
          </a:prstGeom>
        </p:spPr>
        <p:txBody>
          <a:bodyPr/>
          <a:lstStyle>
            <a:lvl1pPr marL="0" indent="0" algn="ctr">
              <a:buNone/>
              <a:defRPr sz="1000">
                <a:latin typeface="Cordale" panose="020A0503060602030A03" pitchFamily="18" charset="0"/>
                <a:cs typeface="Cordale" panose="020A0503060602030A03" pitchFamily="18" charset="0"/>
              </a:defRPr>
            </a:lvl1pPr>
          </a:lstStyle>
          <a:p>
            <a:r>
              <a:rPr lang="en-US" dirty="0"/>
              <a:t>Click to</a:t>
            </a:r>
            <a:br>
              <a:rPr lang="en-US" dirty="0"/>
            </a:br>
            <a:r>
              <a:rPr lang="en-US" dirty="0"/>
              <a:t>insert icon</a:t>
            </a:r>
          </a:p>
        </p:txBody>
      </p:sp>
      <p:sp>
        <p:nvSpPr>
          <p:cNvPr id="24" name="Picture Placeholder 17">
            <a:extLst>
              <a:ext uri="{FF2B5EF4-FFF2-40B4-BE49-F238E27FC236}">
                <a16:creationId xmlns:a16="http://schemas.microsoft.com/office/drawing/2014/main" id="{553EE289-0F66-0DF9-071A-7B23725FBE09}"/>
              </a:ext>
            </a:extLst>
          </p:cNvPr>
          <p:cNvSpPr>
            <a:spLocks noGrp="1"/>
          </p:cNvSpPr>
          <p:nvPr>
            <p:ph type="pic" sz="quarter" idx="48" hasCustomPrompt="1"/>
          </p:nvPr>
        </p:nvSpPr>
        <p:spPr>
          <a:xfrm>
            <a:off x="7267899" y="5236651"/>
            <a:ext cx="639763" cy="639763"/>
          </a:xfrm>
          <a:prstGeom prst="rect">
            <a:avLst/>
          </a:prstGeom>
        </p:spPr>
        <p:txBody>
          <a:bodyPr/>
          <a:lstStyle>
            <a:lvl1pPr marL="0" indent="0" algn="ctr">
              <a:buNone/>
              <a:defRPr sz="1000">
                <a:latin typeface="Cordale" panose="020A0503060602030A03" pitchFamily="18" charset="0"/>
                <a:cs typeface="Cordale" panose="020A0503060602030A03" pitchFamily="18" charset="0"/>
              </a:defRPr>
            </a:lvl1pPr>
          </a:lstStyle>
          <a:p>
            <a:r>
              <a:rPr lang="en-US" dirty="0"/>
              <a:t>Click to</a:t>
            </a:r>
            <a:br>
              <a:rPr lang="en-US" dirty="0"/>
            </a:br>
            <a:r>
              <a:rPr lang="en-US" dirty="0"/>
              <a:t>insert icon</a:t>
            </a:r>
          </a:p>
        </p:txBody>
      </p:sp>
    </p:spTree>
    <p:extLst>
      <p:ext uri="{BB962C8B-B14F-4D97-AF65-F5344CB8AC3E}">
        <p14:creationId xmlns:p14="http://schemas.microsoft.com/office/powerpoint/2010/main" val="9803215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meline A (Continuo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 name="Text Placeholder 28">
            <a:extLst>
              <a:ext uri="{FF2B5EF4-FFF2-40B4-BE49-F238E27FC236}">
                <a16:creationId xmlns:a16="http://schemas.microsoft.com/office/drawing/2014/main" id="{6E3D3EDB-DE92-4569-92D5-1C3C184167FE}"/>
              </a:ext>
            </a:extLst>
          </p:cNvPr>
          <p:cNvSpPr>
            <a:spLocks noGrp="1"/>
          </p:cNvSpPr>
          <p:nvPr>
            <p:ph type="body" sz="quarter" idx="28" hasCustomPrompt="1"/>
          </p:nvPr>
        </p:nvSpPr>
        <p:spPr>
          <a:xfrm>
            <a:off x="7072058" y="3361745"/>
            <a:ext cx="914400" cy="914400"/>
          </a:xfrm>
          <a:prstGeom prst="ellipse">
            <a:avLst/>
          </a:prstGeom>
          <a:solidFill>
            <a:schemeClr val="bg1"/>
          </a:solidFill>
        </p:spPr>
        <p:txBody>
          <a:bodyPr/>
          <a:lstStyle>
            <a:lvl1pPr marL="0" indent="0">
              <a:buNone/>
              <a:defRPr sz="400">
                <a:solidFill>
                  <a:srgbClr val="FFFFFF"/>
                </a:solidFill>
                <a:latin typeface="Cordale" panose="020A0503060602030A03" pitchFamily="18" charset="0"/>
                <a:cs typeface="Cordale" panose="020A0503060602030A03" pitchFamily="18" charset="0"/>
              </a:defRPr>
            </a:lvl1pPr>
            <a:lvl2pPr>
              <a:defRPr sz="400"/>
            </a:lvl2pPr>
            <a:lvl3pPr>
              <a:defRPr sz="400"/>
            </a:lvl3pPr>
            <a:lvl4pPr>
              <a:defRPr sz="400"/>
            </a:lvl4pPr>
            <a:lvl5pPr>
              <a:defRPr sz="400"/>
            </a:lvl5pPr>
          </a:lstStyle>
          <a:p>
            <a:pPr lvl="0"/>
            <a:r>
              <a:rPr lang="en-US" dirty="0"/>
              <a:t> </a:t>
            </a:r>
          </a:p>
        </p:txBody>
      </p:sp>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8129435" y="3823252"/>
            <a:ext cx="4121716" cy="0"/>
          </a:xfrm>
          <a:prstGeom prst="line">
            <a:avLst/>
          </a:prstGeom>
          <a:ln w="19050">
            <a:solidFill>
              <a:schemeClr val="accent1"/>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23D6B958-9034-4F36-ADCE-70F42F71F924}"/>
              </a:ext>
            </a:extLst>
          </p:cNvPr>
          <p:cNvSpPr>
            <a:spLocks noGrp="1"/>
          </p:cNvSpPr>
          <p:nvPr>
            <p:ph type="body" sz="quarter" idx="11" hasCustomPrompt="1"/>
          </p:nvPr>
        </p:nvSpPr>
        <p:spPr>
          <a:xfrm>
            <a:off x="2076966" y="2535697"/>
            <a:ext cx="4130021" cy="460452"/>
          </a:xfrm>
          <a:prstGeom prst="rect">
            <a:avLst/>
          </a:prstGeom>
        </p:spPr>
        <p:txBody>
          <a:bodyPr lIns="0" tIns="0" rIns="0" bIns="0" anchor="b"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dirty="0"/>
              <a:t>Slide Title</a:t>
            </a:r>
          </a:p>
        </p:txBody>
      </p: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9105586" y="4294926"/>
            <a:ext cx="2476813" cy="311858"/>
          </a:xfrm>
          <a:prstGeom prst="rect">
            <a:avLst/>
          </a:prstGeom>
        </p:spPr>
        <p:txBody>
          <a:bodyPr lIns="0" tIns="0" rIns="0" bIns="0" anchor="t" anchorCtr="0"/>
          <a:lstStyle>
            <a:lvl1pPr marL="0" indent="0" algn="ctr">
              <a:lnSpc>
                <a:spcPct val="100000"/>
              </a:lnSpc>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Point</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9105586" y="4732677"/>
            <a:ext cx="2476813" cy="922687"/>
          </a:xfrm>
          <a:prstGeom prst="rect">
            <a:avLst/>
          </a:prstGeom>
        </p:spPr>
        <p:txBody>
          <a:bodyPr lIns="0" tIns="0" rIns="0" bIns="0" anchor="t" anchorCtr="0"/>
          <a:lstStyle>
            <a:lvl1pPr marL="0" indent="0" algn="ctr">
              <a:lnSpc>
                <a:spcPct val="100000"/>
              </a:lnSpc>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sp>
        <p:nvSpPr>
          <p:cNvPr id="36" name="Text Placeholder 6">
            <a:extLst>
              <a:ext uri="{FF2B5EF4-FFF2-40B4-BE49-F238E27FC236}">
                <a16:creationId xmlns:a16="http://schemas.microsoft.com/office/drawing/2014/main" id="{BF0B19EF-9B14-420D-8629-C35F5C377B9A}"/>
              </a:ext>
            </a:extLst>
          </p:cNvPr>
          <p:cNvSpPr>
            <a:spLocks noGrp="1"/>
          </p:cNvSpPr>
          <p:nvPr>
            <p:ph type="body" sz="quarter" idx="30" hasCustomPrompt="1"/>
          </p:nvPr>
        </p:nvSpPr>
        <p:spPr>
          <a:xfrm>
            <a:off x="2076966" y="3179028"/>
            <a:ext cx="4130021" cy="1427756"/>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i="0" cap="none" baseline="0">
                <a:solidFill>
                  <a:srgbClr val="FFFFFF"/>
                </a:solidFill>
                <a:latin typeface="Marselis Pro"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sp>
        <p:nvSpPr>
          <p:cNvPr id="38" name="Text Placeholder 28">
            <a:extLst>
              <a:ext uri="{FF2B5EF4-FFF2-40B4-BE49-F238E27FC236}">
                <a16:creationId xmlns:a16="http://schemas.microsoft.com/office/drawing/2014/main" id="{89DFF712-98B6-4BCA-AD96-47CA361D3D01}"/>
              </a:ext>
            </a:extLst>
          </p:cNvPr>
          <p:cNvSpPr>
            <a:spLocks noGrp="1"/>
          </p:cNvSpPr>
          <p:nvPr>
            <p:ph type="body" sz="quarter" idx="31" hasCustomPrompt="1"/>
          </p:nvPr>
        </p:nvSpPr>
        <p:spPr>
          <a:xfrm>
            <a:off x="10217524" y="3683890"/>
            <a:ext cx="258315" cy="258315"/>
          </a:xfrm>
          <a:prstGeom prst="ellipse">
            <a:avLst/>
          </a:prstGeom>
          <a:solidFill>
            <a:schemeClr val="accent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pic>
        <p:nvPicPr>
          <p:cNvPr id="2" name="Picture 1">
            <a:extLst>
              <a:ext uri="{FF2B5EF4-FFF2-40B4-BE49-F238E27FC236}">
                <a16:creationId xmlns:a16="http://schemas.microsoft.com/office/drawing/2014/main" id="{14749AA6-D821-8373-FA1F-622B218EC7D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4" name="Content Placeholder 9">
            <a:extLst>
              <a:ext uri="{FF2B5EF4-FFF2-40B4-BE49-F238E27FC236}">
                <a16:creationId xmlns:a16="http://schemas.microsoft.com/office/drawing/2014/main" id="{82F54F16-EAB4-C397-B32A-FFAE67A31CA8}"/>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5" name="Slide Number Placeholder 2">
            <a:extLst>
              <a:ext uri="{FF2B5EF4-FFF2-40B4-BE49-F238E27FC236}">
                <a16:creationId xmlns:a16="http://schemas.microsoft.com/office/drawing/2014/main" id="{60A4890B-77A5-E2C5-3B60-2D7DF25F0E31}"/>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
        <p:nvSpPr>
          <p:cNvPr id="10" name="Picture Placeholder 9">
            <a:extLst>
              <a:ext uri="{FF2B5EF4-FFF2-40B4-BE49-F238E27FC236}">
                <a16:creationId xmlns:a16="http://schemas.microsoft.com/office/drawing/2014/main" id="{472FA8FE-6E95-98F9-F28A-690DBE7FAA05}"/>
              </a:ext>
            </a:extLst>
          </p:cNvPr>
          <p:cNvSpPr>
            <a:spLocks noGrp="1"/>
          </p:cNvSpPr>
          <p:nvPr>
            <p:ph type="pic" sz="quarter" idx="44" hasCustomPrompt="1"/>
          </p:nvPr>
        </p:nvSpPr>
        <p:spPr>
          <a:xfrm>
            <a:off x="7251700" y="3556000"/>
            <a:ext cx="546100" cy="546100"/>
          </a:xfrm>
          <a:prstGeom prst="rect">
            <a:avLst/>
          </a:prstGeom>
        </p:spPr>
        <p:txBody>
          <a:bodyPr/>
          <a:lstStyle>
            <a:lvl1pPr marL="0" indent="0" algn="ctr">
              <a:buNone/>
              <a:defRPr sz="800">
                <a:solidFill>
                  <a:srgbClr val="FFFFFF"/>
                </a:solidFill>
                <a:latin typeface="Cordale" panose="020A0503060602030A03" pitchFamily="18" charset="0"/>
                <a:cs typeface="Cordale" panose="020A0503060602030A03" pitchFamily="18" charset="0"/>
              </a:defRPr>
            </a:lvl1pPr>
          </a:lstStyle>
          <a:p>
            <a:r>
              <a:rPr lang="en-US" dirty="0"/>
              <a:t>Click to</a:t>
            </a:r>
            <a:br>
              <a:rPr lang="en-US" dirty="0"/>
            </a:br>
            <a:r>
              <a:rPr lang="en-US" dirty="0"/>
              <a:t>insert icon</a:t>
            </a:r>
          </a:p>
        </p:txBody>
      </p:sp>
    </p:spTree>
    <p:extLst>
      <p:ext uri="{BB962C8B-B14F-4D97-AF65-F5344CB8AC3E}">
        <p14:creationId xmlns:p14="http://schemas.microsoft.com/office/powerpoint/2010/main" val="36954357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meline B (Continuous)">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39757" y="3803374"/>
            <a:ext cx="12290908" cy="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8646870" y="4275048"/>
            <a:ext cx="1988517" cy="311858"/>
          </a:xfrm>
          <a:prstGeom prst="rect">
            <a:avLst/>
          </a:prstGeom>
        </p:spPr>
        <p:txBody>
          <a:bodyPr lIns="0" tIns="0" rIns="0" bIns="0" anchor="t" anchorCtr="0"/>
          <a:lstStyle>
            <a:lvl1pPr marL="0" indent="0" algn="ctr">
              <a:lnSpc>
                <a:spcPct val="100000"/>
              </a:lnSpc>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Point</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8646870" y="4712799"/>
            <a:ext cx="1988517" cy="922687"/>
          </a:xfrm>
          <a:prstGeom prst="rect">
            <a:avLst/>
          </a:prstGeom>
        </p:spPr>
        <p:txBody>
          <a:bodyPr lIns="0" tIns="0" rIns="0" bIns="0" anchor="t" anchorCtr="0"/>
          <a:lstStyle>
            <a:lvl1pPr marL="0" indent="0" algn="ctr">
              <a:lnSpc>
                <a:spcPct val="100000"/>
              </a:lnSpc>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sp>
        <p:nvSpPr>
          <p:cNvPr id="19" name="Text Placeholder 6">
            <a:extLst>
              <a:ext uri="{FF2B5EF4-FFF2-40B4-BE49-F238E27FC236}">
                <a16:creationId xmlns:a16="http://schemas.microsoft.com/office/drawing/2014/main" id="{7FB6E721-D80B-4D79-A625-A7DEA83B4CD9}"/>
              </a:ext>
            </a:extLst>
          </p:cNvPr>
          <p:cNvSpPr>
            <a:spLocks noGrp="1"/>
          </p:cNvSpPr>
          <p:nvPr>
            <p:ph type="body" sz="quarter" idx="30" hasCustomPrompt="1"/>
          </p:nvPr>
        </p:nvSpPr>
        <p:spPr>
          <a:xfrm>
            <a:off x="1556612" y="4275048"/>
            <a:ext cx="1988517" cy="311858"/>
          </a:xfrm>
          <a:prstGeom prst="rect">
            <a:avLst/>
          </a:prstGeom>
        </p:spPr>
        <p:txBody>
          <a:bodyPr lIns="0" tIns="0" rIns="0" bIns="0" anchor="t" anchorCtr="0"/>
          <a:lstStyle>
            <a:lvl1pPr marL="0" indent="0" algn="ctr">
              <a:lnSpc>
                <a:spcPct val="100000"/>
              </a:lnSpc>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Point</a:t>
            </a:r>
          </a:p>
        </p:txBody>
      </p:sp>
      <p:sp>
        <p:nvSpPr>
          <p:cNvPr id="20" name="Text Placeholder 6">
            <a:extLst>
              <a:ext uri="{FF2B5EF4-FFF2-40B4-BE49-F238E27FC236}">
                <a16:creationId xmlns:a16="http://schemas.microsoft.com/office/drawing/2014/main" id="{285132A9-9A6B-4895-8E7A-C431E415C972}"/>
              </a:ext>
            </a:extLst>
          </p:cNvPr>
          <p:cNvSpPr>
            <a:spLocks noGrp="1"/>
          </p:cNvSpPr>
          <p:nvPr>
            <p:ph type="body" sz="quarter" idx="31" hasCustomPrompt="1"/>
          </p:nvPr>
        </p:nvSpPr>
        <p:spPr>
          <a:xfrm>
            <a:off x="1556612" y="4712799"/>
            <a:ext cx="1988517" cy="922687"/>
          </a:xfrm>
          <a:prstGeom prst="rect">
            <a:avLst/>
          </a:prstGeom>
        </p:spPr>
        <p:txBody>
          <a:bodyPr lIns="0" tIns="0" rIns="0" bIns="0" anchor="t" anchorCtr="0"/>
          <a:lstStyle>
            <a:lvl1pPr marL="0" indent="0" algn="ctr">
              <a:lnSpc>
                <a:spcPct val="100000"/>
              </a:lnSpc>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sp>
        <p:nvSpPr>
          <p:cNvPr id="22" name="Text Placeholder 6">
            <a:extLst>
              <a:ext uri="{FF2B5EF4-FFF2-40B4-BE49-F238E27FC236}">
                <a16:creationId xmlns:a16="http://schemas.microsoft.com/office/drawing/2014/main" id="{8737F360-7667-4B64-B52D-09A45E25B49B}"/>
              </a:ext>
            </a:extLst>
          </p:cNvPr>
          <p:cNvSpPr>
            <a:spLocks noGrp="1"/>
          </p:cNvSpPr>
          <p:nvPr>
            <p:ph type="body" sz="quarter" idx="32" hasCustomPrompt="1"/>
          </p:nvPr>
        </p:nvSpPr>
        <p:spPr>
          <a:xfrm>
            <a:off x="5101741" y="1681213"/>
            <a:ext cx="1988517" cy="311858"/>
          </a:xfrm>
          <a:prstGeom prst="rect">
            <a:avLst/>
          </a:prstGeom>
        </p:spPr>
        <p:txBody>
          <a:bodyPr lIns="0" tIns="0" rIns="0" bIns="0" anchor="t" anchorCtr="0"/>
          <a:lstStyle>
            <a:lvl1pPr marL="0" indent="0" algn="ctr">
              <a:lnSpc>
                <a:spcPct val="100000"/>
              </a:lnSpc>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Point</a:t>
            </a:r>
          </a:p>
        </p:txBody>
      </p:sp>
      <p:sp>
        <p:nvSpPr>
          <p:cNvPr id="23" name="Text Placeholder 6">
            <a:extLst>
              <a:ext uri="{FF2B5EF4-FFF2-40B4-BE49-F238E27FC236}">
                <a16:creationId xmlns:a16="http://schemas.microsoft.com/office/drawing/2014/main" id="{C46C6A47-E729-45BA-9E56-ECA2DADE7E12}"/>
              </a:ext>
            </a:extLst>
          </p:cNvPr>
          <p:cNvSpPr>
            <a:spLocks noGrp="1"/>
          </p:cNvSpPr>
          <p:nvPr>
            <p:ph type="body" sz="quarter" idx="33" hasCustomPrompt="1"/>
          </p:nvPr>
        </p:nvSpPr>
        <p:spPr>
          <a:xfrm>
            <a:off x="5101741" y="2118964"/>
            <a:ext cx="1988517" cy="922687"/>
          </a:xfrm>
          <a:prstGeom prst="rect">
            <a:avLst/>
          </a:prstGeom>
        </p:spPr>
        <p:txBody>
          <a:bodyPr lIns="0" tIns="0" rIns="0" bIns="0" anchor="t" anchorCtr="0"/>
          <a:lstStyle>
            <a:lvl1pPr marL="0" indent="0" algn="ctr">
              <a:lnSpc>
                <a:spcPct val="100000"/>
              </a:lnSpc>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sp>
        <p:nvSpPr>
          <p:cNvPr id="24" name="Text Placeholder 28">
            <a:extLst>
              <a:ext uri="{FF2B5EF4-FFF2-40B4-BE49-F238E27FC236}">
                <a16:creationId xmlns:a16="http://schemas.microsoft.com/office/drawing/2014/main" id="{D83AAD39-FAEE-4F01-9D17-60BBF6E511C6}"/>
              </a:ext>
            </a:extLst>
          </p:cNvPr>
          <p:cNvSpPr>
            <a:spLocks noGrp="1"/>
          </p:cNvSpPr>
          <p:nvPr>
            <p:ph type="body" sz="quarter" idx="28" hasCustomPrompt="1"/>
          </p:nvPr>
        </p:nvSpPr>
        <p:spPr>
          <a:xfrm>
            <a:off x="5638799" y="3344020"/>
            <a:ext cx="914400" cy="91440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54" name="Picture Placeholder 9">
            <a:extLst>
              <a:ext uri="{FF2B5EF4-FFF2-40B4-BE49-F238E27FC236}">
                <a16:creationId xmlns:a16="http://schemas.microsoft.com/office/drawing/2014/main" id="{09208964-771E-46C1-9B4F-A3275B27FFDD}"/>
              </a:ext>
            </a:extLst>
          </p:cNvPr>
          <p:cNvSpPr>
            <a:spLocks noGrp="1"/>
          </p:cNvSpPr>
          <p:nvPr>
            <p:ph type="pic" sz="quarter" idx="29" hasCustomPrompt="1"/>
          </p:nvPr>
        </p:nvSpPr>
        <p:spPr>
          <a:xfrm>
            <a:off x="5867399" y="3574774"/>
            <a:ext cx="457200" cy="457200"/>
          </a:xfrm>
          <a:prstGeom prst="rect">
            <a:avLst/>
          </a:prstGeom>
        </p:spPr>
        <p:txBody>
          <a:bodyPr anchor="t" anchorCtr="0"/>
          <a:lstStyle>
            <a:lvl1pPr marL="0" indent="0" algn="ctr">
              <a:buNone/>
              <a:defRPr sz="8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 name="Text Placeholder 28">
            <a:extLst>
              <a:ext uri="{FF2B5EF4-FFF2-40B4-BE49-F238E27FC236}">
                <a16:creationId xmlns:a16="http://schemas.microsoft.com/office/drawing/2014/main" id="{A4CEDDB1-4DF4-D05C-1042-F768A78CB3E5}"/>
              </a:ext>
            </a:extLst>
          </p:cNvPr>
          <p:cNvSpPr>
            <a:spLocks noGrp="1"/>
          </p:cNvSpPr>
          <p:nvPr>
            <p:ph type="body" sz="quarter" idx="36" hasCustomPrompt="1"/>
          </p:nvPr>
        </p:nvSpPr>
        <p:spPr>
          <a:xfrm>
            <a:off x="9511970" y="3664012"/>
            <a:ext cx="258315" cy="258315"/>
          </a:xfrm>
          <a:prstGeom prst="ellipse">
            <a:avLst/>
          </a:prstGeom>
          <a:solidFill>
            <a:schemeClr val="accent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4" name="Text Placeholder 28">
            <a:extLst>
              <a:ext uri="{FF2B5EF4-FFF2-40B4-BE49-F238E27FC236}">
                <a16:creationId xmlns:a16="http://schemas.microsoft.com/office/drawing/2014/main" id="{89314BBC-6C85-F277-BA70-ACFC627B7AEC}"/>
              </a:ext>
            </a:extLst>
          </p:cNvPr>
          <p:cNvSpPr>
            <a:spLocks noGrp="1"/>
          </p:cNvSpPr>
          <p:nvPr>
            <p:ph type="body" sz="quarter" idx="37" hasCustomPrompt="1"/>
          </p:nvPr>
        </p:nvSpPr>
        <p:spPr>
          <a:xfrm>
            <a:off x="2421715" y="3664012"/>
            <a:ext cx="258315" cy="258315"/>
          </a:xfrm>
          <a:prstGeom prst="ellipse">
            <a:avLst/>
          </a:prstGeom>
          <a:solidFill>
            <a:schemeClr val="accent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pic>
        <p:nvPicPr>
          <p:cNvPr id="5" name="Picture 4">
            <a:extLst>
              <a:ext uri="{FF2B5EF4-FFF2-40B4-BE49-F238E27FC236}">
                <a16:creationId xmlns:a16="http://schemas.microsoft.com/office/drawing/2014/main" id="{269BB842-360B-16FA-1AD2-2A11AF69BC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7" name="Content Placeholder 9">
            <a:extLst>
              <a:ext uri="{FF2B5EF4-FFF2-40B4-BE49-F238E27FC236}">
                <a16:creationId xmlns:a16="http://schemas.microsoft.com/office/drawing/2014/main" id="{854A4673-F0E6-C418-CB41-3906C572382C}"/>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8" name="Slide Number Placeholder 2">
            <a:extLst>
              <a:ext uri="{FF2B5EF4-FFF2-40B4-BE49-F238E27FC236}">
                <a16:creationId xmlns:a16="http://schemas.microsoft.com/office/drawing/2014/main" id="{69F3D955-CAA1-4676-0C9E-26DD50C06064}"/>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20593877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meline C (Continuo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 Placeholder 28">
            <a:extLst>
              <a:ext uri="{FF2B5EF4-FFF2-40B4-BE49-F238E27FC236}">
                <a16:creationId xmlns:a16="http://schemas.microsoft.com/office/drawing/2014/main" id="{BA83F1B0-B6CA-47D2-A2D9-0C29F089E181}"/>
              </a:ext>
            </a:extLst>
          </p:cNvPr>
          <p:cNvSpPr>
            <a:spLocks noGrp="1"/>
          </p:cNvSpPr>
          <p:nvPr>
            <p:ph type="body" sz="quarter" idx="28" hasCustomPrompt="1"/>
          </p:nvPr>
        </p:nvSpPr>
        <p:spPr>
          <a:xfrm>
            <a:off x="4299040" y="3361745"/>
            <a:ext cx="914400" cy="91440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50469" y="3823252"/>
            <a:ext cx="4121716" cy="0"/>
          </a:xfrm>
          <a:prstGeom prst="line">
            <a:avLst/>
          </a:prstGeom>
          <a:ln w="19050">
            <a:solidFill>
              <a:schemeClr val="accent1"/>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23D6B958-9034-4F36-ADCE-70F42F71F924}"/>
              </a:ext>
            </a:extLst>
          </p:cNvPr>
          <p:cNvSpPr>
            <a:spLocks noGrp="1"/>
          </p:cNvSpPr>
          <p:nvPr>
            <p:ph type="body" sz="quarter" idx="11" hasCustomPrompt="1"/>
          </p:nvPr>
        </p:nvSpPr>
        <p:spPr>
          <a:xfrm>
            <a:off x="5774347" y="2535697"/>
            <a:ext cx="4130021" cy="460452"/>
          </a:xfrm>
          <a:prstGeom prst="rect">
            <a:avLst/>
          </a:prstGeom>
        </p:spPr>
        <p:txBody>
          <a:bodyPr lIns="0" tIns="0" rIns="0" bIns="0" anchor="b" anchorCtr="0"/>
          <a:lstStyle>
            <a:lvl1pPr marL="0" indent="0">
              <a:buNone/>
              <a:defRPr sz="3600" b="0" cap="none" baseline="0">
                <a:solidFill>
                  <a:schemeClr val="bg1"/>
                </a:solidFill>
                <a:latin typeface="Marselis Pro" panose="02000503030000020004" pitchFamily="2" charset="77"/>
                <a:cs typeface="Cordale" panose="020A0503060602030A03" pitchFamily="18" charset="0"/>
              </a:defRPr>
            </a:lvl1pPr>
          </a:lstStyle>
          <a:p>
            <a:pPr lvl="0"/>
            <a:r>
              <a:rPr lang="en-US" dirty="0"/>
              <a:t>Slide Title</a:t>
            </a:r>
          </a:p>
        </p:txBody>
      </p: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09599" y="4294926"/>
            <a:ext cx="2349329" cy="311858"/>
          </a:xfrm>
          <a:prstGeom prst="rect">
            <a:avLst/>
          </a:prstGeom>
        </p:spPr>
        <p:txBody>
          <a:bodyPr lIns="0" tIns="0" rIns="0" bIns="0" anchor="t" anchorCtr="0"/>
          <a:lstStyle>
            <a:lvl1pPr marL="0" indent="0" algn="ctr">
              <a:lnSpc>
                <a:spcPct val="100000"/>
              </a:lnSpc>
              <a:buNone/>
              <a:defRPr sz="2000" b="0" cap="none" baseline="0">
                <a:solidFill>
                  <a:schemeClr val="accent1"/>
                </a:solidFill>
                <a:latin typeface="Marselis Pro" panose="02000503030000020004" pitchFamily="2" charset="77"/>
                <a:cs typeface="Cordale" panose="020A0503060602030A03" pitchFamily="18" charset="0"/>
              </a:defRPr>
            </a:lvl1pPr>
          </a:lstStyle>
          <a:p>
            <a:pPr lvl="0"/>
            <a:r>
              <a:rPr lang="en-US" dirty="0"/>
              <a:t>Point</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09599" y="4732677"/>
            <a:ext cx="2349329" cy="922687"/>
          </a:xfrm>
          <a:prstGeom prst="rect">
            <a:avLst/>
          </a:prstGeom>
        </p:spPr>
        <p:txBody>
          <a:bodyPr lIns="0" tIns="0" rIns="0" bIns="0" anchor="t" anchorCtr="0"/>
          <a:lstStyle>
            <a:lvl1pPr marL="0" indent="0" algn="ctr">
              <a:lnSpc>
                <a:spcPct val="100000"/>
              </a:lnSpc>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sp>
        <p:nvSpPr>
          <p:cNvPr id="54" name="Picture Placeholder 9">
            <a:extLst>
              <a:ext uri="{FF2B5EF4-FFF2-40B4-BE49-F238E27FC236}">
                <a16:creationId xmlns:a16="http://schemas.microsoft.com/office/drawing/2014/main" id="{09208964-771E-46C1-9B4F-A3275B27FFDD}"/>
              </a:ext>
            </a:extLst>
          </p:cNvPr>
          <p:cNvSpPr>
            <a:spLocks noGrp="1"/>
          </p:cNvSpPr>
          <p:nvPr>
            <p:ph type="pic" sz="quarter" idx="29" hasCustomPrompt="1"/>
          </p:nvPr>
        </p:nvSpPr>
        <p:spPr>
          <a:xfrm>
            <a:off x="4527640" y="3594652"/>
            <a:ext cx="457200" cy="457200"/>
          </a:xfrm>
          <a:prstGeom prst="rect">
            <a:avLst/>
          </a:prstGeom>
        </p:spPr>
        <p:txBody>
          <a:bodyPr anchor="t" anchorCtr="0"/>
          <a:lstStyle>
            <a:lvl1pPr marL="0" indent="0" algn="ctr">
              <a:buNone/>
              <a:defRPr sz="8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36" name="Text Placeholder 6">
            <a:extLst>
              <a:ext uri="{FF2B5EF4-FFF2-40B4-BE49-F238E27FC236}">
                <a16:creationId xmlns:a16="http://schemas.microsoft.com/office/drawing/2014/main" id="{BF0B19EF-9B14-420D-8629-C35F5C377B9A}"/>
              </a:ext>
            </a:extLst>
          </p:cNvPr>
          <p:cNvSpPr>
            <a:spLocks noGrp="1"/>
          </p:cNvSpPr>
          <p:nvPr>
            <p:ph type="body" sz="quarter" idx="30" hasCustomPrompt="1"/>
          </p:nvPr>
        </p:nvSpPr>
        <p:spPr>
          <a:xfrm>
            <a:off x="5774347" y="3179028"/>
            <a:ext cx="4130021" cy="1427756"/>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i="0" cap="none" baseline="0">
                <a:solidFill>
                  <a:srgbClr val="FFFFFF"/>
                </a:solidFill>
                <a:latin typeface="Marselis Pro" panose="02000503030000020004" pitchFamily="2" charset="77"/>
                <a:cs typeface="Cordale" panose="020A0503060602030A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sp>
        <p:nvSpPr>
          <p:cNvPr id="4" name="Content Placeholder 9">
            <a:extLst>
              <a:ext uri="{FF2B5EF4-FFF2-40B4-BE49-F238E27FC236}">
                <a16:creationId xmlns:a16="http://schemas.microsoft.com/office/drawing/2014/main" id="{C9EBE98C-F2C9-1589-6C59-18BFB1315EAF}"/>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5" name="Slide Number Placeholder 2">
            <a:extLst>
              <a:ext uri="{FF2B5EF4-FFF2-40B4-BE49-F238E27FC236}">
                <a16:creationId xmlns:a16="http://schemas.microsoft.com/office/drawing/2014/main" id="{EA1A2705-84FA-5F39-8AEF-FAA22CC109FA}"/>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
        <p:nvSpPr>
          <p:cNvPr id="9" name="Text Placeholder 28">
            <a:extLst>
              <a:ext uri="{FF2B5EF4-FFF2-40B4-BE49-F238E27FC236}">
                <a16:creationId xmlns:a16="http://schemas.microsoft.com/office/drawing/2014/main" id="{3C09E08C-E92A-91D5-FB7D-1EB1A21D2F7E}"/>
              </a:ext>
            </a:extLst>
          </p:cNvPr>
          <p:cNvSpPr>
            <a:spLocks noGrp="1"/>
          </p:cNvSpPr>
          <p:nvPr>
            <p:ph type="body" sz="quarter" idx="31" hasCustomPrompt="1"/>
          </p:nvPr>
        </p:nvSpPr>
        <p:spPr>
          <a:xfrm>
            <a:off x="1652631" y="3683890"/>
            <a:ext cx="258315" cy="258315"/>
          </a:xfrm>
          <a:prstGeom prst="ellipse">
            <a:avLst/>
          </a:prstGeom>
          <a:solidFill>
            <a:schemeClr val="accent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pic>
        <p:nvPicPr>
          <p:cNvPr id="3" name="Picture 2">
            <a:extLst>
              <a:ext uri="{FF2B5EF4-FFF2-40B4-BE49-F238E27FC236}">
                <a16:creationId xmlns:a16="http://schemas.microsoft.com/office/drawing/2014/main" id="{8D38C68B-3B19-9B3C-01F9-FD204CDE93C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Tree>
    <p:extLst>
      <p:ext uri="{BB962C8B-B14F-4D97-AF65-F5344CB8AC3E}">
        <p14:creationId xmlns:p14="http://schemas.microsoft.com/office/powerpoint/2010/main" val="3905163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Half)">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55E954-69EA-46CD-921F-0E764C78A835}"/>
              </a:ext>
            </a:extLst>
          </p:cNvPr>
          <p:cNvSpPr>
            <a:spLocks noGrp="1"/>
          </p:cNvSpPr>
          <p:nvPr>
            <p:ph type="pic" sz="quarter" idx="12" hasCustomPrompt="1"/>
          </p:nvPr>
        </p:nvSpPr>
        <p:spPr>
          <a:xfrm>
            <a:off x="0" y="0"/>
            <a:ext cx="6096000" cy="6858000"/>
          </a:xfrm>
          <a:prstGeom prst="rect">
            <a:avLst/>
          </a:prstGeom>
        </p:spPr>
        <p:txBody>
          <a:bodyPr anchor="ctr" anchorCtr="0"/>
          <a:lstStyle>
            <a:lvl1pPr marL="0" indent="0" algn="ctr">
              <a:buNone/>
              <a:defRPr b="0" i="0">
                <a:solidFill>
                  <a:srgbClr val="FFFFFF"/>
                </a:solidFill>
                <a:latin typeface="Marselis Pro Light" panose="02000503030000020004" pitchFamily="2" charset="77"/>
                <a:cs typeface="Cordale" panose="020A0503060602030A03" pitchFamily="18" charset="0"/>
              </a:defRPr>
            </a:lvl1pPr>
          </a:lstStyle>
          <a:p>
            <a:r>
              <a:rPr lang="en-US" dirty="0"/>
              <a:t>Click to insert image</a:t>
            </a:r>
          </a:p>
        </p:txBody>
      </p:sp>
      <p:sp>
        <p:nvSpPr>
          <p:cNvPr id="9" name="Text Placeholder 6">
            <a:extLst>
              <a:ext uri="{FF2B5EF4-FFF2-40B4-BE49-F238E27FC236}">
                <a16:creationId xmlns:a16="http://schemas.microsoft.com/office/drawing/2014/main" id="{6621081E-2642-4831-B9E1-E913FE1977A2}"/>
              </a:ext>
            </a:extLst>
          </p:cNvPr>
          <p:cNvSpPr>
            <a:spLocks noGrp="1"/>
          </p:cNvSpPr>
          <p:nvPr>
            <p:ph type="body" sz="quarter" idx="13" hasCustomPrompt="1"/>
          </p:nvPr>
        </p:nvSpPr>
        <p:spPr>
          <a:xfrm>
            <a:off x="7592704" y="1716366"/>
            <a:ext cx="3989695"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 1</a:t>
            </a:r>
          </a:p>
        </p:txBody>
      </p:sp>
      <p:sp>
        <p:nvSpPr>
          <p:cNvPr id="13" name="Text Placeholder 6">
            <a:extLst>
              <a:ext uri="{FF2B5EF4-FFF2-40B4-BE49-F238E27FC236}">
                <a16:creationId xmlns:a16="http://schemas.microsoft.com/office/drawing/2014/main" id="{EA432D12-B74D-4AA2-8C64-90E7A948A5C1}"/>
              </a:ext>
            </a:extLst>
          </p:cNvPr>
          <p:cNvSpPr>
            <a:spLocks noGrp="1"/>
          </p:cNvSpPr>
          <p:nvPr>
            <p:ph type="body" sz="quarter" idx="14" hasCustomPrompt="1"/>
          </p:nvPr>
        </p:nvSpPr>
        <p:spPr>
          <a:xfrm>
            <a:off x="7592704" y="2031240"/>
            <a:ext cx="3989695" cy="1005840"/>
          </a:xfrm>
          <a:prstGeom prst="rect">
            <a:avLst/>
          </a:prstGeom>
        </p:spPr>
        <p:txBody>
          <a:bodyPr lIns="0" tIns="0" rIns="0" bIns="0" anchor="t" anchorCtr="0"/>
          <a:lstStyle>
            <a:lvl1pPr marL="0" indent="0">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ligula.</a:t>
            </a:r>
          </a:p>
        </p:txBody>
      </p:sp>
      <p:sp>
        <p:nvSpPr>
          <p:cNvPr id="18" name="Text Placeholder 6">
            <a:extLst>
              <a:ext uri="{FF2B5EF4-FFF2-40B4-BE49-F238E27FC236}">
                <a16:creationId xmlns:a16="http://schemas.microsoft.com/office/drawing/2014/main" id="{4AE3D87B-680B-4BB3-B15E-A5F544EC3102}"/>
              </a:ext>
            </a:extLst>
          </p:cNvPr>
          <p:cNvSpPr>
            <a:spLocks noGrp="1"/>
          </p:cNvSpPr>
          <p:nvPr>
            <p:ph type="body" sz="quarter" idx="15" hasCustomPrompt="1"/>
          </p:nvPr>
        </p:nvSpPr>
        <p:spPr>
          <a:xfrm>
            <a:off x="7592704" y="3206247"/>
            <a:ext cx="3989695"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 2</a:t>
            </a:r>
          </a:p>
        </p:txBody>
      </p:sp>
      <p:sp>
        <p:nvSpPr>
          <p:cNvPr id="19" name="Text Placeholder 6">
            <a:extLst>
              <a:ext uri="{FF2B5EF4-FFF2-40B4-BE49-F238E27FC236}">
                <a16:creationId xmlns:a16="http://schemas.microsoft.com/office/drawing/2014/main" id="{D5BB9E20-74CC-4665-9F6C-8BEF6169E72D}"/>
              </a:ext>
            </a:extLst>
          </p:cNvPr>
          <p:cNvSpPr>
            <a:spLocks noGrp="1"/>
          </p:cNvSpPr>
          <p:nvPr>
            <p:ph type="body" sz="quarter" idx="16" hasCustomPrompt="1"/>
          </p:nvPr>
        </p:nvSpPr>
        <p:spPr>
          <a:xfrm>
            <a:off x="7592704" y="3521121"/>
            <a:ext cx="3989695" cy="1005840"/>
          </a:xfrm>
          <a:prstGeom prst="rect">
            <a:avLst/>
          </a:prstGeom>
        </p:spPr>
        <p:txBody>
          <a:bodyPr lIns="0" tIns="0" rIns="0" bIns="0" anchor="t" anchorCtr="0"/>
          <a:lstStyle>
            <a:lvl1pPr marL="0" indent="0">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ligula.</a:t>
            </a:r>
          </a:p>
        </p:txBody>
      </p:sp>
      <p:sp>
        <p:nvSpPr>
          <p:cNvPr id="20" name="Text Placeholder 6">
            <a:extLst>
              <a:ext uri="{FF2B5EF4-FFF2-40B4-BE49-F238E27FC236}">
                <a16:creationId xmlns:a16="http://schemas.microsoft.com/office/drawing/2014/main" id="{30840340-E1BC-492D-B6DB-27A1F11083F1}"/>
              </a:ext>
            </a:extLst>
          </p:cNvPr>
          <p:cNvSpPr>
            <a:spLocks noGrp="1"/>
          </p:cNvSpPr>
          <p:nvPr>
            <p:ph type="body" sz="quarter" idx="17" hasCustomPrompt="1"/>
          </p:nvPr>
        </p:nvSpPr>
        <p:spPr>
          <a:xfrm>
            <a:off x="7592704" y="4698402"/>
            <a:ext cx="3989695"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 3</a:t>
            </a:r>
          </a:p>
        </p:txBody>
      </p:sp>
      <p:sp>
        <p:nvSpPr>
          <p:cNvPr id="21" name="Text Placeholder 6">
            <a:extLst>
              <a:ext uri="{FF2B5EF4-FFF2-40B4-BE49-F238E27FC236}">
                <a16:creationId xmlns:a16="http://schemas.microsoft.com/office/drawing/2014/main" id="{CB91508B-DF42-4B2C-A034-DC12BD599601}"/>
              </a:ext>
            </a:extLst>
          </p:cNvPr>
          <p:cNvSpPr>
            <a:spLocks noGrp="1"/>
          </p:cNvSpPr>
          <p:nvPr>
            <p:ph type="body" sz="quarter" idx="18" hasCustomPrompt="1"/>
          </p:nvPr>
        </p:nvSpPr>
        <p:spPr>
          <a:xfrm>
            <a:off x="7592704" y="5013276"/>
            <a:ext cx="3989695" cy="1005840"/>
          </a:xfrm>
          <a:prstGeom prst="rect">
            <a:avLst/>
          </a:prstGeom>
        </p:spPr>
        <p:txBody>
          <a:bodyPr lIns="0" tIns="0" rIns="0" bIns="0" anchor="t" anchorCtr="0"/>
          <a:lstStyle>
            <a:lvl1pPr marL="0" indent="0">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ligula.</a:t>
            </a:r>
          </a:p>
        </p:txBody>
      </p:sp>
      <p:sp>
        <p:nvSpPr>
          <p:cNvPr id="22" name="Picture Placeholder 9">
            <a:extLst>
              <a:ext uri="{FF2B5EF4-FFF2-40B4-BE49-F238E27FC236}">
                <a16:creationId xmlns:a16="http://schemas.microsoft.com/office/drawing/2014/main" id="{5D439CA4-C958-4E7D-AE74-610A6360D8F4}"/>
              </a:ext>
            </a:extLst>
          </p:cNvPr>
          <p:cNvSpPr>
            <a:spLocks noGrp="1"/>
          </p:cNvSpPr>
          <p:nvPr>
            <p:ph type="pic" sz="quarter" idx="19" hasCustomPrompt="1"/>
          </p:nvPr>
        </p:nvSpPr>
        <p:spPr>
          <a:xfrm>
            <a:off x="6573202" y="1716366"/>
            <a:ext cx="640080" cy="640080"/>
          </a:xfrm>
          <a:prstGeom prst="rect">
            <a:avLst/>
          </a:prstGeom>
        </p:spPr>
        <p:txBody>
          <a:bodyPr anchor="t" anchorCtr="0"/>
          <a:lstStyle>
            <a:lvl1pPr marL="0" indent="0" algn="ctr">
              <a:buNone/>
              <a:defRPr sz="10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3" name="Picture Placeholder 9">
            <a:extLst>
              <a:ext uri="{FF2B5EF4-FFF2-40B4-BE49-F238E27FC236}">
                <a16:creationId xmlns:a16="http://schemas.microsoft.com/office/drawing/2014/main" id="{4F5A2E16-7279-4439-B071-7C1080648E71}"/>
              </a:ext>
            </a:extLst>
          </p:cNvPr>
          <p:cNvSpPr>
            <a:spLocks noGrp="1"/>
          </p:cNvSpPr>
          <p:nvPr>
            <p:ph type="pic" sz="quarter" idx="20" hasCustomPrompt="1"/>
          </p:nvPr>
        </p:nvSpPr>
        <p:spPr>
          <a:xfrm>
            <a:off x="6573202" y="3206247"/>
            <a:ext cx="640080" cy="640080"/>
          </a:xfrm>
          <a:prstGeom prst="rect">
            <a:avLst/>
          </a:prstGeom>
        </p:spPr>
        <p:txBody>
          <a:bodyPr anchor="t" anchorCtr="0"/>
          <a:lstStyle>
            <a:lvl1pPr marL="0" indent="0" algn="ctr">
              <a:buNone/>
              <a:defRPr sz="10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4" name="Picture Placeholder 9">
            <a:extLst>
              <a:ext uri="{FF2B5EF4-FFF2-40B4-BE49-F238E27FC236}">
                <a16:creationId xmlns:a16="http://schemas.microsoft.com/office/drawing/2014/main" id="{CAC0E806-91DD-430B-A50C-88F140EFC496}"/>
              </a:ext>
            </a:extLst>
          </p:cNvPr>
          <p:cNvSpPr>
            <a:spLocks noGrp="1"/>
          </p:cNvSpPr>
          <p:nvPr>
            <p:ph type="pic" sz="quarter" idx="21" hasCustomPrompt="1"/>
          </p:nvPr>
        </p:nvSpPr>
        <p:spPr>
          <a:xfrm>
            <a:off x="6573202" y="4696128"/>
            <a:ext cx="640080" cy="640080"/>
          </a:xfrm>
          <a:prstGeom prst="rect">
            <a:avLst/>
          </a:prstGeom>
        </p:spPr>
        <p:txBody>
          <a:bodyPr anchor="t" anchorCtr="0"/>
          <a:lstStyle>
            <a:lvl1pPr marL="0" indent="0" algn="ctr">
              <a:buNone/>
              <a:defRPr sz="10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 name="Text Placeholder 6">
            <a:extLst>
              <a:ext uri="{FF2B5EF4-FFF2-40B4-BE49-F238E27FC236}">
                <a16:creationId xmlns:a16="http://schemas.microsoft.com/office/drawing/2014/main" id="{D247B1E2-6C46-AF60-9343-1A08AA8864F0}"/>
              </a:ext>
            </a:extLst>
          </p:cNvPr>
          <p:cNvSpPr>
            <a:spLocks noGrp="1"/>
          </p:cNvSpPr>
          <p:nvPr>
            <p:ph type="body" sz="quarter" idx="11" hasCustomPrompt="1"/>
          </p:nvPr>
        </p:nvSpPr>
        <p:spPr>
          <a:xfrm>
            <a:off x="6573201" y="516835"/>
            <a:ext cx="5009197"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dirty="0"/>
              <a:t>Slide Title</a:t>
            </a:r>
          </a:p>
        </p:txBody>
      </p:sp>
      <p:sp>
        <p:nvSpPr>
          <p:cNvPr id="5" name="Content Placeholder 9">
            <a:extLst>
              <a:ext uri="{FF2B5EF4-FFF2-40B4-BE49-F238E27FC236}">
                <a16:creationId xmlns:a16="http://schemas.microsoft.com/office/drawing/2014/main" id="{4DF1A60C-AAF0-679F-35BD-98FE09EBE3FE}"/>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6" name="Slide Number Placeholder 2">
            <a:extLst>
              <a:ext uri="{FF2B5EF4-FFF2-40B4-BE49-F238E27FC236}">
                <a16:creationId xmlns:a16="http://schemas.microsoft.com/office/drawing/2014/main" id="{BE911E85-18CE-6A23-3B98-BBFC1A6572A8}"/>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12265914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Half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55E954-69EA-46CD-921F-0E764C78A835}"/>
              </a:ext>
            </a:extLst>
          </p:cNvPr>
          <p:cNvSpPr>
            <a:spLocks noGrp="1"/>
          </p:cNvSpPr>
          <p:nvPr>
            <p:ph type="pic" sz="quarter" idx="12" hasCustomPrompt="1"/>
          </p:nvPr>
        </p:nvSpPr>
        <p:spPr>
          <a:xfrm>
            <a:off x="6096000" y="0"/>
            <a:ext cx="6096000" cy="6858000"/>
          </a:xfrm>
          <a:prstGeom prst="rect">
            <a:avLst/>
          </a:prstGeom>
        </p:spPr>
        <p:txBody>
          <a:bodyPr anchor="ctr" anchorCtr="0"/>
          <a:lstStyle>
            <a:lvl1pPr marL="0" indent="0" algn="ctr">
              <a:buNone/>
              <a:defRPr b="0" i="0">
                <a:solidFill>
                  <a:srgbClr val="FFFFFF"/>
                </a:solidFill>
                <a:latin typeface="Marselis Pro Light" panose="02000503030000020004" pitchFamily="2" charset="77"/>
                <a:cs typeface="Cordale" panose="020A0503060602030A03" pitchFamily="18" charset="0"/>
              </a:defRPr>
            </a:lvl1pPr>
          </a:lstStyle>
          <a:p>
            <a:r>
              <a:rPr lang="en-US" dirty="0"/>
              <a:t>Click to insert image</a:t>
            </a:r>
          </a:p>
        </p:txBody>
      </p:sp>
      <p:sp>
        <p:nvSpPr>
          <p:cNvPr id="9" name="Text Placeholder 6">
            <a:extLst>
              <a:ext uri="{FF2B5EF4-FFF2-40B4-BE49-F238E27FC236}">
                <a16:creationId xmlns:a16="http://schemas.microsoft.com/office/drawing/2014/main" id="{6621081E-2642-4831-B9E1-E913FE1977A2}"/>
              </a:ext>
            </a:extLst>
          </p:cNvPr>
          <p:cNvSpPr>
            <a:spLocks noGrp="1"/>
          </p:cNvSpPr>
          <p:nvPr>
            <p:ph type="body" sz="quarter" idx="13" hasCustomPrompt="1"/>
          </p:nvPr>
        </p:nvSpPr>
        <p:spPr>
          <a:xfrm>
            <a:off x="1629101" y="1716366"/>
            <a:ext cx="3781038"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 1</a:t>
            </a:r>
          </a:p>
        </p:txBody>
      </p:sp>
      <p:sp>
        <p:nvSpPr>
          <p:cNvPr id="13" name="Text Placeholder 6">
            <a:extLst>
              <a:ext uri="{FF2B5EF4-FFF2-40B4-BE49-F238E27FC236}">
                <a16:creationId xmlns:a16="http://schemas.microsoft.com/office/drawing/2014/main" id="{EA432D12-B74D-4AA2-8C64-90E7A948A5C1}"/>
              </a:ext>
            </a:extLst>
          </p:cNvPr>
          <p:cNvSpPr>
            <a:spLocks noGrp="1"/>
          </p:cNvSpPr>
          <p:nvPr>
            <p:ph type="body" sz="quarter" idx="14" hasCustomPrompt="1"/>
          </p:nvPr>
        </p:nvSpPr>
        <p:spPr>
          <a:xfrm>
            <a:off x="1629101" y="2031240"/>
            <a:ext cx="3781038" cy="1005840"/>
          </a:xfrm>
          <a:prstGeom prst="rect">
            <a:avLst/>
          </a:prstGeom>
        </p:spPr>
        <p:txBody>
          <a:bodyPr lIns="0" tIns="0" rIns="0" bIns="0" anchor="t" anchorCtr="0"/>
          <a:lstStyle>
            <a:lvl1pPr marL="0" indent="0">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ligula.</a:t>
            </a:r>
          </a:p>
        </p:txBody>
      </p:sp>
      <p:sp>
        <p:nvSpPr>
          <p:cNvPr id="18" name="Text Placeholder 6">
            <a:extLst>
              <a:ext uri="{FF2B5EF4-FFF2-40B4-BE49-F238E27FC236}">
                <a16:creationId xmlns:a16="http://schemas.microsoft.com/office/drawing/2014/main" id="{4AE3D87B-680B-4BB3-B15E-A5F544EC3102}"/>
              </a:ext>
            </a:extLst>
          </p:cNvPr>
          <p:cNvSpPr>
            <a:spLocks noGrp="1"/>
          </p:cNvSpPr>
          <p:nvPr>
            <p:ph type="body" sz="quarter" idx="15" hasCustomPrompt="1"/>
          </p:nvPr>
        </p:nvSpPr>
        <p:spPr>
          <a:xfrm>
            <a:off x="1629101" y="3206247"/>
            <a:ext cx="3781038"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 2</a:t>
            </a:r>
          </a:p>
        </p:txBody>
      </p:sp>
      <p:sp>
        <p:nvSpPr>
          <p:cNvPr id="19" name="Text Placeholder 6">
            <a:extLst>
              <a:ext uri="{FF2B5EF4-FFF2-40B4-BE49-F238E27FC236}">
                <a16:creationId xmlns:a16="http://schemas.microsoft.com/office/drawing/2014/main" id="{D5BB9E20-74CC-4665-9F6C-8BEF6169E72D}"/>
              </a:ext>
            </a:extLst>
          </p:cNvPr>
          <p:cNvSpPr>
            <a:spLocks noGrp="1"/>
          </p:cNvSpPr>
          <p:nvPr>
            <p:ph type="body" sz="quarter" idx="16" hasCustomPrompt="1"/>
          </p:nvPr>
        </p:nvSpPr>
        <p:spPr>
          <a:xfrm>
            <a:off x="1629101" y="3521121"/>
            <a:ext cx="3781038" cy="1005840"/>
          </a:xfrm>
          <a:prstGeom prst="rect">
            <a:avLst/>
          </a:prstGeom>
        </p:spPr>
        <p:txBody>
          <a:bodyPr lIns="0" tIns="0" rIns="0" bIns="0" anchor="t" anchorCtr="0"/>
          <a:lstStyle>
            <a:lvl1pPr marL="0" indent="0">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ligula.</a:t>
            </a:r>
          </a:p>
        </p:txBody>
      </p:sp>
      <p:sp>
        <p:nvSpPr>
          <p:cNvPr id="20" name="Text Placeholder 6">
            <a:extLst>
              <a:ext uri="{FF2B5EF4-FFF2-40B4-BE49-F238E27FC236}">
                <a16:creationId xmlns:a16="http://schemas.microsoft.com/office/drawing/2014/main" id="{30840340-E1BC-492D-B6DB-27A1F11083F1}"/>
              </a:ext>
            </a:extLst>
          </p:cNvPr>
          <p:cNvSpPr>
            <a:spLocks noGrp="1"/>
          </p:cNvSpPr>
          <p:nvPr>
            <p:ph type="body" sz="quarter" idx="17" hasCustomPrompt="1"/>
          </p:nvPr>
        </p:nvSpPr>
        <p:spPr>
          <a:xfrm>
            <a:off x="1629101" y="4698402"/>
            <a:ext cx="3781038"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 3</a:t>
            </a:r>
          </a:p>
        </p:txBody>
      </p:sp>
      <p:sp>
        <p:nvSpPr>
          <p:cNvPr id="21" name="Text Placeholder 6">
            <a:extLst>
              <a:ext uri="{FF2B5EF4-FFF2-40B4-BE49-F238E27FC236}">
                <a16:creationId xmlns:a16="http://schemas.microsoft.com/office/drawing/2014/main" id="{CB91508B-DF42-4B2C-A034-DC12BD599601}"/>
              </a:ext>
            </a:extLst>
          </p:cNvPr>
          <p:cNvSpPr>
            <a:spLocks noGrp="1"/>
          </p:cNvSpPr>
          <p:nvPr>
            <p:ph type="body" sz="quarter" idx="18" hasCustomPrompt="1"/>
          </p:nvPr>
        </p:nvSpPr>
        <p:spPr>
          <a:xfrm>
            <a:off x="1629101" y="5013276"/>
            <a:ext cx="3781038" cy="1005840"/>
          </a:xfrm>
          <a:prstGeom prst="rect">
            <a:avLst/>
          </a:prstGeom>
        </p:spPr>
        <p:txBody>
          <a:bodyPr lIns="0" tIns="0" rIns="0" bIns="0" anchor="t" anchorCtr="0"/>
          <a:lstStyle>
            <a:lvl1pPr marL="0" indent="0">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ligula.</a:t>
            </a:r>
          </a:p>
        </p:txBody>
      </p:sp>
      <p:sp>
        <p:nvSpPr>
          <p:cNvPr id="22" name="Picture Placeholder 9">
            <a:extLst>
              <a:ext uri="{FF2B5EF4-FFF2-40B4-BE49-F238E27FC236}">
                <a16:creationId xmlns:a16="http://schemas.microsoft.com/office/drawing/2014/main" id="{5D439CA4-C958-4E7D-AE74-610A6360D8F4}"/>
              </a:ext>
            </a:extLst>
          </p:cNvPr>
          <p:cNvSpPr>
            <a:spLocks noGrp="1"/>
          </p:cNvSpPr>
          <p:nvPr>
            <p:ph type="pic" sz="quarter" idx="19" hasCustomPrompt="1"/>
          </p:nvPr>
        </p:nvSpPr>
        <p:spPr>
          <a:xfrm>
            <a:off x="609599" y="1716366"/>
            <a:ext cx="640080" cy="640080"/>
          </a:xfrm>
          <a:prstGeom prst="rect">
            <a:avLst/>
          </a:prstGeom>
        </p:spPr>
        <p:txBody>
          <a:bodyPr anchor="t" anchorCtr="0"/>
          <a:lstStyle>
            <a:lvl1pPr marL="0" indent="0" algn="ctr">
              <a:buNone/>
              <a:defRPr sz="10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3" name="Picture Placeholder 9">
            <a:extLst>
              <a:ext uri="{FF2B5EF4-FFF2-40B4-BE49-F238E27FC236}">
                <a16:creationId xmlns:a16="http://schemas.microsoft.com/office/drawing/2014/main" id="{4F5A2E16-7279-4439-B071-7C1080648E71}"/>
              </a:ext>
            </a:extLst>
          </p:cNvPr>
          <p:cNvSpPr>
            <a:spLocks noGrp="1"/>
          </p:cNvSpPr>
          <p:nvPr>
            <p:ph type="pic" sz="quarter" idx="20" hasCustomPrompt="1"/>
          </p:nvPr>
        </p:nvSpPr>
        <p:spPr>
          <a:xfrm>
            <a:off x="609599" y="3206247"/>
            <a:ext cx="640080" cy="640080"/>
          </a:xfrm>
          <a:prstGeom prst="rect">
            <a:avLst/>
          </a:prstGeom>
        </p:spPr>
        <p:txBody>
          <a:bodyPr anchor="t" anchorCtr="0"/>
          <a:lstStyle>
            <a:lvl1pPr marL="0" indent="0" algn="ctr">
              <a:buNone/>
              <a:defRPr sz="10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4" name="Picture Placeholder 9">
            <a:extLst>
              <a:ext uri="{FF2B5EF4-FFF2-40B4-BE49-F238E27FC236}">
                <a16:creationId xmlns:a16="http://schemas.microsoft.com/office/drawing/2014/main" id="{CAC0E806-91DD-430B-A50C-88F140EFC496}"/>
              </a:ext>
            </a:extLst>
          </p:cNvPr>
          <p:cNvSpPr>
            <a:spLocks noGrp="1"/>
          </p:cNvSpPr>
          <p:nvPr>
            <p:ph type="pic" sz="quarter" idx="21" hasCustomPrompt="1"/>
          </p:nvPr>
        </p:nvSpPr>
        <p:spPr>
          <a:xfrm>
            <a:off x="609599" y="4696128"/>
            <a:ext cx="640080" cy="640080"/>
          </a:xfrm>
          <a:prstGeom prst="rect">
            <a:avLst/>
          </a:prstGeom>
        </p:spPr>
        <p:txBody>
          <a:bodyPr anchor="t" anchorCtr="0"/>
          <a:lstStyle>
            <a:lvl1pPr marL="0" indent="0" algn="ctr">
              <a:buNone/>
              <a:defRPr sz="10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 name="Text Placeholder 6">
            <a:extLst>
              <a:ext uri="{FF2B5EF4-FFF2-40B4-BE49-F238E27FC236}">
                <a16:creationId xmlns:a16="http://schemas.microsoft.com/office/drawing/2014/main" id="{E7FFBBE6-821F-8303-951D-304BCEB64185}"/>
              </a:ext>
            </a:extLst>
          </p:cNvPr>
          <p:cNvSpPr>
            <a:spLocks noGrp="1"/>
          </p:cNvSpPr>
          <p:nvPr>
            <p:ph type="body" sz="quarter" idx="11" hasCustomPrompt="1"/>
          </p:nvPr>
        </p:nvSpPr>
        <p:spPr>
          <a:xfrm>
            <a:off x="609599" y="516835"/>
            <a:ext cx="4800540"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5" name="Picture 4">
            <a:extLst>
              <a:ext uri="{FF2B5EF4-FFF2-40B4-BE49-F238E27FC236}">
                <a16:creationId xmlns:a16="http://schemas.microsoft.com/office/drawing/2014/main" id="{6E743DB1-E6E2-CC4F-D280-6421EB1DCE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6" name="Content Placeholder 9">
            <a:extLst>
              <a:ext uri="{FF2B5EF4-FFF2-40B4-BE49-F238E27FC236}">
                <a16:creationId xmlns:a16="http://schemas.microsoft.com/office/drawing/2014/main" id="{5EE11776-20EA-CA52-5DC4-11A807DCF5F8}"/>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10" name="Slide Number Placeholder 2">
            <a:extLst>
              <a:ext uri="{FF2B5EF4-FFF2-40B4-BE49-F238E27FC236}">
                <a16:creationId xmlns:a16="http://schemas.microsoft.com/office/drawing/2014/main" id="{186939C2-C72F-CC77-B4EA-EB71FF6DBD50}"/>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32192316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 Chart (Half)">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FCC1F06A-FE14-4573-B578-D8E3814F7F31}"/>
              </a:ext>
            </a:extLst>
          </p:cNvPr>
          <p:cNvSpPr>
            <a:spLocks noGrp="1"/>
          </p:cNvSpPr>
          <p:nvPr>
            <p:ph type="chart" sz="quarter" idx="15" hasCustomPrompt="1"/>
          </p:nvPr>
        </p:nvSpPr>
        <p:spPr>
          <a:xfrm>
            <a:off x="6431079" y="1638300"/>
            <a:ext cx="5151316" cy="4114800"/>
          </a:xfrm>
          <a:prstGeom prst="rect">
            <a:avLst/>
          </a:prstGeom>
        </p:spPr>
        <p:txBody>
          <a:bodyPr anchor="ctr" anchorCtr="0"/>
          <a:lstStyle>
            <a:lvl1pPr marL="0" indent="0" algn="ctr">
              <a:buNone/>
              <a:defRPr sz="1800" b="0" i="0">
                <a:solidFill>
                  <a:srgbClr val="FFFFFF"/>
                </a:solidFill>
                <a:latin typeface="Marselis Pro Light" panose="02000503030000020004" pitchFamily="2" charset="77"/>
                <a:cs typeface="Cordale" panose="020A0503060602030A03" pitchFamily="18" charset="0"/>
              </a:defRPr>
            </a:lvl1pPr>
          </a:lstStyle>
          <a:p>
            <a:r>
              <a:rPr lang="en-US" dirty="0"/>
              <a:t>Click to insert chart</a:t>
            </a:r>
          </a:p>
        </p:txBody>
      </p:sp>
      <p:cxnSp>
        <p:nvCxnSpPr>
          <p:cNvPr id="10" name="Straight Connector 9">
            <a:extLst>
              <a:ext uri="{FF2B5EF4-FFF2-40B4-BE49-F238E27FC236}">
                <a16:creationId xmlns:a16="http://schemas.microsoft.com/office/drawing/2014/main" id="{8B8BE49A-D82A-470A-9817-8DE2C0CA6144}"/>
              </a:ext>
            </a:extLst>
          </p:cNvPr>
          <p:cNvCxnSpPr/>
          <p:nvPr userDrawn="1"/>
        </p:nvCxnSpPr>
        <p:spPr>
          <a:xfrm>
            <a:off x="6074935" y="1638300"/>
            <a:ext cx="0" cy="41148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6F7C0170-57BC-99A7-8342-D5A43756EE5F}"/>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14" name="Picture 13">
            <a:extLst>
              <a:ext uri="{FF2B5EF4-FFF2-40B4-BE49-F238E27FC236}">
                <a16:creationId xmlns:a16="http://schemas.microsoft.com/office/drawing/2014/main" id="{3517D458-AAEC-8C8D-2A35-EB4876BBDF2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15" name="Content Placeholder 9">
            <a:extLst>
              <a:ext uri="{FF2B5EF4-FFF2-40B4-BE49-F238E27FC236}">
                <a16:creationId xmlns:a16="http://schemas.microsoft.com/office/drawing/2014/main" id="{6513295E-2D74-6CAC-B2CF-0E816CCB0C31}"/>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16" name="Slide Number Placeholder 2">
            <a:extLst>
              <a:ext uri="{FF2B5EF4-FFF2-40B4-BE49-F238E27FC236}">
                <a16:creationId xmlns:a16="http://schemas.microsoft.com/office/drawing/2014/main" id="{9CD2363A-261B-3726-5837-1531CEFE4A38}"/>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
        <p:nvSpPr>
          <p:cNvPr id="17" name="Content Placeholder 2">
            <a:extLst>
              <a:ext uri="{FF2B5EF4-FFF2-40B4-BE49-F238E27FC236}">
                <a16:creationId xmlns:a16="http://schemas.microsoft.com/office/drawing/2014/main" id="{9F20676B-BB29-9059-7DF5-F925B14ECE8D}"/>
              </a:ext>
            </a:extLst>
          </p:cNvPr>
          <p:cNvSpPr>
            <a:spLocks noGrp="1"/>
          </p:cNvSpPr>
          <p:nvPr>
            <p:ph sz="quarter" idx="12"/>
          </p:nvPr>
        </p:nvSpPr>
        <p:spPr>
          <a:xfrm>
            <a:off x="609599" y="1638301"/>
            <a:ext cx="5135215" cy="4114799"/>
          </a:xfrm>
          <a:prstGeom prst="rect">
            <a:avLst/>
          </a:prstGeom>
        </p:spPr>
        <p:txBody>
          <a:bodyPr>
            <a:normAutofit/>
          </a:bodyPr>
          <a:lstStyle>
            <a:lvl1pPr marL="342900" indent="-342900">
              <a:lnSpc>
                <a:spcPct val="100000"/>
              </a:lnSpc>
              <a:spcBef>
                <a:spcPts val="0"/>
              </a:spcBef>
              <a:buClr>
                <a:schemeClr val="accent1"/>
              </a:buClr>
              <a:buFont typeface="Arial" panose="020B0604020202020204" pitchFamily="34" charset="0"/>
              <a:buChar char="•"/>
              <a:defRPr sz="2400" b="0" i="0">
                <a:solidFill>
                  <a:srgbClr val="FFFFFF"/>
                </a:solidFill>
                <a:latin typeface="Marselis Pro Light" panose="02000503030000020004" pitchFamily="2" charset="77"/>
                <a:cs typeface="Cordale" panose="020A0503060602030A03" pitchFamily="18" charset="0"/>
              </a:defRPr>
            </a:lvl1pPr>
            <a:lvl2pPr marL="800100" indent="-342900">
              <a:lnSpc>
                <a:spcPct val="100000"/>
              </a:lnSpc>
              <a:buClr>
                <a:schemeClr val="accent1"/>
              </a:buClr>
              <a:buFont typeface="Arial" panose="020B0604020202020204" pitchFamily="34" charset="0"/>
              <a:buChar char="•"/>
              <a:defRPr sz="2000" b="0" i="0">
                <a:solidFill>
                  <a:srgbClr val="FFFFFF"/>
                </a:solidFill>
                <a:latin typeface="Marselis Pro Light" panose="02000503030000020004" pitchFamily="2" charset="77"/>
                <a:cs typeface="Cordale" panose="020A0503060602030A03" pitchFamily="18" charset="0"/>
              </a:defRPr>
            </a:lvl2pPr>
            <a:lvl3pPr marL="1200150" indent="-285750">
              <a:lnSpc>
                <a:spcPct val="100000"/>
              </a:lnSpc>
              <a:buClr>
                <a:schemeClr val="accent1"/>
              </a:buClr>
              <a:buFont typeface="Arial" panose="020B0604020202020204" pitchFamily="34" charset="0"/>
              <a:buChar char="•"/>
              <a:defRPr sz="1600" b="0" i="0">
                <a:solidFill>
                  <a:srgbClr val="FFFFFF"/>
                </a:solidFill>
                <a:latin typeface="Marselis Pro Light" panose="02000503030000020004" pitchFamily="2" charset="77"/>
                <a:cs typeface="Cordale" panose="020A0503060602030A03" pitchFamily="18" charset="0"/>
              </a:defRPr>
            </a:lvl3pPr>
            <a:lvl4pPr marL="1600200" indent="-228600">
              <a:buClr>
                <a:schemeClr val="accent1"/>
              </a:buClr>
              <a:buFont typeface="System Font Regular"/>
              <a:buChar char="—"/>
              <a:defRPr sz="1200" b="0" i="0">
                <a:solidFill>
                  <a:srgbClr val="FFFFFF"/>
                </a:solidFill>
                <a:latin typeface="Marselis Pro Light" panose="02000503030000020004" pitchFamily="2" charset="77"/>
                <a:cs typeface="Cordale" panose="020A0503060602030A03" pitchFamily="18" charset="0"/>
              </a:defRPr>
            </a:lvl4pPr>
            <a:lvl5pPr marL="2057400" indent="-228600">
              <a:buFont typeface="Wingdings" panose="05000000000000000000" pitchFamily="2" charset="2"/>
              <a:buChar cha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0042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_Li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76416F-BC08-BFD5-1083-91768209565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4" name="Text Placeholder 6">
            <a:extLst>
              <a:ext uri="{FF2B5EF4-FFF2-40B4-BE49-F238E27FC236}">
                <a16:creationId xmlns:a16="http://schemas.microsoft.com/office/drawing/2014/main" id="{4644D319-1036-786F-FBBB-645D7A75D934}"/>
              </a:ext>
            </a:extLst>
          </p:cNvPr>
          <p:cNvSpPr>
            <a:spLocks noGrp="1"/>
          </p:cNvSpPr>
          <p:nvPr>
            <p:ph type="body" sz="quarter" idx="11" hasCustomPrompt="1"/>
          </p:nvPr>
        </p:nvSpPr>
        <p:spPr>
          <a:xfrm>
            <a:off x="3389243" y="1791115"/>
            <a:ext cx="8066303" cy="2057400"/>
          </a:xfrm>
          <a:prstGeom prst="rect">
            <a:avLst/>
          </a:prstGeom>
        </p:spPr>
        <p:txBody>
          <a:bodyPr lIns="0" tIns="0" rIns="0" bIns="0" anchor="b" anchorCtr="0"/>
          <a:lstStyle>
            <a:lvl1pPr marL="0" indent="0" algn="r">
              <a:buNone/>
              <a:defRPr sz="7200" b="0" cap="none" baseline="0">
                <a:solidFill>
                  <a:srgbClr val="FFFFFF"/>
                </a:solidFill>
                <a:latin typeface="Marselis Pro" panose="02000503030000020004" pitchFamily="2" charset="77"/>
                <a:cs typeface="Calibri" panose="020F0502020204030204" pitchFamily="34" charset="0"/>
              </a:defRPr>
            </a:lvl1pPr>
          </a:lstStyle>
          <a:p>
            <a:pPr lvl="0"/>
            <a:r>
              <a:rPr lang="en-US" dirty="0"/>
              <a:t>Click to edit </a:t>
            </a:r>
            <a:br>
              <a:rPr lang="en-US" dirty="0"/>
            </a:br>
            <a:r>
              <a:rPr lang="en-US" dirty="0"/>
              <a:t>Master title style</a:t>
            </a:r>
          </a:p>
        </p:txBody>
      </p:sp>
      <p:sp>
        <p:nvSpPr>
          <p:cNvPr id="5" name="Text Placeholder 6">
            <a:extLst>
              <a:ext uri="{FF2B5EF4-FFF2-40B4-BE49-F238E27FC236}">
                <a16:creationId xmlns:a16="http://schemas.microsoft.com/office/drawing/2014/main" id="{364233E1-DFEF-2156-EF48-778E3E475796}"/>
              </a:ext>
            </a:extLst>
          </p:cNvPr>
          <p:cNvSpPr>
            <a:spLocks noGrp="1"/>
          </p:cNvSpPr>
          <p:nvPr>
            <p:ph type="body" sz="quarter" idx="13" hasCustomPrompt="1"/>
          </p:nvPr>
        </p:nvSpPr>
        <p:spPr>
          <a:xfrm>
            <a:off x="3389243" y="4219723"/>
            <a:ext cx="8066303" cy="333470"/>
          </a:xfrm>
          <a:prstGeom prst="rect">
            <a:avLst/>
          </a:prstGeom>
        </p:spPr>
        <p:txBody>
          <a:bodyPr lIns="0" tIns="0" rIns="0" bIns="0" anchor="t" anchorCtr="0"/>
          <a:lstStyle>
            <a:lvl1pPr marL="0" indent="0" algn="r">
              <a:buNone/>
              <a:defRPr sz="2800" b="0" i="0" cap="none" baseline="0">
                <a:solidFill>
                  <a:schemeClr val="accent4"/>
                </a:solidFill>
                <a:latin typeface="Marselis Pro Light" panose="02000503030000020004" pitchFamily="2" charset="77"/>
                <a:cs typeface="Cordale" panose="020A0503060602030A03" pitchFamily="18" charset="0"/>
              </a:defRPr>
            </a:lvl1pPr>
          </a:lstStyle>
          <a:p>
            <a:r>
              <a:rPr lang="en-US" dirty="0"/>
              <a:t>Click to edit Master subtitle style</a:t>
            </a:r>
          </a:p>
        </p:txBody>
      </p:sp>
      <p:sp>
        <p:nvSpPr>
          <p:cNvPr id="8" name="Text Placeholder 6">
            <a:extLst>
              <a:ext uri="{FF2B5EF4-FFF2-40B4-BE49-F238E27FC236}">
                <a16:creationId xmlns:a16="http://schemas.microsoft.com/office/drawing/2014/main" id="{2EBD03B3-2A98-DBF4-9325-C915FD34CB0F}"/>
              </a:ext>
            </a:extLst>
          </p:cNvPr>
          <p:cNvSpPr>
            <a:spLocks noGrp="1"/>
          </p:cNvSpPr>
          <p:nvPr>
            <p:ph type="body" sz="quarter" idx="14" hasCustomPrompt="1"/>
          </p:nvPr>
        </p:nvSpPr>
        <p:spPr>
          <a:xfrm>
            <a:off x="7772967" y="6230529"/>
            <a:ext cx="3682579" cy="333470"/>
          </a:xfrm>
          <a:prstGeom prst="rect">
            <a:avLst/>
          </a:prstGeom>
        </p:spPr>
        <p:txBody>
          <a:bodyPr lIns="0" tIns="0" rIns="0" bIns="0" anchor="ctr" anchorCtr="0"/>
          <a:lstStyle>
            <a:lvl1pPr marL="0" indent="0" algn="r">
              <a:buNone/>
              <a:defRPr sz="1600" b="0" cap="none" baseline="0">
                <a:solidFill>
                  <a:srgbClr val="FFFFFF"/>
                </a:solidFill>
                <a:latin typeface="Marselis Pro" panose="02000503030000020004" pitchFamily="2" charset="77"/>
                <a:cs typeface="Cordale" panose="020A0503060602030A03" pitchFamily="18" charset="0"/>
              </a:defRPr>
            </a:lvl1pPr>
          </a:lstStyle>
          <a:p>
            <a:pPr lvl="0"/>
            <a:r>
              <a:rPr lang="en-US" dirty="0" err="1"/>
              <a:t>osaic.com</a:t>
            </a:r>
            <a:endParaRPr lang="en-US" dirty="0"/>
          </a:p>
        </p:txBody>
      </p:sp>
    </p:spTree>
    <p:extLst>
      <p:ext uri="{BB962C8B-B14F-4D97-AF65-F5344CB8AC3E}">
        <p14:creationId xmlns:p14="http://schemas.microsoft.com/office/powerpoint/2010/main" val="20408478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 Chart (Full)">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F0E96AD2-BED7-121A-014E-2996252F5A3C}"/>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6" name="Picture 5">
            <a:extLst>
              <a:ext uri="{FF2B5EF4-FFF2-40B4-BE49-F238E27FC236}">
                <a16:creationId xmlns:a16="http://schemas.microsoft.com/office/drawing/2014/main" id="{A6EFF9C4-19AB-EA5D-6AB7-AE0AEFFEAC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9" name="Content Placeholder 9">
            <a:extLst>
              <a:ext uri="{FF2B5EF4-FFF2-40B4-BE49-F238E27FC236}">
                <a16:creationId xmlns:a16="http://schemas.microsoft.com/office/drawing/2014/main" id="{63811EE2-6348-2BBD-5830-64C0FE61F813}"/>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10" name="Slide Number Placeholder 2">
            <a:extLst>
              <a:ext uri="{FF2B5EF4-FFF2-40B4-BE49-F238E27FC236}">
                <a16:creationId xmlns:a16="http://schemas.microsoft.com/office/drawing/2014/main" id="{17E2F60A-8F0B-1A0D-2240-D6322B987F51}"/>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
        <p:nvSpPr>
          <p:cNvPr id="12" name="Table Placeholder 11">
            <a:extLst>
              <a:ext uri="{FF2B5EF4-FFF2-40B4-BE49-F238E27FC236}">
                <a16:creationId xmlns:a16="http://schemas.microsoft.com/office/drawing/2014/main" id="{5CB1FDDF-C35A-6ED6-A028-402045C812DD}"/>
              </a:ext>
            </a:extLst>
          </p:cNvPr>
          <p:cNvSpPr>
            <a:spLocks noGrp="1"/>
          </p:cNvSpPr>
          <p:nvPr>
            <p:ph type="tbl" sz="quarter" idx="44"/>
          </p:nvPr>
        </p:nvSpPr>
        <p:spPr>
          <a:xfrm>
            <a:off x="609599" y="1600200"/>
            <a:ext cx="10929937" cy="3644900"/>
          </a:xfrm>
          <a:prstGeom prst="rect">
            <a:avLst/>
          </a:prstGeom>
        </p:spPr>
        <p:txBody>
          <a:bodyPr anchor="ctr"/>
          <a:lstStyle>
            <a:lvl1pPr marL="0" indent="0" algn="ctr">
              <a:buNone/>
              <a:defRPr b="0" i="0">
                <a:solidFill>
                  <a:srgbClr val="FFFFFF"/>
                </a:solidFill>
                <a:latin typeface="Marselis Pro Light" panose="02000503030000020004" pitchFamily="2" charset="77"/>
                <a:cs typeface="Cordale" panose="020A0503060602030A03" pitchFamily="18" charset="0"/>
              </a:defRPr>
            </a:lvl1pPr>
          </a:lstStyle>
          <a:p>
            <a:endParaRPr lang="en-US"/>
          </a:p>
        </p:txBody>
      </p:sp>
    </p:spTree>
    <p:extLst>
      <p:ext uri="{BB962C8B-B14F-4D97-AF65-F5344CB8AC3E}">
        <p14:creationId xmlns:p14="http://schemas.microsoft.com/office/powerpoint/2010/main" val="39608518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FCC1F06A-FE14-4573-B578-D8E3814F7F31}"/>
              </a:ext>
            </a:extLst>
          </p:cNvPr>
          <p:cNvSpPr>
            <a:spLocks noGrp="1"/>
          </p:cNvSpPr>
          <p:nvPr>
            <p:ph type="chart" sz="quarter" idx="15" hasCustomPrompt="1"/>
          </p:nvPr>
        </p:nvSpPr>
        <p:spPr>
          <a:xfrm>
            <a:off x="6510337" y="1638300"/>
            <a:ext cx="5029200" cy="4114800"/>
          </a:xfrm>
          <a:prstGeom prst="rect">
            <a:avLst/>
          </a:prstGeom>
        </p:spPr>
        <p:txBody>
          <a:bodyPr anchor="ctr" anchorCtr="0"/>
          <a:lstStyle>
            <a:lvl1pPr marL="0" indent="0" algn="ctr">
              <a:buNone/>
              <a:defRPr sz="1800" b="0" i="0">
                <a:solidFill>
                  <a:srgbClr val="FFFFFF"/>
                </a:solidFill>
                <a:latin typeface="Marselis Pro Light" panose="02000503030000020004" pitchFamily="2" charset="77"/>
                <a:cs typeface="Cordale" panose="020A0503060602030A03" pitchFamily="18" charset="0"/>
              </a:defRPr>
            </a:lvl1pPr>
          </a:lstStyle>
          <a:p>
            <a:r>
              <a:rPr lang="en-US" dirty="0"/>
              <a:t>Click to insert chart</a:t>
            </a:r>
          </a:p>
        </p:txBody>
      </p:sp>
      <p:cxnSp>
        <p:nvCxnSpPr>
          <p:cNvPr id="10" name="Straight Connector 9">
            <a:extLst>
              <a:ext uri="{FF2B5EF4-FFF2-40B4-BE49-F238E27FC236}">
                <a16:creationId xmlns:a16="http://schemas.microsoft.com/office/drawing/2014/main" id="{8B8BE49A-D82A-470A-9817-8DE2C0CA6144}"/>
              </a:ext>
            </a:extLst>
          </p:cNvPr>
          <p:cNvCxnSpPr/>
          <p:nvPr userDrawn="1"/>
        </p:nvCxnSpPr>
        <p:spPr>
          <a:xfrm>
            <a:off x="6113634" y="1638300"/>
            <a:ext cx="0" cy="41148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hart Placeholder 2">
            <a:extLst>
              <a:ext uri="{FF2B5EF4-FFF2-40B4-BE49-F238E27FC236}">
                <a16:creationId xmlns:a16="http://schemas.microsoft.com/office/drawing/2014/main" id="{9ADBE365-8A6F-4D4B-91CA-9E8008D618DD}"/>
              </a:ext>
            </a:extLst>
          </p:cNvPr>
          <p:cNvSpPr>
            <a:spLocks noGrp="1"/>
          </p:cNvSpPr>
          <p:nvPr>
            <p:ph type="chart" sz="quarter" idx="16" hasCustomPrompt="1"/>
          </p:nvPr>
        </p:nvSpPr>
        <p:spPr>
          <a:xfrm>
            <a:off x="632790" y="1638300"/>
            <a:ext cx="5029200" cy="4114800"/>
          </a:xfrm>
          <a:prstGeom prst="rect">
            <a:avLst/>
          </a:prstGeom>
        </p:spPr>
        <p:txBody>
          <a:bodyPr anchor="ctr" anchorCtr="0"/>
          <a:lstStyle>
            <a:lvl1pPr marL="0" indent="0" algn="ctr">
              <a:buNone/>
              <a:defRPr sz="1800" b="0" i="0">
                <a:solidFill>
                  <a:srgbClr val="FFFFFF"/>
                </a:solidFill>
                <a:latin typeface="Marselis Pro Light" panose="02000503030000020004" pitchFamily="2" charset="77"/>
                <a:cs typeface="Cordale" panose="020A0503060602030A03" pitchFamily="18" charset="0"/>
              </a:defRPr>
            </a:lvl1pPr>
          </a:lstStyle>
          <a:p>
            <a:r>
              <a:rPr lang="en-US" dirty="0"/>
              <a:t>Click to insert chart</a:t>
            </a:r>
          </a:p>
        </p:txBody>
      </p:sp>
      <p:sp>
        <p:nvSpPr>
          <p:cNvPr id="2" name="Text Placeholder 6">
            <a:extLst>
              <a:ext uri="{FF2B5EF4-FFF2-40B4-BE49-F238E27FC236}">
                <a16:creationId xmlns:a16="http://schemas.microsoft.com/office/drawing/2014/main" id="{DB0C09B4-E62E-D009-D511-E021E8277945}"/>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6" name="Picture 5">
            <a:extLst>
              <a:ext uri="{FF2B5EF4-FFF2-40B4-BE49-F238E27FC236}">
                <a16:creationId xmlns:a16="http://schemas.microsoft.com/office/drawing/2014/main" id="{360BE642-7B5E-9171-95D0-678FA94B1B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12" name="Content Placeholder 9">
            <a:extLst>
              <a:ext uri="{FF2B5EF4-FFF2-40B4-BE49-F238E27FC236}">
                <a16:creationId xmlns:a16="http://schemas.microsoft.com/office/drawing/2014/main" id="{B91DE79A-A484-FAB1-C7CB-5300E5C98842}"/>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13" name="Slide Number Placeholder 2">
            <a:extLst>
              <a:ext uri="{FF2B5EF4-FFF2-40B4-BE49-F238E27FC236}">
                <a16:creationId xmlns:a16="http://schemas.microsoft.com/office/drawing/2014/main" id="{33A52761-70C2-D131-0755-4232140AAE95}"/>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25414178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pen (Half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28">
            <a:extLst>
              <a:ext uri="{FF2B5EF4-FFF2-40B4-BE49-F238E27FC236}">
                <a16:creationId xmlns:a16="http://schemas.microsoft.com/office/drawing/2014/main" id="{3A370A46-F64E-4650-99C4-F92DDDA2EF4B}"/>
              </a:ext>
            </a:extLst>
          </p:cNvPr>
          <p:cNvSpPr>
            <a:spLocks noGrp="1"/>
          </p:cNvSpPr>
          <p:nvPr>
            <p:ph type="body" sz="quarter" idx="28" hasCustomPrompt="1"/>
          </p:nvPr>
        </p:nvSpPr>
        <p:spPr>
          <a:xfrm>
            <a:off x="2074610" y="3085465"/>
            <a:ext cx="731520" cy="731520"/>
          </a:xfrm>
          <a:prstGeom prst="ellipse">
            <a:avLst/>
          </a:prstGeom>
          <a:solidFill>
            <a:schemeClr val="bg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dirty="0"/>
              <a:t> </a:t>
            </a:r>
          </a:p>
        </p:txBody>
      </p:sp>
      <p:sp>
        <p:nvSpPr>
          <p:cNvPr id="16" name="Text Placeholder 28">
            <a:extLst>
              <a:ext uri="{FF2B5EF4-FFF2-40B4-BE49-F238E27FC236}">
                <a16:creationId xmlns:a16="http://schemas.microsoft.com/office/drawing/2014/main" id="{607FC8D6-ABF5-4016-965D-E81292B9960A}"/>
              </a:ext>
            </a:extLst>
          </p:cNvPr>
          <p:cNvSpPr>
            <a:spLocks noGrp="1"/>
          </p:cNvSpPr>
          <p:nvPr>
            <p:ph type="body" sz="quarter" idx="41" hasCustomPrompt="1"/>
          </p:nvPr>
        </p:nvSpPr>
        <p:spPr>
          <a:xfrm>
            <a:off x="2074610" y="4247327"/>
            <a:ext cx="731520" cy="731520"/>
          </a:xfrm>
          <a:prstGeom prst="ellipse">
            <a:avLst/>
          </a:prstGeom>
          <a:solidFill>
            <a:schemeClr val="bg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dirty="0"/>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3079623" y="4616336"/>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3076660" y="4151597"/>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3070291" y="3446957"/>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3067328" y="2982218"/>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a:t>
            </a:r>
          </a:p>
        </p:txBody>
      </p:sp>
      <p:sp>
        <p:nvSpPr>
          <p:cNvPr id="26" name="Text Placeholder 6">
            <a:extLst>
              <a:ext uri="{FF2B5EF4-FFF2-40B4-BE49-F238E27FC236}">
                <a16:creationId xmlns:a16="http://schemas.microsoft.com/office/drawing/2014/main" id="{C2C4DA63-5E5F-44EF-A9B5-2CE1FF1C353A}"/>
              </a:ext>
            </a:extLst>
          </p:cNvPr>
          <p:cNvSpPr>
            <a:spLocks noGrp="1"/>
          </p:cNvSpPr>
          <p:nvPr>
            <p:ph type="body" sz="quarter" idx="39" hasCustomPrompt="1"/>
          </p:nvPr>
        </p:nvSpPr>
        <p:spPr>
          <a:xfrm>
            <a:off x="2076966" y="1469671"/>
            <a:ext cx="4130021" cy="460452"/>
          </a:xfrm>
          <a:prstGeom prst="rect">
            <a:avLst/>
          </a:prstGeom>
        </p:spPr>
        <p:txBody>
          <a:bodyPr lIns="0" tIns="0" rIns="0" bIns="0" anchor="b"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dirty="0"/>
              <a:t>Slide Title</a:t>
            </a:r>
          </a:p>
        </p:txBody>
      </p:sp>
      <p:sp>
        <p:nvSpPr>
          <p:cNvPr id="27" name="Text Placeholder 6">
            <a:extLst>
              <a:ext uri="{FF2B5EF4-FFF2-40B4-BE49-F238E27FC236}">
                <a16:creationId xmlns:a16="http://schemas.microsoft.com/office/drawing/2014/main" id="{C7B95568-7671-4D56-9D46-BF30C128E5DC}"/>
              </a:ext>
            </a:extLst>
          </p:cNvPr>
          <p:cNvSpPr>
            <a:spLocks noGrp="1"/>
          </p:cNvSpPr>
          <p:nvPr>
            <p:ph type="body" sz="quarter" idx="40" hasCustomPrompt="1"/>
          </p:nvPr>
        </p:nvSpPr>
        <p:spPr>
          <a:xfrm>
            <a:off x="2076966" y="2113002"/>
            <a:ext cx="4130021" cy="527347"/>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pic>
        <p:nvPicPr>
          <p:cNvPr id="4" name="Picture 3">
            <a:extLst>
              <a:ext uri="{FF2B5EF4-FFF2-40B4-BE49-F238E27FC236}">
                <a16:creationId xmlns:a16="http://schemas.microsoft.com/office/drawing/2014/main" id="{DC5BF7A1-FF1D-5833-08AD-AA70A36AB16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5" name="Content Placeholder 9">
            <a:extLst>
              <a:ext uri="{FF2B5EF4-FFF2-40B4-BE49-F238E27FC236}">
                <a16:creationId xmlns:a16="http://schemas.microsoft.com/office/drawing/2014/main" id="{EA059679-F0B1-43FD-59E6-9E3929FA1EEE}"/>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6" name="Slide Number Placeholder 2">
            <a:extLst>
              <a:ext uri="{FF2B5EF4-FFF2-40B4-BE49-F238E27FC236}">
                <a16:creationId xmlns:a16="http://schemas.microsoft.com/office/drawing/2014/main" id="{5EB5B791-B295-9B4D-04CF-72E4682A95D2}"/>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
        <p:nvSpPr>
          <p:cNvPr id="8" name="Picture Placeholder 7">
            <a:extLst>
              <a:ext uri="{FF2B5EF4-FFF2-40B4-BE49-F238E27FC236}">
                <a16:creationId xmlns:a16="http://schemas.microsoft.com/office/drawing/2014/main" id="{1AB25E27-09B7-1264-9086-0E8F074931A5}"/>
              </a:ext>
            </a:extLst>
          </p:cNvPr>
          <p:cNvSpPr>
            <a:spLocks noGrp="1"/>
          </p:cNvSpPr>
          <p:nvPr>
            <p:ph type="pic" sz="quarter" idx="44" hasCustomPrompt="1"/>
          </p:nvPr>
        </p:nvSpPr>
        <p:spPr>
          <a:xfrm>
            <a:off x="2176051" y="3180313"/>
            <a:ext cx="528638" cy="527050"/>
          </a:xfrm>
          <a:prstGeom prst="rect">
            <a:avLst/>
          </a:prstGeom>
        </p:spPr>
        <p:txBody>
          <a:bodyPr/>
          <a:lstStyle>
            <a:lvl1pPr marL="0" indent="0" algn="ctr">
              <a:buNone/>
              <a:defRPr sz="1000" b="0" i="0">
                <a:solidFill>
                  <a:srgbClr val="FFFFFF"/>
                </a:solidFill>
                <a:latin typeface="Marselis Pro Light" panose="02000503030000020004" pitchFamily="2" charset="77"/>
                <a:cs typeface="Cordale" panose="020A0503060602030A03" pitchFamily="18" charset="0"/>
              </a:defRPr>
            </a:lvl1pPr>
          </a:lstStyle>
          <a:p>
            <a:r>
              <a:rPr lang="en-US" dirty="0"/>
              <a:t>Insert icon</a:t>
            </a:r>
          </a:p>
        </p:txBody>
      </p:sp>
      <p:sp>
        <p:nvSpPr>
          <p:cNvPr id="9" name="Picture Placeholder 7">
            <a:extLst>
              <a:ext uri="{FF2B5EF4-FFF2-40B4-BE49-F238E27FC236}">
                <a16:creationId xmlns:a16="http://schemas.microsoft.com/office/drawing/2014/main" id="{D47DC441-911F-28BC-3F6C-6B2F382A3068}"/>
              </a:ext>
            </a:extLst>
          </p:cNvPr>
          <p:cNvSpPr>
            <a:spLocks noGrp="1"/>
          </p:cNvSpPr>
          <p:nvPr>
            <p:ph type="pic" sz="quarter" idx="45" hasCustomPrompt="1"/>
          </p:nvPr>
        </p:nvSpPr>
        <p:spPr>
          <a:xfrm>
            <a:off x="2176051" y="4348713"/>
            <a:ext cx="528638" cy="527050"/>
          </a:xfrm>
          <a:prstGeom prst="rect">
            <a:avLst/>
          </a:prstGeom>
        </p:spPr>
        <p:txBody>
          <a:bodyPr/>
          <a:lstStyle>
            <a:lvl1pPr marL="0" indent="0" algn="ctr">
              <a:buNone/>
              <a:defRPr sz="1000" b="0" i="0">
                <a:solidFill>
                  <a:srgbClr val="FFFFFF"/>
                </a:solidFill>
                <a:latin typeface="Marselis Pro Light" panose="02000503030000020004" pitchFamily="2" charset="77"/>
                <a:cs typeface="Cordale" panose="020A0503060602030A03" pitchFamily="18" charset="0"/>
              </a:defRPr>
            </a:lvl1pPr>
          </a:lstStyle>
          <a:p>
            <a:r>
              <a:rPr lang="en-US" dirty="0"/>
              <a:t>Insert icon</a:t>
            </a:r>
          </a:p>
        </p:txBody>
      </p:sp>
    </p:spTree>
    <p:extLst>
      <p:ext uri="{BB962C8B-B14F-4D97-AF65-F5344CB8AC3E}">
        <p14:creationId xmlns:p14="http://schemas.microsoft.com/office/powerpoint/2010/main" val="38596396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pen (Half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28">
            <a:extLst>
              <a:ext uri="{FF2B5EF4-FFF2-40B4-BE49-F238E27FC236}">
                <a16:creationId xmlns:a16="http://schemas.microsoft.com/office/drawing/2014/main" id="{F1287C14-99CE-4960-AB34-BE892D1D1B7A}"/>
              </a:ext>
            </a:extLst>
          </p:cNvPr>
          <p:cNvSpPr>
            <a:spLocks noGrp="1"/>
          </p:cNvSpPr>
          <p:nvPr>
            <p:ph type="body" sz="quarter" idx="28" hasCustomPrompt="1"/>
          </p:nvPr>
        </p:nvSpPr>
        <p:spPr>
          <a:xfrm>
            <a:off x="6219228" y="3058961"/>
            <a:ext cx="731520" cy="731520"/>
          </a:xfrm>
          <a:prstGeom prst="ellipse">
            <a:avLst/>
          </a:prstGeom>
          <a:solidFill>
            <a:schemeClr val="bg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dirty="0"/>
              <a:t> </a:t>
            </a:r>
          </a:p>
        </p:txBody>
      </p:sp>
      <p:sp>
        <p:nvSpPr>
          <p:cNvPr id="18" name="Text Placeholder 28">
            <a:extLst>
              <a:ext uri="{FF2B5EF4-FFF2-40B4-BE49-F238E27FC236}">
                <a16:creationId xmlns:a16="http://schemas.microsoft.com/office/drawing/2014/main" id="{0341E0B5-FBB4-44A7-AE7F-5DB2FF74AE6A}"/>
              </a:ext>
            </a:extLst>
          </p:cNvPr>
          <p:cNvSpPr>
            <a:spLocks noGrp="1"/>
          </p:cNvSpPr>
          <p:nvPr>
            <p:ph type="body" sz="quarter" idx="41" hasCustomPrompt="1"/>
          </p:nvPr>
        </p:nvSpPr>
        <p:spPr>
          <a:xfrm>
            <a:off x="6219228" y="4220823"/>
            <a:ext cx="731520" cy="731520"/>
          </a:xfrm>
          <a:prstGeom prst="ellipse">
            <a:avLst/>
          </a:prstGeom>
          <a:solidFill>
            <a:schemeClr val="bg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dirty="0"/>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7224241" y="4589832"/>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7221278" y="4125093"/>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7214909" y="3420453"/>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7211946" y="2955714"/>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a:t>
            </a:r>
          </a:p>
        </p:txBody>
      </p:sp>
      <p:sp>
        <p:nvSpPr>
          <p:cNvPr id="40" name="Picture Placeholder 9">
            <a:extLst>
              <a:ext uri="{FF2B5EF4-FFF2-40B4-BE49-F238E27FC236}">
                <a16:creationId xmlns:a16="http://schemas.microsoft.com/office/drawing/2014/main" id="{1D1E549B-6202-48A5-A9F3-EA54C8013296}"/>
              </a:ext>
            </a:extLst>
          </p:cNvPr>
          <p:cNvSpPr>
            <a:spLocks noGrp="1"/>
          </p:cNvSpPr>
          <p:nvPr>
            <p:ph type="pic" sz="quarter" idx="36" hasCustomPrompt="1"/>
          </p:nvPr>
        </p:nvSpPr>
        <p:spPr>
          <a:xfrm>
            <a:off x="6403286" y="3237573"/>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41" name="Picture Placeholder 9">
            <a:extLst>
              <a:ext uri="{FF2B5EF4-FFF2-40B4-BE49-F238E27FC236}">
                <a16:creationId xmlns:a16="http://schemas.microsoft.com/office/drawing/2014/main" id="{5472B21B-2783-46F4-88A6-C386CB6FC6E8}"/>
              </a:ext>
            </a:extLst>
          </p:cNvPr>
          <p:cNvSpPr>
            <a:spLocks noGrp="1"/>
          </p:cNvSpPr>
          <p:nvPr>
            <p:ph type="pic" sz="quarter" idx="37" hasCustomPrompt="1"/>
          </p:nvPr>
        </p:nvSpPr>
        <p:spPr>
          <a:xfrm>
            <a:off x="6403286" y="4406952"/>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6" name="Text Placeholder 6">
            <a:extLst>
              <a:ext uri="{FF2B5EF4-FFF2-40B4-BE49-F238E27FC236}">
                <a16:creationId xmlns:a16="http://schemas.microsoft.com/office/drawing/2014/main" id="{C2C4DA63-5E5F-44EF-A9B5-2CE1FF1C353A}"/>
              </a:ext>
            </a:extLst>
          </p:cNvPr>
          <p:cNvSpPr>
            <a:spLocks noGrp="1"/>
          </p:cNvSpPr>
          <p:nvPr>
            <p:ph type="body" sz="quarter" idx="39" hasCustomPrompt="1"/>
          </p:nvPr>
        </p:nvSpPr>
        <p:spPr>
          <a:xfrm>
            <a:off x="6221584" y="1443167"/>
            <a:ext cx="4130021" cy="460452"/>
          </a:xfrm>
          <a:prstGeom prst="rect">
            <a:avLst/>
          </a:prstGeom>
        </p:spPr>
        <p:txBody>
          <a:bodyPr lIns="0" tIns="0" rIns="0" bIns="0" anchor="b"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dirty="0"/>
              <a:t>Slide Title</a:t>
            </a:r>
          </a:p>
        </p:txBody>
      </p:sp>
      <p:sp>
        <p:nvSpPr>
          <p:cNvPr id="27" name="Text Placeholder 6">
            <a:extLst>
              <a:ext uri="{FF2B5EF4-FFF2-40B4-BE49-F238E27FC236}">
                <a16:creationId xmlns:a16="http://schemas.microsoft.com/office/drawing/2014/main" id="{C7B95568-7671-4D56-9D46-BF30C128E5DC}"/>
              </a:ext>
            </a:extLst>
          </p:cNvPr>
          <p:cNvSpPr>
            <a:spLocks noGrp="1"/>
          </p:cNvSpPr>
          <p:nvPr>
            <p:ph type="body" sz="quarter" idx="40" hasCustomPrompt="1"/>
          </p:nvPr>
        </p:nvSpPr>
        <p:spPr>
          <a:xfrm>
            <a:off x="6221584" y="2086498"/>
            <a:ext cx="4130021" cy="527347"/>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pic>
        <p:nvPicPr>
          <p:cNvPr id="17" name="Picture 16">
            <a:extLst>
              <a:ext uri="{FF2B5EF4-FFF2-40B4-BE49-F238E27FC236}">
                <a16:creationId xmlns:a16="http://schemas.microsoft.com/office/drawing/2014/main" id="{032EB1F2-F682-9F11-D07F-CE1E65FD889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19" name="Content Placeholder 9">
            <a:extLst>
              <a:ext uri="{FF2B5EF4-FFF2-40B4-BE49-F238E27FC236}">
                <a16:creationId xmlns:a16="http://schemas.microsoft.com/office/drawing/2014/main" id="{D2E031CC-C653-A9C9-35B2-14C5B7FE180C}"/>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20" name="Slide Number Placeholder 2">
            <a:extLst>
              <a:ext uri="{FF2B5EF4-FFF2-40B4-BE49-F238E27FC236}">
                <a16:creationId xmlns:a16="http://schemas.microsoft.com/office/drawing/2014/main" id="{7A113A77-015E-3DA3-6107-3E032197F499}"/>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38025642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obile (Center)">
    <p:spTree>
      <p:nvGrpSpPr>
        <p:cNvPr id="1" name=""/>
        <p:cNvGrpSpPr/>
        <p:nvPr/>
      </p:nvGrpSpPr>
      <p:grpSpPr>
        <a:xfrm>
          <a:off x="0" y="0"/>
          <a:ext cx="0" cy="0"/>
          <a:chOff x="0" y="0"/>
          <a:chExt cx="0" cy="0"/>
        </a:xfrm>
      </p:grpSpPr>
      <p:pic>
        <p:nvPicPr>
          <p:cNvPr id="20" name="Graphic 16">
            <a:extLst>
              <a:ext uri="{FF2B5EF4-FFF2-40B4-BE49-F238E27FC236}">
                <a16:creationId xmlns:a16="http://schemas.microsoft.com/office/drawing/2014/main" id="{84C4DBF9-FB7A-D227-3CBF-75A9C84916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76759" y="1878234"/>
            <a:ext cx="3208818" cy="5668911"/>
          </a:xfrm>
          <a:prstGeom prst="rect">
            <a:avLst/>
          </a:prstGeom>
          <a:effectLst>
            <a:outerShdw blurRad="50800" dist="38100" dir="18900000" algn="bl" rotWithShape="0">
              <a:schemeClr val="bg1">
                <a:alpha val="40000"/>
              </a:schemeClr>
            </a:outerShdw>
          </a:effectLst>
        </p:spPr>
      </p:pic>
      <p:sp>
        <p:nvSpPr>
          <p:cNvPr id="42" name="Text Placeholder 28">
            <a:extLst>
              <a:ext uri="{FF2B5EF4-FFF2-40B4-BE49-F238E27FC236}">
                <a16:creationId xmlns:a16="http://schemas.microsoft.com/office/drawing/2014/main" id="{18C1DF48-6468-4DBE-B05A-3E693E4FEF87}"/>
              </a:ext>
            </a:extLst>
          </p:cNvPr>
          <p:cNvSpPr>
            <a:spLocks noGrp="1"/>
          </p:cNvSpPr>
          <p:nvPr>
            <p:ph type="body" sz="quarter" idx="38" hasCustomPrompt="1"/>
          </p:nvPr>
        </p:nvSpPr>
        <p:spPr>
          <a:xfrm>
            <a:off x="3478071" y="2620231"/>
            <a:ext cx="731520" cy="73152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43" name="Text Placeholder 28">
            <a:extLst>
              <a:ext uri="{FF2B5EF4-FFF2-40B4-BE49-F238E27FC236}">
                <a16:creationId xmlns:a16="http://schemas.microsoft.com/office/drawing/2014/main" id="{FC51F1C5-FF85-43CF-808B-381C106E7994}"/>
              </a:ext>
            </a:extLst>
          </p:cNvPr>
          <p:cNvSpPr>
            <a:spLocks noGrp="1"/>
          </p:cNvSpPr>
          <p:nvPr>
            <p:ph type="body" sz="quarter" idx="41" hasCustomPrompt="1"/>
          </p:nvPr>
        </p:nvSpPr>
        <p:spPr>
          <a:xfrm>
            <a:off x="3478071" y="4277080"/>
            <a:ext cx="731520" cy="73152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44" name="Text Placeholder 28">
            <a:extLst>
              <a:ext uri="{FF2B5EF4-FFF2-40B4-BE49-F238E27FC236}">
                <a16:creationId xmlns:a16="http://schemas.microsoft.com/office/drawing/2014/main" id="{A111F89F-4304-4B11-A3A2-E3718E5C7668}"/>
              </a:ext>
            </a:extLst>
          </p:cNvPr>
          <p:cNvSpPr>
            <a:spLocks noGrp="1"/>
          </p:cNvSpPr>
          <p:nvPr>
            <p:ph type="body" sz="quarter" idx="42" hasCustomPrompt="1"/>
          </p:nvPr>
        </p:nvSpPr>
        <p:spPr>
          <a:xfrm>
            <a:off x="7781901" y="2624001"/>
            <a:ext cx="731520" cy="73152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45" name="Text Placeholder 28">
            <a:extLst>
              <a:ext uri="{FF2B5EF4-FFF2-40B4-BE49-F238E27FC236}">
                <a16:creationId xmlns:a16="http://schemas.microsoft.com/office/drawing/2014/main" id="{25C32ECA-24BA-4489-9EC1-5FEE637AA961}"/>
              </a:ext>
            </a:extLst>
          </p:cNvPr>
          <p:cNvSpPr>
            <a:spLocks noGrp="1"/>
          </p:cNvSpPr>
          <p:nvPr>
            <p:ph type="body" sz="quarter" idx="43" hasCustomPrompt="1"/>
          </p:nvPr>
        </p:nvSpPr>
        <p:spPr>
          <a:xfrm>
            <a:off x="7781901" y="4280850"/>
            <a:ext cx="731520" cy="73152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8784558" y="4642840"/>
            <a:ext cx="2227997" cy="794535"/>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8781596" y="4178101"/>
            <a:ext cx="223096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8775226" y="2984813"/>
            <a:ext cx="2227997" cy="794535"/>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8772264" y="2520074"/>
            <a:ext cx="223096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a:t>
            </a:r>
          </a:p>
        </p:txBody>
      </p:sp>
      <p:sp>
        <p:nvSpPr>
          <p:cNvPr id="32" name="Text Placeholder 6">
            <a:extLst>
              <a:ext uri="{FF2B5EF4-FFF2-40B4-BE49-F238E27FC236}">
                <a16:creationId xmlns:a16="http://schemas.microsoft.com/office/drawing/2014/main" id="{367B0E00-D4C1-4613-98FC-49E5BC06AA47}"/>
              </a:ext>
            </a:extLst>
          </p:cNvPr>
          <p:cNvSpPr>
            <a:spLocks noGrp="1"/>
          </p:cNvSpPr>
          <p:nvPr>
            <p:ph type="body" sz="quarter" idx="28" hasCustomPrompt="1"/>
          </p:nvPr>
        </p:nvSpPr>
        <p:spPr>
          <a:xfrm>
            <a:off x="988872" y="4642840"/>
            <a:ext cx="2227997" cy="794535"/>
          </a:xfrm>
          <a:prstGeom prst="rect">
            <a:avLst/>
          </a:prstGeom>
        </p:spPr>
        <p:txBody>
          <a:bodyPr lIns="0" tIns="0" rIns="0" bIns="0" anchor="t" anchorCtr="0"/>
          <a:lstStyle>
            <a:lvl1pPr marL="0" indent="0" algn="r">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3" name="Text Placeholder 6">
            <a:extLst>
              <a:ext uri="{FF2B5EF4-FFF2-40B4-BE49-F238E27FC236}">
                <a16:creationId xmlns:a16="http://schemas.microsoft.com/office/drawing/2014/main" id="{1D14DC2A-D047-4BDC-9FF3-FA1AD5EBE942}"/>
              </a:ext>
            </a:extLst>
          </p:cNvPr>
          <p:cNvSpPr>
            <a:spLocks noGrp="1"/>
          </p:cNvSpPr>
          <p:nvPr>
            <p:ph type="body" sz="quarter" idx="29" hasCustomPrompt="1"/>
          </p:nvPr>
        </p:nvSpPr>
        <p:spPr>
          <a:xfrm>
            <a:off x="985910" y="4178101"/>
            <a:ext cx="2230960" cy="306562"/>
          </a:xfrm>
          <a:prstGeom prst="rect">
            <a:avLst/>
          </a:prstGeom>
        </p:spPr>
        <p:txBody>
          <a:bodyPr lIns="0" tIns="0" rIns="0" bIns="0" anchor="t" anchorCtr="0"/>
          <a:lstStyle>
            <a:lvl1pPr marL="0" indent="0" algn="r">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a:t>
            </a:r>
          </a:p>
        </p:txBody>
      </p:sp>
      <p:sp>
        <p:nvSpPr>
          <p:cNvPr id="31" name="Text Placeholder 6">
            <a:extLst>
              <a:ext uri="{FF2B5EF4-FFF2-40B4-BE49-F238E27FC236}">
                <a16:creationId xmlns:a16="http://schemas.microsoft.com/office/drawing/2014/main" id="{AE8E2E27-9194-469B-B82C-3E408749A681}"/>
              </a:ext>
            </a:extLst>
          </p:cNvPr>
          <p:cNvSpPr>
            <a:spLocks noGrp="1"/>
          </p:cNvSpPr>
          <p:nvPr>
            <p:ph type="body" sz="quarter" idx="20" hasCustomPrompt="1"/>
          </p:nvPr>
        </p:nvSpPr>
        <p:spPr>
          <a:xfrm>
            <a:off x="979540" y="2984813"/>
            <a:ext cx="2227997" cy="794535"/>
          </a:xfrm>
          <a:prstGeom prst="rect">
            <a:avLst/>
          </a:prstGeom>
        </p:spPr>
        <p:txBody>
          <a:bodyPr lIns="0" tIns="0" rIns="0" bIns="0" anchor="t" anchorCtr="0"/>
          <a:lstStyle>
            <a:lvl1pPr marL="0" indent="0" algn="r">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0" name="Text Placeholder 6">
            <a:extLst>
              <a:ext uri="{FF2B5EF4-FFF2-40B4-BE49-F238E27FC236}">
                <a16:creationId xmlns:a16="http://schemas.microsoft.com/office/drawing/2014/main" id="{7F185E32-3007-4FF1-A470-AE54DDCAD2B4}"/>
              </a:ext>
            </a:extLst>
          </p:cNvPr>
          <p:cNvSpPr>
            <a:spLocks noGrp="1"/>
          </p:cNvSpPr>
          <p:nvPr>
            <p:ph type="body" sz="quarter" idx="15" hasCustomPrompt="1"/>
          </p:nvPr>
        </p:nvSpPr>
        <p:spPr>
          <a:xfrm>
            <a:off x="976578" y="2520074"/>
            <a:ext cx="2230960" cy="306562"/>
          </a:xfrm>
          <a:prstGeom prst="rect">
            <a:avLst/>
          </a:prstGeom>
        </p:spPr>
        <p:txBody>
          <a:bodyPr lIns="0" tIns="0" rIns="0" bIns="0" anchor="t" anchorCtr="0"/>
          <a:lstStyle>
            <a:lvl1pPr marL="0" indent="0" algn="r">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a:t>
            </a:r>
          </a:p>
        </p:txBody>
      </p:sp>
      <p:sp>
        <p:nvSpPr>
          <p:cNvPr id="38" name="Picture Placeholder 9">
            <a:extLst>
              <a:ext uri="{FF2B5EF4-FFF2-40B4-BE49-F238E27FC236}">
                <a16:creationId xmlns:a16="http://schemas.microsoft.com/office/drawing/2014/main" id="{92D23448-9AE1-46BE-9ABF-EFB65D91C452}"/>
              </a:ext>
            </a:extLst>
          </p:cNvPr>
          <p:cNvSpPr>
            <a:spLocks noGrp="1"/>
          </p:cNvSpPr>
          <p:nvPr>
            <p:ph type="pic" sz="quarter" idx="34" hasCustomPrompt="1"/>
          </p:nvPr>
        </p:nvSpPr>
        <p:spPr>
          <a:xfrm>
            <a:off x="3659773" y="2801933"/>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39" name="Picture Placeholder 9">
            <a:extLst>
              <a:ext uri="{FF2B5EF4-FFF2-40B4-BE49-F238E27FC236}">
                <a16:creationId xmlns:a16="http://schemas.microsoft.com/office/drawing/2014/main" id="{BE6266C0-5216-486C-87E7-95CCFF1CC851}"/>
              </a:ext>
            </a:extLst>
          </p:cNvPr>
          <p:cNvSpPr>
            <a:spLocks noGrp="1"/>
          </p:cNvSpPr>
          <p:nvPr>
            <p:ph type="pic" sz="quarter" idx="35" hasCustomPrompt="1"/>
          </p:nvPr>
        </p:nvSpPr>
        <p:spPr>
          <a:xfrm>
            <a:off x="3650440" y="4459960"/>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40" name="Picture Placeholder 9">
            <a:extLst>
              <a:ext uri="{FF2B5EF4-FFF2-40B4-BE49-F238E27FC236}">
                <a16:creationId xmlns:a16="http://schemas.microsoft.com/office/drawing/2014/main" id="{1D1E549B-6202-48A5-A9F3-EA54C8013296}"/>
              </a:ext>
            </a:extLst>
          </p:cNvPr>
          <p:cNvSpPr>
            <a:spLocks noGrp="1"/>
          </p:cNvSpPr>
          <p:nvPr>
            <p:ph type="pic" sz="quarter" idx="36" hasCustomPrompt="1"/>
          </p:nvPr>
        </p:nvSpPr>
        <p:spPr>
          <a:xfrm>
            <a:off x="7963603" y="2801933"/>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41" name="Picture Placeholder 9">
            <a:extLst>
              <a:ext uri="{FF2B5EF4-FFF2-40B4-BE49-F238E27FC236}">
                <a16:creationId xmlns:a16="http://schemas.microsoft.com/office/drawing/2014/main" id="{5472B21B-2783-46F4-88A6-C386CB6FC6E8}"/>
              </a:ext>
            </a:extLst>
          </p:cNvPr>
          <p:cNvSpPr>
            <a:spLocks noGrp="1"/>
          </p:cNvSpPr>
          <p:nvPr>
            <p:ph type="pic" sz="quarter" idx="37" hasCustomPrompt="1"/>
          </p:nvPr>
        </p:nvSpPr>
        <p:spPr>
          <a:xfrm>
            <a:off x="7963603" y="4459960"/>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6" name="Picture Placeholder 4">
            <a:extLst>
              <a:ext uri="{FF2B5EF4-FFF2-40B4-BE49-F238E27FC236}">
                <a16:creationId xmlns:a16="http://schemas.microsoft.com/office/drawing/2014/main" id="{5A38ECF7-8030-466F-8388-E84635C5A320}"/>
              </a:ext>
            </a:extLst>
          </p:cNvPr>
          <p:cNvSpPr>
            <a:spLocks noGrp="1"/>
          </p:cNvSpPr>
          <p:nvPr>
            <p:ph type="pic" sz="quarter" idx="12" hasCustomPrompt="1"/>
          </p:nvPr>
        </p:nvSpPr>
        <p:spPr>
          <a:xfrm>
            <a:off x="4813260" y="2510561"/>
            <a:ext cx="2342772" cy="4455456"/>
          </a:xfrm>
          <a:prstGeom prst="rect">
            <a:avLst/>
          </a:prstGeom>
          <a:solidFill>
            <a:srgbClr val="FFFFFF"/>
          </a:solidFill>
        </p:spPr>
        <p:txBody>
          <a:bodyPr anchor="ctr" anchorCtr="0"/>
          <a:lstStyle>
            <a:lvl1pPr marL="0" indent="0" algn="ctr">
              <a:buNone/>
              <a:defRPr sz="1400" b="0" i="0">
                <a:latin typeface="Marselis Pro Light" panose="02000503030000020004" pitchFamily="2" charset="77"/>
                <a:cs typeface="Cordale" panose="020A0503060602030A03" pitchFamily="18" charset="0"/>
              </a:defRPr>
            </a:lvl1pPr>
          </a:lstStyle>
          <a:p>
            <a:r>
              <a:rPr lang="en-US" dirty="0"/>
              <a:t>Click to insert a mobile screenshot (not a desktop screenshot)</a:t>
            </a:r>
          </a:p>
        </p:txBody>
      </p:sp>
      <p:sp>
        <p:nvSpPr>
          <p:cNvPr id="2" name="Text Placeholder 6">
            <a:extLst>
              <a:ext uri="{FF2B5EF4-FFF2-40B4-BE49-F238E27FC236}">
                <a16:creationId xmlns:a16="http://schemas.microsoft.com/office/drawing/2014/main" id="{3B8C8F22-6237-849F-54EA-4E2E32D0B9EE}"/>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4" name="Picture 3">
            <a:extLst>
              <a:ext uri="{FF2B5EF4-FFF2-40B4-BE49-F238E27FC236}">
                <a16:creationId xmlns:a16="http://schemas.microsoft.com/office/drawing/2014/main" id="{38810404-33C5-755D-DC7B-DF7F80E5330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5" name="Content Placeholder 9">
            <a:extLst>
              <a:ext uri="{FF2B5EF4-FFF2-40B4-BE49-F238E27FC236}">
                <a16:creationId xmlns:a16="http://schemas.microsoft.com/office/drawing/2014/main" id="{212CA319-4844-7C4A-0862-91BF299267F3}"/>
              </a:ext>
            </a:extLst>
          </p:cNvPr>
          <p:cNvSpPr>
            <a:spLocks noGrp="1"/>
          </p:cNvSpPr>
          <p:nvPr>
            <p:ph sz="quarter" idx="44"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6" name="Slide Number Placeholder 2">
            <a:extLst>
              <a:ext uri="{FF2B5EF4-FFF2-40B4-BE49-F238E27FC236}">
                <a16:creationId xmlns:a16="http://schemas.microsoft.com/office/drawing/2014/main" id="{BDD58729-6F3C-3FDB-3C55-8DCAC94C8C6E}"/>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11447579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obile (Half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F32E0209-60CA-AA51-CD28-8619DFD04BE0}"/>
              </a:ext>
            </a:extLst>
          </p:cNvPr>
          <p:cNvSpPr>
            <a:spLocks noGrp="1"/>
          </p:cNvSpPr>
          <p:nvPr>
            <p:ph type="body" sz="quarter" idx="28" hasCustomPrompt="1"/>
          </p:nvPr>
        </p:nvSpPr>
        <p:spPr>
          <a:xfrm>
            <a:off x="2074610" y="3085465"/>
            <a:ext cx="731520" cy="731520"/>
          </a:xfrm>
          <a:prstGeom prst="ellipse">
            <a:avLst/>
          </a:prstGeom>
          <a:solidFill>
            <a:schemeClr val="bg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dirty="0"/>
              <a:t> </a:t>
            </a:r>
          </a:p>
        </p:txBody>
      </p:sp>
      <p:sp>
        <p:nvSpPr>
          <p:cNvPr id="4" name="Text Placeholder 28">
            <a:extLst>
              <a:ext uri="{FF2B5EF4-FFF2-40B4-BE49-F238E27FC236}">
                <a16:creationId xmlns:a16="http://schemas.microsoft.com/office/drawing/2014/main" id="{B5CE6AA4-814D-71AE-1373-677081C4F31F}"/>
              </a:ext>
            </a:extLst>
          </p:cNvPr>
          <p:cNvSpPr>
            <a:spLocks noGrp="1"/>
          </p:cNvSpPr>
          <p:nvPr>
            <p:ph type="body" sz="quarter" idx="41" hasCustomPrompt="1"/>
          </p:nvPr>
        </p:nvSpPr>
        <p:spPr>
          <a:xfrm>
            <a:off x="2074610" y="4247327"/>
            <a:ext cx="731520" cy="731520"/>
          </a:xfrm>
          <a:prstGeom prst="ellipse">
            <a:avLst/>
          </a:prstGeom>
          <a:solidFill>
            <a:schemeClr val="bg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dirty="0"/>
              <a:t> </a:t>
            </a:r>
          </a:p>
        </p:txBody>
      </p:sp>
      <p:sp>
        <p:nvSpPr>
          <p:cNvPr id="5" name="Text Placeholder 6">
            <a:extLst>
              <a:ext uri="{FF2B5EF4-FFF2-40B4-BE49-F238E27FC236}">
                <a16:creationId xmlns:a16="http://schemas.microsoft.com/office/drawing/2014/main" id="{927AE358-9473-EE37-E301-BE49607D0F86}"/>
              </a:ext>
            </a:extLst>
          </p:cNvPr>
          <p:cNvSpPr>
            <a:spLocks noGrp="1"/>
          </p:cNvSpPr>
          <p:nvPr>
            <p:ph type="body" sz="quarter" idx="30" hasCustomPrompt="1"/>
          </p:nvPr>
        </p:nvSpPr>
        <p:spPr>
          <a:xfrm>
            <a:off x="3079623" y="4616336"/>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6" name="Text Placeholder 6">
            <a:extLst>
              <a:ext uri="{FF2B5EF4-FFF2-40B4-BE49-F238E27FC236}">
                <a16:creationId xmlns:a16="http://schemas.microsoft.com/office/drawing/2014/main" id="{2E3208C2-A21C-C848-0E6D-67E524F3CD1F}"/>
              </a:ext>
            </a:extLst>
          </p:cNvPr>
          <p:cNvSpPr>
            <a:spLocks noGrp="1"/>
          </p:cNvSpPr>
          <p:nvPr>
            <p:ph type="body" sz="quarter" idx="31" hasCustomPrompt="1"/>
          </p:nvPr>
        </p:nvSpPr>
        <p:spPr>
          <a:xfrm>
            <a:off x="3076660" y="4151597"/>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a:t>
            </a:r>
          </a:p>
        </p:txBody>
      </p:sp>
      <p:sp>
        <p:nvSpPr>
          <p:cNvPr id="7" name="Text Placeholder 6">
            <a:extLst>
              <a:ext uri="{FF2B5EF4-FFF2-40B4-BE49-F238E27FC236}">
                <a16:creationId xmlns:a16="http://schemas.microsoft.com/office/drawing/2014/main" id="{F08D6161-1698-7E28-2974-564F57B7D564}"/>
              </a:ext>
            </a:extLst>
          </p:cNvPr>
          <p:cNvSpPr>
            <a:spLocks noGrp="1"/>
          </p:cNvSpPr>
          <p:nvPr>
            <p:ph type="body" sz="quarter" idx="32" hasCustomPrompt="1"/>
          </p:nvPr>
        </p:nvSpPr>
        <p:spPr>
          <a:xfrm>
            <a:off x="3070291" y="3446957"/>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8" name="Text Placeholder 6">
            <a:extLst>
              <a:ext uri="{FF2B5EF4-FFF2-40B4-BE49-F238E27FC236}">
                <a16:creationId xmlns:a16="http://schemas.microsoft.com/office/drawing/2014/main" id="{F3401F56-F9B7-4BF0-A8EB-4E9BC5DFD529}"/>
              </a:ext>
            </a:extLst>
          </p:cNvPr>
          <p:cNvSpPr>
            <a:spLocks noGrp="1"/>
          </p:cNvSpPr>
          <p:nvPr>
            <p:ph type="body" sz="quarter" idx="33" hasCustomPrompt="1"/>
          </p:nvPr>
        </p:nvSpPr>
        <p:spPr>
          <a:xfrm>
            <a:off x="3067328" y="2982218"/>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a:t>
            </a:r>
          </a:p>
        </p:txBody>
      </p:sp>
      <p:sp>
        <p:nvSpPr>
          <p:cNvPr id="10" name="Text Placeholder 6">
            <a:extLst>
              <a:ext uri="{FF2B5EF4-FFF2-40B4-BE49-F238E27FC236}">
                <a16:creationId xmlns:a16="http://schemas.microsoft.com/office/drawing/2014/main" id="{2B1C16DF-103C-7675-A7B9-E55C981E18EF}"/>
              </a:ext>
            </a:extLst>
          </p:cNvPr>
          <p:cNvSpPr>
            <a:spLocks noGrp="1"/>
          </p:cNvSpPr>
          <p:nvPr>
            <p:ph type="body" sz="quarter" idx="39" hasCustomPrompt="1"/>
          </p:nvPr>
        </p:nvSpPr>
        <p:spPr>
          <a:xfrm>
            <a:off x="2076966" y="1469671"/>
            <a:ext cx="4130021" cy="460452"/>
          </a:xfrm>
          <a:prstGeom prst="rect">
            <a:avLst/>
          </a:prstGeom>
        </p:spPr>
        <p:txBody>
          <a:bodyPr lIns="0" tIns="0" rIns="0" bIns="0" anchor="b"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dirty="0"/>
              <a:t>Slide Title</a:t>
            </a:r>
          </a:p>
        </p:txBody>
      </p:sp>
      <p:sp>
        <p:nvSpPr>
          <p:cNvPr id="11" name="Text Placeholder 6">
            <a:extLst>
              <a:ext uri="{FF2B5EF4-FFF2-40B4-BE49-F238E27FC236}">
                <a16:creationId xmlns:a16="http://schemas.microsoft.com/office/drawing/2014/main" id="{E7D4A344-11CE-6BE5-7BD5-4D400780B3B3}"/>
              </a:ext>
            </a:extLst>
          </p:cNvPr>
          <p:cNvSpPr>
            <a:spLocks noGrp="1"/>
          </p:cNvSpPr>
          <p:nvPr>
            <p:ph type="body" sz="quarter" idx="40" hasCustomPrompt="1"/>
          </p:nvPr>
        </p:nvSpPr>
        <p:spPr>
          <a:xfrm>
            <a:off x="2076966" y="2113002"/>
            <a:ext cx="4130021" cy="527347"/>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sp>
        <p:nvSpPr>
          <p:cNvPr id="41" name="Picture Placeholder 9">
            <a:extLst>
              <a:ext uri="{FF2B5EF4-FFF2-40B4-BE49-F238E27FC236}">
                <a16:creationId xmlns:a16="http://schemas.microsoft.com/office/drawing/2014/main" id="{5472B21B-2783-46F4-88A6-C386CB6FC6E8}"/>
              </a:ext>
            </a:extLst>
          </p:cNvPr>
          <p:cNvSpPr>
            <a:spLocks noGrp="1"/>
          </p:cNvSpPr>
          <p:nvPr>
            <p:ph type="pic" sz="quarter" idx="37" hasCustomPrompt="1"/>
          </p:nvPr>
        </p:nvSpPr>
        <p:spPr>
          <a:xfrm>
            <a:off x="2258668" y="4433584"/>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pic>
        <p:nvPicPr>
          <p:cNvPr id="17" name="Graphic 16">
            <a:extLst>
              <a:ext uri="{FF2B5EF4-FFF2-40B4-BE49-F238E27FC236}">
                <a16:creationId xmlns:a16="http://schemas.microsoft.com/office/drawing/2014/main" id="{43C01083-9252-445A-B9EC-8F38553E33F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38721" y="503288"/>
            <a:ext cx="3208818" cy="5668911"/>
          </a:xfrm>
          <a:prstGeom prst="rect">
            <a:avLst/>
          </a:prstGeom>
          <a:effectLst>
            <a:outerShdw blurRad="50800" dist="38100" dir="18900000" algn="bl" rotWithShape="0">
              <a:schemeClr val="bg1">
                <a:alpha val="40000"/>
              </a:schemeClr>
            </a:outerShdw>
          </a:effectLst>
        </p:spPr>
      </p:pic>
      <p:sp>
        <p:nvSpPr>
          <p:cNvPr id="18" name="Picture Placeholder 4">
            <a:extLst>
              <a:ext uri="{FF2B5EF4-FFF2-40B4-BE49-F238E27FC236}">
                <a16:creationId xmlns:a16="http://schemas.microsoft.com/office/drawing/2014/main" id="{C9FD355D-321E-40E4-BDAC-60870A7B7D51}"/>
              </a:ext>
            </a:extLst>
          </p:cNvPr>
          <p:cNvSpPr>
            <a:spLocks noGrp="1"/>
          </p:cNvSpPr>
          <p:nvPr>
            <p:ph type="pic" sz="quarter" idx="43" hasCustomPrompt="1"/>
          </p:nvPr>
        </p:nvSpPr>
        <p:spPr>
          <a:xfrm>
            <a:off x="7972409" y="1163473"/>
            <a:ext cx="2342772" cy="4455456"/>
          </a:xfrm>
          <a:prstGeom prst="rect">
            <a:avLst/>
          </a:prstGeom>
          <a:solidFill>
            <a:srgbClr val="FFFFFF"/>
          </a:solidFill>
        </p:spPr>
        <p:txBody>
          <a:bodyPr anchor="ctr" anchorCtr="0"/>
          <a:lstStyle>
            <a:lvl1pPr marL="0" indent="0" algn="ctr">
              <a:buNone/>
              <a:defRPr sz="1400" b="0" i="0">
                <a:latin typeface="Marselis Pro Light" panose="02000503030000020004" pitchFamily="2" charset="77"/>
                <a:cs typeface="Cordale" panose="020A0503060602030A03" pitchFamily="18" charset="0"/>
              </a:defRPr>
            </a:lvl1pPr>
          </a:lstStyle>
          <a:p>
            <a:r>
              <a:rPr lang="en-US" dirty="0"/>
              <a:t>Click to insert a mobile screenshot (not a desktop screenshot)</a:t>
            </a:r>
          </a:p>
        </p:txBody>
      </p:sp>
      <p:sp>
        <p:nvSpPr>
          <p:cNvPr id="13" name="Picture Placeholder 9">
            <a:extLst>
              <a:ext uri="{FF2B5EF4-FFF2-40B4-BE49-F238E27FC236}">
                <a16:creationId xmlns:a16="http://schemas.microsoft.com/office/drawing/2014/main" id="{68F707B2-1968-D6D4-545D-51E9948E5B2E}"/>
              </a:ext>
            </a:extLst>
          </p:cNvPr>
          <p:cNvSpPr>
            <a:spLocks noGrp="1"/>
          </p:cNvSpPr>
          <p:nvPr>
            <p:ph type="pic" sz="quarter" idx="44" hasCustomPrompt="1"/>
          </p:nvPr>
        </p:nvSpPr>
        <p:spPr>
          <a:xfrm>
            <a:off x="2258668" y="3271820"/>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pic>
        <p:nvPicPr>
          <p:cNvPr id="14" name="Picture 13">
            <a:extLst>
              <a:ext uri="{FF2B5EF4-FFF2-40B4-BE49-F238E27FC236}">
                <a16:creationId xmlns:a16="http://schemas.microsoft.com/office/drawing/2014/main" id="{BA492913-FD7C-0F02-298D-EE0D5F9E4B0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15" name="Content Placeholder 9">
            <a:extLst>
              <a:ext uri="{FF2B5EF4-FFF2-40B4-BE49-F238E27FC236}">
                <a16:creationId xmlns:a16="http://schemas.microsoft.com/office/drawing/2014/main" id="{153F29E6-E6E3-B3C1-68DA-96570A7C44D7}"/>
              </a:ext>
            </a:extLst>
          </p:cNvPr>
          <p:cNvSpPr>
            <a:spLocks noGrp="1"/>
          </p:cNvSpPr>
          <p:nvPr>
            <p:ph sz="quarter" idx="45"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16" name="Slide Number Placeholder 2">
            <a:extLst>
              <a:ext uri="{FF2B5EF4-FFF2-40B4-BE49-F238E27FC236}">
                <a16:creationId xmlns:a16="http://schemas.microsoft.com/office/drawing/2014/main" id="{AE955E04-F04F-1261-273E-CD9D626D9E1B}"/>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16855363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obile (Half Left)">
    <p:spTree>
      <p:nvGrpSpPr>
        <p:cNvPr id="1" name=""/>
        <p:cNvGrpSpPr/>
        <p:nvPr/>
      </p:nvGrpSpPr>
      <p:grpSpPr>
        <a:xfrm>
          <a:off x="0" y="0"/>
          <a:ext cx="0" cy="0"/>
          <a:chOff x="0" y="0"/>
          <a:chExt cx="0" cy="0"/>
        </a:xfrm>
      </p:grpSpPr>
      <p:pic>
        <p:nvPicPr>
          <p:cNvPr id="2" name="Graphic 16">
            <a:extLst>
              <a:ext uri="{FF2B5EF4-FFF2-40B4-BE49-F238E27FC236}">
                <a16:creationId xmlns:a16="http://schemas.microsoft.com/office/drawing/2014/main" id="{8200E4BC-0B41-ECFB-1190-3B5D4AA818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7077" y="1093305"/>
            <a:ext cx="3777155" cy="6672973"/>
          </a:xfrm>
          <a:prstGeom prst="rect">
            <a:avLst/>
          </a:prstGeom>
          <a:effectLst>
            <a:outerShdw blurRad="50800" dist="38100" dir="18900000" algn="bl" rotWithShape="0">
              <a:schemeClr val="bg1">
                <a:alpha val="40000"/>
              </a:schemeClr>
            </a:outerShdw>
          </a:effectLst>
        </p:spPr>
      </p:pic>
      <p:sp>
        <p:nvSpPr>
          <p:cNvPr id="24" name="Text Placeholder 28">
            <a:extLst>
              <a:ext uri="{FF2B5EF4-FFF2-40B4-BE49-F238E27FC236}">
                <a16:creationId xmlns:a16="http://schemas.microsoft.com/office/drawing/2014/main" id="{DBCD6DD6-B296-4234-B2DA-A02FE84DEC52}"/>
              </a:ext>
            </a:extLst>
          </p:cNvPr>
          <p:cNvSpPr>
            <a:spLocks noGrp="1"/>
          </p:cNvSpPr>
          <p:nvPr>
            <p:ph type="body" sz="quarter" idx="45" hasCustomPrompt="1"/>
          </p:nvPr>
        </p:nvSpPr>
        <p:spPr>
          <a:xfrm>
            <a:off x="5447129" y="3072144"/>
            <a:ext cx="914400" cy="91440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30" name="Text Placeholder 28">
            <a:extLst>
              <a:ext uri="{FF2B5EF4-FFF2-40B4-BE49-F238E27FC236}">
                <a16:creationId xmlns:a16="http://schemas.microsoft.com/office/drawing/2014/main" id="{E21449F5-395F-45DE-A02D-D464F5CEB3D6}"/>
              </a:ext>
            </a:extLst>
          </p:cNvPr>
          <p:cNvSpPr>
            <a:spLocks noGrp="1"/>
          </p:cNvSpPr>
          <p:nvPr>
            <p:ph type="body" sz="quarter" idx="46" hasCustomPrompt="1"/>
          </p:nvPr>
        </p:nvSpPr>
        <p:spPr>
          <a:xfrm>
            <a:off x="7661723" y="3072144"/>
            <a:ext cx="914400" cy="91440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31" name="Text Placeholder 28">
            <a:extLst>
              <a:ext uri="{FF2B5EF4-FFF2-40B4-BE49-F238E27FC236}">
                <a16:creationId xmlns:a16="http://schemas.microsoft.com/office/drawing/2014/main" id="{9E99D122-1924-47AC-8712-FE33EAB7B3BA}"/>
              </a:ext>
            </a:extLst>
          </p:cNvPr>
          <p:cNvSpPr>
            <a:spLocks noGrp="1"/>
          </p:cNvSpPr>
          <p:nvPr>
            <p:ph type="body" sz="quarter" idx="47" hasCustomPrompt="1"/>
          </p:nvPr>
        </p:nvSpPr>
        <p:spPr>
          <a:xfrm>
            <a:off x="9876317" y="3072144"/>
            <a:ext cx="914400" cy="91440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7113083" y="4708440"/>
            <a:ext cx="2011680" cy="944404"/>
          </a:xfrm>
          <a:prstGeom prst="rect">
            <a:avLst/>
          </a:prstGeom>
        </p:spPr>
        <p:txBody>
          <a:bodyPr lIns="0" tIns="0" rIns="0" bIns="0" anchor="t" anchorCtr="0"/>
          <a:lstStyle>
            <a:lvl1pPr marL="0" indent="0" algn="ctr">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7113083" y="4243701"/>
            <a:ext cx="2011680" cy="306562"/>
          </a:xfrm>
          <a:prstGeom prst="rect">
            <a:avLst/>
          </a:prstGeom>
        </p:spPr>
        <p:txBody>
          <a:bodyPr lIns="0" tIns="0" rIns="0" bIns="0" anchor="t" anchorCtr="0"/>
          <a:lstStyle>
            <a:lvl1pPr marL="0" indent="0" algn="ctr">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4898489" y="4708440"/>
            <a:ext cx="2011680" cy="944404"/>
          </a:xfrm>
          <a:prstGeom prst="rect">
            <a:avLst/>
          </a:prstGeom>
        </p:spPr>
        <p:txBody>
          <a:bodyPr lIns="0" tIns="0" rIns="0" bIns="0" anchor="t" anchorCtr="0"/>
          <a:lstStyle>
            <a:lvl1pPr marL="0" indent="0" algn="ctr">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4898489" y="4243701"/>
            <a:ext cx="2011680" cy="306562"/>
          </a:xfrm>
          <a:prstGeom prst="rect">
            <a:avLst/>
          </a:prstGeom>
        </p:spPr>
        <p:txBody>
          <a:bodyPr lIns="0" tIns="0" rIns="0" bIns="0" anchor="t" anchorCtr="0"/>
          <a:lstStyle>
            <a:lvl1pPr marL="0" indent="0" algn="ctr">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a:t>
            </a:r>
          </a:p>
        </p:txBody>
      </p:sp>
      <p:sp>
        <p:nvSpPr>
          <p:cNvPr id="40" name="Picture Placeholder 9">
            <a:extLst>
              <a:ext uri="{FF2B5EF4-FFF2-40B4-BE49-F238E27FC236}">
                <a16:creationId xmlns:a16="http://schemas.microsoft.com/office/drawing/2014/main" id="{1D1E549B-6202-48A5-A9F3-EA54C8013296}"/>
              </a:ext>
            </a:extLst>
          </p:cNvPr>
          <p:cNvSpPr>
            <a:spLocks noGrp="1"/>
          </p:cNvSpPr>
          <p:nvPr>
            <p:ph type="pic" sz="quarter" idx="36" hasCustomPrompt="1"/>
          </p:nvPr>
        </p:nvSpPr>
        <p:spPr>
          <a:xfrm>
            <a:off x="5675729" y="3300744"/>
            <a:ext cx="457200" cy="45720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6" name="Text Placeholder 6">
            <a:extLst>
              <a:ext uri="{FF2B5EF4-FFF2-40B4-BE49-F238E27FC236}">
                <a16:creationId xmlns:a16="http://schemas.microsoft.com/office/drawing/2014/main" id="{C2C4DA63-5E5F-44EF-A9B5-2CE1FF1C353A}"/>
              </a:ext>
            </a:extLst>
          </p:cNvPr>
          <p:cNvSpPr>
            <a:spLocks noGrp="1"/>
          </p:cNvSpPr>
          <p:nvPr>
            <p:ph type="body" sz="quarter" idx="39" hasCustomPrompt="1"/>
          </p:nvPr>
        </p:nvSpPr>
        <p:spPr>
          <a:xfrm>
            <a:off x="4898489" y="1406723"/>
            <a:ext cx="6440868" cy="460452"/>
          </a:xfrm>
          <a:prstGeom prst="rect">
            <a:avLst/>
          </a:prstGeom>
        </p:spPr>
        <p:txBody>
          <a:bodyPr lIns="0" tIns="0" rIns="0" bIns="0" anchor="b"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dirty="0"/>
              <a:t>Slide Title</a:t>
            </a:r>
          </a:p>
        </p:txBody>
      </p:sp>
      <p:sp>
        <p:nvSpPr>
          <p:cNvPr id="27" name="Text Placeholder 6">
            <a:extLst>
              <a:ext uri="{FF2B5EF4-FFF2-40B4-BE49-F238E27FC236}">
                <a16:creationId xmlns:a16="http://schemas.microsoft.com/office/drawing/2014/main" id="{C7B95568-7671-4D56-9D46-BF30C128E5DC}"/>
              </a:ext>
            </a:extLst>
          </p:cNvPr>
          <p:cNvSpPr>
            <a:spLocks noGrp="1"/>
          </p:cNvSpPr>
          <p:nvPr>
            <p:ph type="body" sz="quarter" idx="40" hasCustomPrompt="1"/>
          </p:nvPr>
        </p:nvSpPr>
        <p:spPr>
          <a:xfrm>
            <a:off x="4898489" y="2050054"/>
            <a:ext cx="6440868" cy="527347"/>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i="0" cap="none" baseline="0">
                <a:solidFill>
                  <a:srgbClr val="FFFFFF"/>
                </a:solidFill>
                <a:latin typeface="Marselis Pro"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sp>
        <p:nvSpPr>
          <p:cNvPr id="18" name="Text Placeholder 6">
            <a:extLst>
              <a:ext uri="{FF2B5EF4-FFF2-40B4-BE49-F238E27FC236}">
                <a16:creationId xmlns:a16="http://schemas.microsoft.com/office/drawing/2014/main" id="{EA737FF2-D0BC-46C8-82F4-E07592C33AE5}"/>
              </a:ext>
            </a:extLst>
          </p:cNvPr>
          <p:cNvSpPr>
            <a:spLocks noGrp="1"/>
          </p:cNvSpPr>
          <p:nvPr>
            <p:ph type="body" sz="quarter" idx="41" hasCustomPrompt="1"/>
          </p:nvPr>
        </p:nvSpPr>
        <p:spPr>
          <a:xfrm>
            <a:off x="9327677" y="4708440"/>
            <a:ext cx="2011680" cy="944404"/>
          </a:xfrm>
          <a:prstGeom prst="rect">
            <a:avLst/>
          </a:prstGeom>
        </p:spPr>
        <p:txBody>
          <a:bodyPr lIns="0" tIns="0" rIns="0" bIns="0" anchor="t" anchorCtr="0"/>
          <a:lstStyle>
            <a:lvl1pPr marL="0" indent="0" algn="ctr">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19" name="Text Placeholder 6">
            <a:extLst>
              <a:ext uri="{FF2B5EF4-FFF2-40B4-BE49-F238E27FC236}">
                <a16:creationId xmlns:a16="http://schemas.microsoft.com/office/drawing/2014/main" id="{3358779E-6A0E-49BA-899B-2CABD4532A49}"/>
              </a:ext>
            </a:extLst>
          </p:cNvPr>
          <p:cNvSpPr>
            <a:spLocks noGrp="1"/>
          </p:cNvSpPr>
          <p:nvPr>
            <p:ph type="body" sz="quarter" idx="42" hasCustomPrompt="1"/>
          </p:nvPr>
        </p:nvSpPr>
        <p:spPr>
          <a:xfrm>
            <a:off x="9327677" y="4243701"/>
            <a:ext cx="2011680" cy="306562"/>
          </a:xfrm>
          <a:prstGeom prst="rect">
            <a:avLst/>
          </a:prstGeom>
        </p:spPr>
        <p:txBody>
          <a:bodyPr lIns="0" tIns="0" rIns="0" bIns="0" anchor="t" anchorCtr="0"/>
          <a:lstStyle>
            <a:lvl1pPr marL="0" indent="0" algn="ctr">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a:t>
            </a:r>
          </a:p>
        </p:txBody>
      </p:sp>
      <p:sp>
        <p:nvSpPr>
          <p:cNvPr id="20" name="Picture Placeholder 9">
            <a:extLst>
              <a:ext uri="{FF2B5EF4-FFF2-40B4-BE49-F238E27FC236}">
                <a16:creationId xmlns:a16="http://schemas.microsoft.com/office/drawing/2014/main" id="{C5D0096E-44EE-4F91-A948-A52EBAED89DC}"/>
              </a:ext>
            </a:extLst>
          </p:cNvPr>
          <p:cNvSpPr>
            <a:spLocks noGrp="1"/>
          </p:cNvSpPr>
          <p:nvPr>
            <p:ph type="pic" sz="quarter" idx="43" hasCustomPrompt="1"/>
          </p:nvPr>
        </p:nvSpPr>
        <p:spPr>
          <a:xfrm>
            <a:off x="7890323" y="3300744"/>
            <a:ext cx="457200" cy="45720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1" name="Picture Placeholder 9">
            <a:extLst>
              <a:ext uri="{FF2B5EF4-FFF2-40B4-BE49-F238E27FC236}">
                <a16:creationId xmlns:a16="http://schemas.microsoft.com/office/drawing/2014/main" id="{F949587E-8522-4794-992B-F0BB83389559}"/>
              </a:ext>
            </a:extLst>
          </p:cNvPr>
          <p:cNvSpPr>
            <a:spLocks noGrp="1"/>
          </p:cNvSpPr>
          <p:nvPr>
            <p:ph type="pic" sz="quarter" idx="44" hasCustomPrompt="1"/>
          </p:nvPr>
        </p:nvSpPr>
        <p:spPr>
          <a:xfrm>
            <a:off x="10104917" y="3278484"/>
            <a:ext cx="457200" cy="45720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dirty="0"/>
              <a:t>Click to</a:t>
            </a:r>
            <a:br>
              <a:rPr lang="en-US" dirty="0"/>
            </a:br>
            <a:r>
              <a:rPr lang="en-US" dirty="0"/>
              <a:t>insert icon</a:t>
            </a:r>
          </a:p>
        </p:txBody>
      </p:sp>
      <p:sp>
        <p:nvSpPr>
          <p:cNvPr id="28" name="Picture Placeholder 4">
            <a:extLst>
              <a:ext uri="{FF2B5EF4-FFF2-40B4-BE49-F238E27FC236}">
                <a16:creationId xmlns:a16="http://schemas.microsoft.com/office/drawing/2014/main" id="{86CAF7E7-BDDE-4886-928D-F66D01843BEC}"/>
              </a:ext>
            </a:extLst>
          </p:cNvPr>
          <p:cNvSpPr>
            <a:spLocks noGrp="1"/>
          </p:cNvSpPr>
          <p:nvPr>
            <p:ph type="pic" sz="quarter" idx="49" hasCustomPrompt="1"/>
          </p:nvPr>
        </p:nvSpPr>
        <p:spPr>
          <a:xfrm>
            <a:off x="1150542" y="1853984"/>
            <a:ext cx="2770935" cy="5269732"/>
          </a:xfrm>
          <a:prstGeom prst="rect">
            <a:avLst/>
          </a:prstGeom>
          <a:solidFill>
            <a:srgbClr val="FFFFFF"/>
          </a:solidFill>
        </p:spPr>
        <p:txBody>
          <a:bodyPr anchor="ctr" anchorCtr="0"/>
          <a:lstStyle>
            <a:lvl1pPr marL="0" indent="0" algn="ctr">
              <a:buNone/>
              <a:defRPr sz="1400" b="0" i="0">
                <a:solidFill>
                  <a:schemeClr val="accent4"/>
                </a:solidFill>
                <a:latin typeface="Marselis Pro Light" panose="02000503030000020004" pitchFamily="2" charset="77"/>
                <a:cs typeface="Cordale" panose="020A0503060602030A03" pitchFamily="18" charset="0"/>
              </a:defRPr>
            </a:lvl1pPr>
          </a:lstStyle>
          <a:p>
            <a:r>
              <a:rPr lang="en-US" dirty="0"/>
              <a:t>Click to insert a mobile screenshot (not a desktop screenshot)</a:t>
            </a:r>
          </a:p>
        </p:txBody>
      </p:sp>
      <p:sp>
        <p:nvSpPr>
          <p:cNvPr id="4" name="Content Placeholder 9">
            <a:extLst>
              <a:ext uri="{FF2B5EF4-FFF2-40B4-BE49-F238E27FC236}">
                <a16:creationId xmlns:a16="http://schemas.microsoft.com/office/drawing/2014/main" id="{C9623D6D-3ABF-CB43-8A3E-7FE2F4257294}"/>
              </a:ext>
            </a:extLst>
          </p:cNvPr>
          <p:cNvSpPr>
            <a:spLocks noGrp="1"/>
          </p:cNvSpPr>
          <p:nvPr>
            <p:ph sz="quarter" idx="50"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5" name="Slide Number Placeholder 2">
            <a:extLst>
              <a:ext uri="{FF2B5EF4-FFF2-40B4-BE49-F238E27FC236}">
                <a16:creationId xmlns:a16="http://schemas.microsoft.com/office/drawing/2014/main" id="{95FB1BD5-3977-561C-92F2-69E6A5F86E60}"/>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19701695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esktop (Half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28">
            <a:extLst>
              <a:ext uri="{FF2B5EF4-FFF2-40B4-BE49-F238E27FC236}">
                <a16:creationId xmlns:a16="http://schemas.microsoft.com/office/drawing/2014/main" id="{EEE766E4-609B-4CD7-B621-4F70774FE3CD}"/>
              </a:ext>
            </a:extLst>
          </p:cNvPr>
          <p:cNvSpPr>
            <a:spLocks noGrp="1"/>
          </p:cNvSpPr>
          <p:nvPr>
            <p:ph type="body" sz="quarter" idx="28" hasCustomPrompt="1"/>
          </p:nvPr>
        </p:nvSpPr>
        <p:spPr>
          <a:xfrm>
            <a:off x="6219228" y="3469778"/>
            <a:ext cx="731520" cy="731520"/>
          </a:xfrm>
          <a:prstGeom prst="ellipse">
            <a:avLst/>
          </a:prstGeom>
          <a:solidFill>
            <a:schemeClr val="bg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dirty="0"/>
              <a:t> </a:t>
            </a:r>
          </a:p>
        </p:txBody>
      </p:sp>
      <p:sp>
        <p:nvSpPr>
          <p:cNvPr id="19" name="Text Placeholder 28">
            <a:extLst>
              <a:ext uri="{FF2B5EF4-FFF2-40B4-BE49-F238E27FC236}">
                <a16:creationId xmlns:a16="http://schemas.microsoft.com/office/drawing/2014/main" id="{F7147D22-7BFF-4067-918E-105FFAE70E32}"/>
              </a:ext>
            </a:extLst>
          </p:cNvPr>
          <p:cNvSpPr>
            <a:spLocks noGrp="1"/>
          </p:cNvSpPr>
          <p:nvPr>
            <p:ph type="body" sz="quarter" idx="41" hasCustomPrompt="1"/>
          </p:nvPr>
        </p:nvSpPr>
        <p:spPr>
          <a:xfrm>
            <a:off x="6219228" y="4631640"/>
            <a:ext cx="731520" cy="731520"/>
          </a:xfrm>
          <a:prstGeom prst="ellipse">
            <a:avLst/>
          </a:prstGeom>
          <a:solidFill>
            <a:schemeClr val="bg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dirty="0"/>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7224241" y="5000649"/>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7221278" y="4535910"/>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7214909" y="3831270"/>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7211946" y="3366531"/>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a:t>
            </a:r>
          </a:p>
        </p:txBody>
      </p:sp>
      <p:sp>
        <p:nvSpPr>
          <p:cNvPr id="40" name="Picture Placeholder 9">
            <a:extLst>
              <a:ext uri="{FF2B5EF4-FFF2-40B4-BE49-F238E27FC236}">
                <a16:creationId xmlns:a16="http://schemas.microsoft.com/office/drawing/2014/main" id="{1D1E549B-6202-48A5-A9F3-EA54C8013296}"/>
              </a:ext>
            </a:extLst>
          </p:cNvPr>
          <p:cNvSpPr>
            <a:spLocks noGrp="1"/>
          </p:cNvSpPr>
          <p:nvPr>
            <p:ph type="pic" sz="quarter" idx="36" hasCustomPrompt="1"/>
          </p:nvPr>
        </p:nvSpPr>
        <p:spPr>
          <a:xfrm>
            <a:off x="6403286" y="3648390"/>
            <a:ext cx="365760" cy="365760"/>
          </a:xfrm>
          <a:prstGeom prst="rect">
            <a:avLst/>
          </a:prstGeom>
        </p:spPr>
        <p:txBody>
          <a:bodyPr lIns="0" tIns="0" rIns="0" bIns="0" anchor="t" anchorCtr="0"/>
          <a:lstStyle>
            <a:lvl1pPr marL="0" indent="0" algn="ctr">
              <a:buNone/>
              <a:defRPr sz="600" b="0" i="0">
                <a:solidFill>
                  <a:schemeClr val="bg2"/>
                </a:solidFill>
                <a:latin typeface="Marselis Pro Light" panose="02000503030000020004" pitchFamily="2" charset="77"/>
              </a:defRPr>
            </a:lvl1pPr>
          </a:lstStyle>
          <a:p>
            <a:r>
              <a:rPr lang="en-US" dirty="0"/>
              <a:t>Click to</a:t>
            </a:r>
            <a:br>
              <a:rPr lang="en-US" dirty="0"/>
            </a:br>
            <a:r>
              <a:rPr lang="en-US" dirty="0"/>
              <a:t>insert icon</a:t>
            </a:r>
          </a:p>
        </p:txBody>
      </p:sp>
      <p:sp>
        <p:nvSpPr>
          <p:cNvPr id="41" name="Picture Placeholder 9">
            <a:extLst>
              <a:ext uri="{FF2B5EF4-FFF2-40B4-BE49-F238E27FC236}">
                <a16:creationId xmlns:a16="http://schemas.microsoft.com/office/drawing/2014/main" id="{5472B21B-2783-46F4-88A6-C386CB6FC6E8}"/>
              </a:ext>
            </a:extLst>
          </p:cNvPr>
          <p:cNvSpPr>
            <a:spLocks noGrp="1"/>
          </p:cNvSpPr>
          <p:nvPr>
            <p:ph type="pic" sz="quarter" idx="37" hasCustomPrompt="1"/>
          </p:nvPr>
        </p:nvSpPr>
        <p:spPr>
          <a:xfrm>
            <a:off x="6403286" y="4817769"/>
            <a:ext cx="365760" cy="365760"/>
          </a:xfrm>
          <a:prstGeom prst="rect">
            <a:avLst/>
          </a:prstGeom>
        </p:spPr>
        <p:txBody>
          <a:bodyPr lIns="0" tIns="0" rIns="0" bIns="0" anchor="t" anchorCtr="0"/>
          <a:lstStyle>
            <a:lvl1pPr marL="0" indent="0" algn="ctr">
              <a:buNone/>
              <a:defRPr sz="600" b="0" i="0">
                <a:solidFill>
                  <a:schemeClr val="bg2"/>
                </a:solidFill>
                <a:latin typeface="Marselis Pro Light" panose="02000503030000020004" pitchFamily="2" charset="77"/>
              </a:defRPr>
            </a:lvl1pPr>
          </a:lstStyle>
          <a:p>
            <a:r>
              <a:rPr lang="en-US" dirty="0"/>
              <a:t>Click to</a:t>
            </a:r>
            <a:br>
              <a:rPr lang="en-US" dirty="0"/>
            </a:br>
            <a:r>
              <a:rPr lang="en-US" dirty="0"/>
              <a:t>insert icon</a:t>
            </a:r>
          </a:p>
        </p:txBody>
      </p:sp>
      <p:sp>
        <p:nvSpPr>
          <p:cNvPr id="26" name="Text Placeholder 6">
            <a:extLst>
              <a:ext uri="{FF2B5EF4-FFF2-40B4-BE49-F238E27FC236}">
                <a16:creationId xmlns:a16="http://schemas.microsoft.com/office/drawing/2014/main" id="{C2C4DA63-5E5F-44EF-A9B5-2CE1FF1C353A}"/>
              </a:ext>
            </a:extLst>
          </p:cNvPr>
          <p:cNvSpPr>
            <a:spLocks noGrp="1"/>
          </p:cNvSpPr>
          <p:nvPr>
            <p:ph type="body" sz="quarter" idx="39" hasCustomPrompt="1"/>
          </p:nvPr>
        </p:nvSpPr>
        <p:spPr>
          <a:xfrm>
            <a:off x="6221584" y="1853984"/>
            <a:ext cx="4130021" cy="460452"/>
          </a:xfrm>
          <a:prstGeom prst="rect">
            <a:avLst/>
          </a:prstGeom>
        </p:spPr>
        <p:txBody>
          <a:bodyPr lIns="0" tIns="0" rIns="0" bIns="0" anchor="b"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dirty="0"/>
              <a:t>Slide Title</a:t>
            </a:r>
          </a:p>
        </p:txBody>
      </p:sp>
      <p:sp>
        <p:nvSpPr>
          <p:cNvPr id="27" name="Text Placeholder 6">
            <a:extLst>
              <a:ext uri="{FF2B5EF4-FFF2-40B4-BE49-F238E27FC236}">
                <a16:creationId xmlns:a16="http://schemas.microsoft.com/office/drawing/2014/main" id="{C7B95568-7671-4D56-9D46-BF30C128E5DC}"/>
              </a:ext>
            </a:extLst>
          </p:cNvPr>
          <p:cNvSpPr>
            <a:spLocks noGrp="1"/>
          </p:cNvSpPr>
          <p:nvPr>
            <p:ph type="body" sz="quarter" idx="40" hasCustomPrompt="1"/>
          </p:nvPr>
        </p:nvSpPr>
        <p:spPr>
          <a:xfrm>
            <a:off x="6221584" y="2497315"/>
            <a:ext cx="4130021" cy="527347"/>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endParaRPr lang="en-US" dirty="0"/>
          </a:p>
        </p:txBody>
      </p:sp>
      <p:pic>
        <p:nvPicPr>
          <p:cNvPr id="15" name="Picture 14">
            <a:extLst>
              <a:ext uri="{FF2B5EF4-FFF2-40B4-BE49-F238E27FC236}">
                <a16:creationId xmlns:a16="http://schemas.microsoft.com/office/drawing/2014/main" id="{F1FECEDA-C83B-4B16-8F4F-10227B6B6ED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7931" y="437052"/>
            <a:ext cx="5540400" cy="5540400"/>
          </a:xfrm>
          <a:prstGeom prst="rect">
            <a:avLst/>
          </a:prstGeom>
          <a:effectLst>
            <a:outerShdw blurRad="328460" dist="127000" dir="5400000" algn="t" rotWithShape="0">
              <a:prstClr val="black">
                <a:alpha val="20000"/>
              </a:prstClr>
            </a:outerShdw>
          </a:effectLst>
        </p:spPr>
      </p:pic>
      <p:sp>
        <p:nvSpPr>
          <p:cNvPr id="17" name="Picture Placeholder 4">
            <a:extLst>
              <a:ext uri="{FF2B5EF4-FFF2-40B4-BE49-F238E27FC236}">
                <a16:creationId xmlns:a16="http://schemas.microsoft.com/office/drawing/2014/main" id="{B6622A85-7BFB-401E-9990-0CEFA04F7421}"/>
              </a:ext>
            </a:extLst>
          </p:cNvPr>
          <p:cNvSpPr>
            <a:spLocks noGrp="1"/>
          </p:cNvSpPr>
          <p:nvPr>
            <p:ph type="pic" sz="quarter" idx="12" hasCustomPrompt="1"/>
          </p:nvPr>
        </p:nvSpPr>
        <p:spPr>
          <a:xfrm>
            <a:off x="1395860" y="2048675"/>
            <a:ext cx="3429587" cy="2185396"/>
          </a:xfrm>
          <a:prstGeom prst="rect">
            <a:avLst/>
          </a:prstGeom>
        </p:spPr>
        <p:txBody>
          <a:bodyPr anchor="ctr" anchorCtr="0"/>
          <a:lstStyle>
            <a:lvl1pPr marL="0" indent="0" algn="ctr">
              <a:buNone/>
              <a:defRPr sz="1400" b="0" i="0">
                <a:solidFill>
                  <a:schemeClr val="accent4"/>
                </a:solidFill>
                <a:latin typeface="Marselis Pro Light" panose="02000503030000020004" pitchFamily="2" charset="77"/>
                <a:cs typeface="Cordale" panose="020A0503060602030A03" pitchFamily="18" charset="0"/>
              </a:defRPr>
            </a:lvl1pPr>
          </a:lstStyle>
          <a:p>
            <a:r>
              <a:rPr lang="en-US" dirty="0"/>
              <a:t>Click to insert a desktop screenshot</a:t>
            </a:r>
          </a:p>
        </p:txBody>
      </p:sp>
      <p:pic>
        <p:nvPicPr>
          <p:cNvPr id="2" name="Picture 1">
            <a:extLst>
              <a:ext uri="{FF2B5EF4-FFF2-40B4-BE49-F238E27FC236}">
                <a16:creationId xmlns:a16="http://schemas.microsoft.com/office/drawing/2014/main" id="{BAA845E2-3632-5B3C-4EDA-620080DF3F8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4" name="Content Placeholder 9">
            <a:extLst>
              <a:ext uri="{FF2B5EF4-FFF2-40B4-BE49-F238E27FC236}">
                <a16:creationId xmlns:a16="http://schemas.microsoft.com/office/drawing/2014/main" id="{1DC28CB4-9565-D704-AC93-BD39360A6FA8}"/>
              </a:ext>
            </a:extLst>
          </p:cNvPr>
          <p:cNvSpPr>
            <a:spLocks noGrp="1"/>
          </p:cNvSpPr>
          <p:nvPr>
            <p:ph sz="quarter" idx="45"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5" name="Slide Number Placeholder 2">
            <a:extLst>
              <a:ext uri="{FF2B5EF4-FFF2-40B4-BE49-F238E27FC236}">
                <a16:creationId xmlns:a16="http://schemas.microsoft.com/office/drawing/2014/main" id="{681B8315-2C2C-A6B2-D1A7-E0525E7C8969}"/>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23722173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sktop (Half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376378-47FA-AC59-94EF-7F58B2513A3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631924" y="730139"/>
            <a:ext cx="5540400" cy="5540400"/>
          </a:xfrm>
          <a:prstGeom prst="rect">
            <a:avLst/>
          </a:prstGeom>
          <a:effectLst>
            <a:outerShdw blurRad="328460" dist="127000" dir="5400000" algn="t" rotWithShape="0">
              <a:prstClr val="black">
                <a:alpha val="20000"/>
              </a:prstClr>
            </a:outerShdw>
          </a:effectLst>
        </p:spPr>
      </p:pic>
      <p:sp>
        <p:nvSpPr>
          <p:cNvPr id="47" name="Text Placeholder 28">
            <a:extLst>
              <a:ext uri="{FF2B5EF4-FFF2-40B4-BE49-F238E27FC236}">
                <a16:creationId xmlns:a16="http://schemas.microsoft.com/office/drawing/2014/main" id="{6D63286A-E03E-4F98-876E-8519354ECE21}"/>
              </a:ext>
            </a:extLst>
          </p:cNvPr>
          <p:cNvSpPr>
            <a:spLocks noGrp="1"/>
          </p:cNvSpPr>
          <p:nvPr>
            <p:ph type="body" sz="quarter" idx="44" hasCustomPrompt="1"/>
          </p:nvPr>
        </p:nvSpPr>
        <p:spPr>
          <a:xfrm>
            <a:off x="609599" y="2896415"/>
            <a:ext cx="731520" cy="73152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48" name="Text Placeholder 28">
            <a:extLst>
              <a:ext uri="{FF2B5EF4-FFF2-40B4-BE49-F238E27FC236}">
                <a16:creationId xmlns:a16="http://schemas.microsoft.com/office/drawing/2014/main" id="{42BF16AF-AD2B-4B9D-A2FA-457DBFAB8439}"/>
              </a:ext>
            </a:extLst>
          </p:cNvPr>
          <p:cNvSpPr>
            <a:spLocks noGrp="1"/>
          </p:cNvSpPr>
          <p:nvPr>
            <p:ph type="body" sz="quarter" idx="45" hasCustomPrompt="1"/>
          </p:nvPr>
        </p:nvSpPr>
        <p:spPr>
          <a:xfrm>
            <a:off x="609599" y="4335714"/>
            <a:ext cx="731520" cy="73152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49" name="Text Placeholder 28">
            <a:extLst>
              <a:ext uri="{FF2B5EF4-FFF2-40B4-BE49-F238E27FC236}">
                <a16:creationId xmlns:a16="http://schemas.microsoft.com/office/drawing/2014/main" id="{7268CFD8-B62C-49B2-923D-AE1668A81110}"/>
              </a:ext>
            </a:extLst>
          </p:cNvPr>
          <p:cNvSpPr>
            <a:spLocks noGrp="1"/>
          </p:cNvSpPr>
          <p:nvPr>
            <p:ph type="body" sz="quarter" idx="46" hasCustomPrompt="1"/>
          </p:nvPr>
        </p:nvSpPr>
        <p:spPr>
          <a:xfrm>
            <a:off x="3691047" y="2896415"/>
            <a:ext cx="731520" cy="73152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50" name="Text Placeholder 28">
            <a:extLst>
              <a:ext uri="{FF2B5EF4-FFF2-40B4-BE49-F238E27FC236}">
                <a16:creationId xmlns:a16="http://schemas.microsoft.com/office/drawing/2014/main" id="{0A8E8CA5-1F79-4BAA-A963-D277076B4675}"/>
              </a:ext>
            </a:extLst>
          </p:cNvPr>
          <p:cNvSpPr>
            <a:spLocks noGrp="1"/>
          </p:cNvSpPr>
          <p:nvPr>
            <p:ph type="body" sz="quarter" idx="47" hasCustomPrompt="1"/>
          </p:nvPr>
        </p:nvSpPr>
        <p:spPr>
          <a:xfrm>
            <a:off x="3691047" y="4335714"/>
            <a:ext cx="731520" cy="73152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dirty="0"/>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1612256" y="4698810"/>
            <a:ext cx="1828800"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1609294" y="4234071"/>
            <a:ext cx="18288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1602924" y="3259511"/>
            <a:ext cx="1828800"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1599962" y="2794772"/>
            <a:ext cx="18288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a:t>
            </a:r>
          </a:p>
        </p:txBody>
      </p:sp>
      <p:sp>
        <p:nvSpPr>
          <p:cNvPr id="40" name="Picture Placeholder 9">
            <a:extLst>
              <a:ext uri="{FF2B5EF4-FFF2-40B4-BE49-F238E27FC236}">
                <a16:creationId xmlns:a16="http://schemas.microsoft.com/office/drawing/2014/main" id="{1D1E549B-6202-48A5-A9F3-EA54C8013296}"/>
              </a:ext>
            </a:extLst>
          </p:cNvPr>
          <p:cNvSpPr>
            <a:spLocks noGrp="1"/>
          </p:cNvSpPr>
          <p:nvPr>
            <p:ph type="pic" sz="quarter" idx="36" hasCustomPrompt="1"/>
          </p:nvPr>
        </p:nvSpPr>
        <p:spPr>
          <a:xfrm>
            <a:off x="791301" y="3076631"/>
            <a:ext cx="365760" cy="365760"/>
          </a:xfrm>
          <a:prstGeom prst="rect">
            <a:avLst/>
          </a:prstGeom>
        </p:spPr>
        <p:txBody>
          <a:bodyPr lIns="0" tIns="0" rIns="0" bIns="0" anchor="t" anchorCtr="0"/>
          <a:lstStyle>
            <a:lvl1pPr marL="0" indent="0" algn="ctr">
              <a:buNone/>
              <a:defRPr sz="600" b="0" i="0">
                <a:solidFill>
                  <a:schemeClr val="bg2"/>
                </a:solidFill>
                <a:latin typeface="Marselis Pro Light" panose="02000503030000020004" pitchFamily="2" charset="77"/>
              </a:defRPr>
            </a:lvl1pPr>
          </a:lstStyle>
          <a:p>
            <a:r>
              <a:rPr lang="en-US" dirty="0"/>
              <a:t>Click to</a:t>
            </a:r>
            <a:br>
              <a:rPr lang="en-US" dirty="0"/>
            </a:br>
            <a:r>
              <a:rPr lang="en-US" dirty="0"/>
              <a:t>insert icon</a:t>
            </a:r>
          </a:p>
        </p:txBody>
      </p:sp>
      <p:sp>
        <p:nvSpPr>
          <p:cNvPr id="41" name="Picture Placeholder 9">
            <a:extLst>
              <a:ext uri="{FF2B5EF4-FFF2-40B4-BE49-F238E27FC236}">
                <a16:creationId xmlns:a16="http://schemas.microsoft.com/office/drawing/2014/main" id="{5472B21B-2783-46F4-88A6-C386CB6FC6E8}"/>
              </a:ext>
            </a:extLst>
          </p:cNvPr>
          <p:cNvSpPr>
            <a:spLocks noGrp="1"/>
          </p:cNvSpPr>
          <p:nvPr>
            <p:ph type="pic" sz="quarter" idx="37" hasCustomPrompt="1"/>
          </p:nvPr>
        </p:nvSpPr>
        <p:spPr>
          <a:xfrm>
            <a:off x="791301" y="4515930"/>
            <a:ext cx="365760" cy="365760"/>
          </a:xfrm>
          <a:prstGeom prst="rect">
            <a:avLst/>
          </a:prstGeom>
        </p:spPr>
        <p:txBody>
          <a:bodyPr lIns="0" tIns="0" rIns="0" bIns="0" anchor="t" anchorCtr="0"/>
          <a:lstStyle>
            <a:lvl1pPr marL="0" indent="0" algn="ctr">
              <a:buNone/>
              <a:defRPr sz="600" b="0" i="0">
                <a:solidFill>
                  <a:schemeClr val="bg2"/>
                </a:solidFill>
                <a:latin typeface="Marselis Pro Light" panose="02000503030000020004" pitchFamily="2" charset="77"/>
              </a:defRPr>
            </a:lvl1pPr>
          </a:lstStyle>
          <a:p>
            <a:r>
              <a:rPr lang="en-US" dirty="0"/>
              <a:t>Click to</a:t>
            </a:r>
            <a:br>
              <a:rPr lang="en-US" dirty="0"/>
            </a:br>
            <a:r>
              <a:rPr lang="en-US" dirty="0"/>
              <a:t>insert icon</a:t>
            </a:r>
          </a:p>
        </p:txBody>
      </p:sp>
      <p:sp>
        <p:nvSpPr>
          <p:cNvPr id="16" name="Picture Placeholder 4">
            <a:extLst>
              <a:ext uri="{FF2B5EF4-FFF2-40B4-BE49-F238E27FC236}">
                <a16:creationId xmlns:a16="http://schemas.microsoft.com/office/drawing/2014/main" id="{60B0DF19-2899-441A-B6E3-4B2682BD58CF}"/>
              </a:ext>
            </a:extLst>
          </p:cNvPr>
          <p:cNvSpPr>
            <a:spLocks noGrp="1"/>
          </p:cNvSpPr>
          <p:nvPr>
            <p:ph type="pic" sz="quarter" idx="12" hasCustomPrompt="1"/>
          </p:nvPr>
        </p:nvSpPr>
        <p:spPr>
          <a:xfrm>
            <a:off x="7687331" y="2341762"/>
            <a:ext cx="3429587" cy="2185396"/>
          </a:xfrm>
          <a:prstGeom prst="rect">
            <a:avLst/>
          </a:prstGeom>
        </p:spPr>
        <p:txBody>
          <a:bodyPr anchor="ctr" anchorCtr="0"/>
          <a:lstStyle>
            <a:lvl1pPr marL="0" indent="0" algn="ctr">
              <a:buNone/>
              <a:defRPr sz="1400" b="0" i="0">
                <a:solidFill>
                  <a:schemeClr val="accent4"/>
                </a:solidFill>
                <a:latin typeface="Marselis Pro Light" panose="02000503030000020004" pitchFamily="2" charset="77"/>
                <a:cs typeface="Cordale" panose="020A0503060602030A03" pitchFamily="18" charset="0"/>
              </a:defRPr>
            </a:lvl1pPr>
          </a:lstStyle>
          <a:p>
            <a:r>
              <a:rPr lang="en-US" dirty="0"/>
              <a:t>Click to insert a desktop screenshot</a:t>
            </a:r>
          </a:p>
        </p:txBody>
      </p:sp>
      <p:sp>
        <p:nvSpPr>
          <p:cNvPr id="20" name="Text Placeholder 6">
            <a:extLst>
              <a:ext uri="{FF2B5EF4-FFF2-40B4-BE49-F238E27FC236}">
                <a16:creationId xmlns:a16="http://schemas.microsoft.com/office/drawing/2014/main" id="{F1A7595B-7BC5-4AEE-A7BC-39EE7478EE4D}"/>
              </a:ext>
            </a:extLst>
          </p:cNvPr>
          <p:cNvSpPr>
            <a:spLocks noGrp="1"/>
          </p:cNvSpPr>
          <p:nvPr>
            <p:ph type="body" sz="quarter" idx="27" hasCustomPrompt="1"/>
          </p:nvPr>
        </p:nvSpPr>
        <p:spPr>
          <a:xfrm>
            <a:off x="612562" y="1644926"/>
            <a:ext cx="6060598" cy="735496"/>
          </a:xfrm>
          <a:prstGeom prst="rect">
            <a:avLst/>
          </a:prstGeom>
        </p:spPr>
        <p:txBody>
          <a:bodyPr lIns="0" tIns="0" rIns="0" bIns="0" anchor="t" anchorCtr="0"/>
          <a:lstStyle>
            <a:lvl1pPr marL="0" indent="0" algn="l">
              <a:lnSpc>
                <a:spcPct val="100000"/>
              </a:lnSpc>
              <a:spcBef>
                <a:spcPts val="0"/>
              </a:spcBef>
              <a:buNone/>
              <a:defRPr sz="1400" b="0" i="0" cap="none" baseline="0">
                <a:solidFill>
                  <a:srgbClr val="FFFFFF"/>
                </a:solidFill>
                <a:latin typeface="Marselis Pro"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r>
              <a:rPr lang="en-US" dirty="0" err="1"/>
              <a:t>Curabitur</a:t>
            </a:r>
            <a:r>
              <a:rPr lang="en-US" dirty="0"/>
              <a:t> gravida ante </a:t>
            </a:r>
            <a:r>
              <a:rPr lang="en-US" dirty="0" err="1"/>
              <a:t>tortor</a:t>
            </a:r>
            <a:r>
              <a:rPr lang="en-US" dirty="0"/>
              <a:t>, </a:t>
            </a:r>
            <a:r>
              <a:rPr lang="en-US" dirty="0" err="1"/>
              <a:t>ut</a:t>
            </a:r>
            <a:r>
              <a:rPr lang="en-US" dirty="0"/>
              <a:t> vestibulum </a:t>
            </a:r>
            <a:r>
              <a:rPr lang="en-US" dirty="0" err="1"/>
              <a:t>sapien</a:t>
            </a:r>
            <a:r>
              <a:rPr lang="en-US" dirty="0"/>
              <a:t> </a:t>
            </a:r>
            <a:r>
              <a:rPr lang="en-US" dirty="0" err="1"/>
              <a:t>bibendum</a:t>
            </a:r>
            <a:r>
              <a:rPr lang="en-US" dirty="0"/>
              <a:t> </a:t>
            </a:r>
            <a:r>
              <a:rPr lang="en-US" dirty="0" err="1"/>
              <a:t>quis</a:t>
            </a:r>
            <a:r>
              <a:rPr lang="en-US" dirty="0"/>
              <a:t>. </a:t>
            </a:r>
            <a:r>
              <a:rPr lang="en-US" dirty="0" err="1"/>
              <a:t>Mauris</a:t>
            </a:r>
            <a:r>
              <a:rPr lang="en-US" dirty="0"/>
              <a:t> </a:t>
            </a:r>
            <a:r>
              <a:rPr lang="en-US" dirty="0" err="1"/>
              <a:t>mattis</a:t>
            </a:r>
            <a:r>
              <a:rPr lang="en-US" dirty="0"/>
              <a:t>, ligula </a:t>
            </a:r>
            <a:r>
              <a:rPr lang="en-US" dirty="0" err="1"/>
              <a:t>venenatis</a:t>
            </a:r>
            <a:r>
              <a:rPr lang="en-US" dirty="0"/>
              <a:t> </a:t>
            </a:r>
            <a:r>
              <a:rPr lang="en-US" dirty="0" err="1"/>
              <a:t>aliquet</a:t>
            </a:r>
            <a:r>
              <a:rPr lang="en-US" dirty="0"/>
              <a:t> fermentum.</a:t>
            </a:r>
          </a:p>
        </p:txBody>
      </p:sp>
      <p:sp>
        <p:nvSpPr>
          <p:cNvPr id="33" name="Text Placeholder 6">
            <a:extLst>
              <a:ext uri="{FF2B5EF4-FFF2-40B4-BE49-F238E27FC236}">
                <a16:creationId xmlns:a16="http://schemas.microsoft.com/office/drawing/2014/main" id="{0B5376CD-AD1C-4FF0-8AB5-54CC754420CF}"/>
              </a:ext>
            </a:extLst>
          </p:cNvPr>
          <p:cNvSpPr>
            <a:spLocks noGrp="1"/>
          </p:cNvSpPr>
          <p:nvPr>
            <p:ph type="body" sz="quarter" idx="38" hasCustomPrompt="1"/>
          </p:nvPr>
        </p:nvSpPr>
        <p:spPr>
          <a:xfrm>
            <a:off x="4693704" y="4698810"/>
            <a:ext cx="1828800"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38" name="Text Placeholder 6">
            <a:extLst>
              <a:ext uri="{FF2B5EF4-FFF2-40B4-BE49-F238E27FC236}">
                <a16:creationId xmlns:a16="http://schemas.microsoft.com/office/drawing/2014/main" id="{8482627F-2FD4-4770-8265-367FA60DCD22}"/>
              </a:ext>
            </a:extLst>
          </p:cNvPr>
          <p:cNvSpPr>
            <a:spLocks noGrp="1"/>
          </p:cNvSpPr>
          <p:nvPr>
            <p:ph type="body" sz="quarter" idx="39" hasCustomPrompt="1"/>
          </p:nvPr>
        </p:nvSpPr>
        <p:spPr>
          <a:xfrm>
            <a:off x="4690742" y="4234071"/>
            <a:ext cx="18288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a:t>
            </a:r>
          </a:p>
        </p:txBody>
      </p:sp>
      <p:sp>
        <p:nvSpPr>
          <p:cNvPr id="39" name="Text Placeholder 6">
            <a:extLst>
              <a:ext uri="{FF2B5EF4-FFF2-40B4-BE49-F238E27FC236}">
                <a16:creationId xmlns:a16="http://schemas.microsoft.com/office/drawing/2014/main" id="{275FD1C1-08B1-47D0-A308-1CB7DCE1065F}"/>
              </a:ext>
            </a:extLst>
          </p:cNvPr>
          <p:cNvSpPr>
            <a:spLocks noGrp="1"/>
          </p:cNvSpPr>
          <p:nvPr>
            <p:ph type="body" sz="quarter" idx="40" hasCustomPrompt="1"/>
          </p:nvPr>
        </p:nvSpPr>
        <p:spPr>
          <a:xfrm>
            <a:off x="4684372" y="3259511"/>
            <a:ext cx="1828800"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mattis</a:t>
            </a:r>
            <a:r>
              <a:rPr lang="en-US" dirty="0"/>
              <a:t> </a:t>
            </a:r>
            <a:r>
              <a:rPr lang="en-US" dirty="0" err="1"/>
              <a:t>nunc</a:t>
            </a:r>
            <a:r>
              <a:rPr lang="en-US" dirty="0"/>
              <a:t> </a:t>
            </a:r>
            <a:r>
              <a:rPr lang="en-US" dirty="0" err="1"/>
              <a:t>tincidunt</a:t>
            </a:r>
            <a:r>
              <a:rPr lang="en-US" dirty="0"/>
              <a:t>, </a:t>
            </a:r>
            <a:r>
              <a:rPr lang="en-US" dirty="0" err="1"/>
              <a:t>porttitor</a:t>
            </a:r>
            <a:r>
              <a:rPr lang="en-US" dirty="0"/>
              <a:t> </a:t>
            </a:r>
            <a:r>
              <a:rPr lang="en-US" dirty="0" err="1"/>
              <a:t>nulla</a:t>
            </a:r>
            <a:r>
              <a:rPr lang="en-US" dirty="0"/>
              <a:t> </a:t>
            </a:r>
            <a:r>
              <a:rPr lang="en-US" dirty="0" err="1"/>
              <a:t>eu</a:t>
            </a:r>
            <a:r>
              <a:rPr lang="en-US" dirty="0"/>
              <a:t>, </a:t>
            </a:r>
            <a:r>
              <a:rPr lang="en-US" dirty="0" err="1"/>
              <a:t>ornare</a:t>
            </a:r>
            <a:r>
              <a:rPr lang="en-US" dirty="0"/>
              <a:t> </a:t>
            </a:r>
            <a:r>
              <a:rPr lang="en-US" dirty="0" err="1"/>
              <a:t>nibh</a:t>
            </a:r>
            <a:r>
              <a:rPr lang="en-US" dirty="0"/>
              <a:t>. </a:t>
            </a:r>
          </a:p>
        </p:txBody>
      </p:sp>
      <p:sp>
        <p:nvSpPr>
          <p:cNvPr id="42" name="Text Placeholder 6">
            <a:extLst>
              <a:ext uri="{FF2B5EF4-FFF2-40B4-BE49-F238E27FC236}">
                <a16:creationId xmlns:a16="http://schemas.microsoft.com/office/drawing/2014/main" id="{E5F12C03-1B5B-4030-86DE-275E03697020}"/>
              </a:ext>
            </a:extLst>
          </p:cNvPr>
          <p:cNvSpPr>
            <a:spLocks noGrp="1"/>
          </p:cNvSpPr>
          <p:nvPr>
            <p:ph type="body" sz="quarter" idx="41" hasCustomPrompt="1"/>
          </p:nvPr>
        </p:nvSpPr>
        <p:spPr>
          <a:xfrm>
            <a:off x="4681410" y="2794772"/>
            <a:ext cx="18288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dirty="0"/>
              <a:t>Topic</a:t>
            </a:r>
          </a:p>
        </p:txBody>
      </p:sp>
      <p:sp>
        <p:nvSpPr>
          <p:cNvPr id="45" name="Picture Placeholder 9">
            <a:extLst>
              <a:ext uri="{FF2B5EF4-FFF2-40B4-BE49-F238E27FC236}">
                <a16:creationId xmlns:a16="http://schemas.microsoft.com/office/drawing/2014/main" id="{B13FAD00-E1E1-473A-93C6-29E8434535D5}"/>
              </a:ext>
            </a:extLst>
          </p:cNvPr>
          <p:cNvSpPr>
            <a:spLocks noGrp="1"/>
          </p:cNvSpPr>
          <p:nvPr>
            <p:ph type="pic" sz="quarter" idx="42" hasCustomPrompt="1"/>
          </p:nvPr>
        </p:nvSpPr>
        <p:spPr>
          <a:xfrm>
            <a:off x="3872749" y="3076631"/>
            <a:ext cx="365760" cy="365760"/>
          </a:xfrm>
          <a:prstGeom prst="rect">
            <a:avLst/>
          </a:prstGeom>
        </p:spPr>
        <p:txBody>
          <a:bodyPr lIns="0" tIns="0" rIns="0" bIns="0" anchor="t" anchorCtr="0"/>
          <a:lstStyle>
            <a:lvl1pPr marL="0" indent="0" algn="ctr">
              <a:buNone/>
              <a:defRPr sz="600">
                <a:solidFill>
                  <a:schemeClr val="bg2"/>
                </a:solidFill>
                <a:latin typeface="+mj-lt"/>
              </a:defRPr>
            </a:lvl1pPr>
          </a:lstStyle>
          <a:p>
            <a:r>
              <a:rPr lang="en-US" dirty="0"/>
              <a:t>Click to</a:t>
            </a:r>
            <a:br>
              <a:rPr lang="en-US" dirty="0"/>
            </a:br>
            <a:r>
              <a:rPr lang="en-US" dirty="0"/>
              <a:t>insert icon</a:t>
            </a:r>
          </a:p>
        </p:txBody>
      </p:sp>
      <p:sp>
        <p:nvSpPr>
          <p:cNvPr id="46" name="Picture Placeholder 9">
            <a:extLst>
              <a:ext uri="{FF2B5EF4-FFF2-40B4-BE49-F238E27FC236}">
                <a16:creationId xmlns:a16="http://schemas.microsoft.com/office/drawing/2014/main" id="{9FDF21E2-206A-47F5-8765-3634F1EA1664}"/>
              </a:ext>
            </a:extLst>
          </p:cNvPr>
          <p:cNvSpPr>
            <a:spLocks noGrp="1"/>
          </p:cNvSpPr>
          <p:nvPr>
            <p:ph type="pic" sz="quarter" idx="43" hasCustomPrompt="1"/>
          </p:nvPr>
        </p:nvSpPr>
        <p:spPr>
          <a:xfrm>
            <a:off x="3872749" y="4515930"/>
            <a:ext cx="365760" cy="365760"/>
          </a:xfrm>
          <a:prstGeom prst="rect">
            <a:avLst/>
          </a:prstGeom>
        </p:spPr>
        <p:txBody>
          <a:bodyPr lIns="0" tIns="0" rIns="0" bIns="0" anchor="t" anchorCtr="0"/>
          <a:lstStyle>
            <a:lvl1pPr marL="0" indent="0" algn="ctr">
              <a:buNone/>
              <a:defRPr sz="600">
                <a:solidFill>
                  <a:schemeClr val="bg2"/>
                </a:solidFill>
                <a:latin typeface="+mj-lt"/>
              </a:defRPr>
            </a:lvl1pPr>
          </a:lstStyle>
          <a:p>
            <a:r>
              <a:rPr lang="en-US" dirty="0"/>
              <a:t>Click to</a:t>
            </a:r>
            <a:br>
              <a:rPr lang="en-US" dirty="0"/>
            </a:br>
            <a:r>
              <a:rPr lang="en-US" dirty="0"/>
              <a:t>insert icon</a:t>
            </a:r>
          </a:p>
        </p:txBody>
      </p:sp>
      <p:sp>
        <p:nvSpPr>
          <p:cNvPr id="4" name="Text Placeholder 6">
            <a:extLst>
              <a:ext uri="{FF2B5EF4-FFF2-40B4-BE49-F238E27FC236}">
                <a16:creationId xmlns:a16="http://schemas.microsoft.com/office/drawing/2014/main" id="{D901274C-4DAC-3C79-FCF0-BF834B42AC20}"/>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5" name="Picture 4">
            <a:extLst>
              <a:ext uri="{FF2B5EF4-FFF2-40B4-BE49-F238E27FC236}">
                <a16:creationId xmlns:a16="http://schemas.microsoft.com/office/drawing/2014/main" id="{6FA02CC4-DBC7-5A94-0ACC-3272358E706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6" name="Content Placeholder 9">
            <a:extLst>
              <a:ext uri="{FF2B5EF4-FFF2-40B4-BE49-F238E27FC236}">
                <a16:creationId xmlns:a16="http://schemas.microsoft.com/office/drawing/2014/main" id="{ECA6B4CC-8DC6-CE3C-551D-27B945D4F2BE}"/>
              </a:ext>
            </a:extLst>
          </p:cNvPr>
          <p:cNvSpPr>
            <a:spLocks noGrp="1"/>
          </p:cNvSpPr>
          <p:nvPr>
            <p:ph sz="quarter" idx="48"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dirty="0"/>
              <a:t>Presentation Title</a:t>
            </a:r>
            <a:endParaRPr lang="en-US" dirty="0"/>
          </a:p>
        </p:txBody>
      </p:sp>
      <p:sp>
        <p:nvSpPr>
          <p:cNvPr id="7" name="Slide Number Placeholder 2">
            <a:extLst>
              <a:ext uri="{FF2B5EF4-FFF2-40B4-BE49-F238E27FC236}">
                <a16:creationId xmlns:a16="http://schemas.microsoft.com/office/drawing/2014/main" id="{B064F043-8A8E-917A-77B1-C40CFD476BDD}"/>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dirty="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16194128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76E31114-59B1-4C36-B9E3-2FE0B4787BFF}"/>
              </a:ext>
            </a:extLst>
          </p:cNvPr>
          <p:cNvSpPr>
            <a:spLocks noGrp="1"/>
          </p:cNvSpPr>
          <p:nvPr>
            <p:ph type="body" sz="quarter" idx="10" hasCustomPrompt="1"/>
          </p:nvPr>
        </p:nvSpPr>
        <p:spPr>
          <a:xfrm>
            <a:off x="2070307" y="892100"/>
            <a:ext cx="8051386" cy="333470"/>
          </a:xfrm>
          <a:prstGeom prst="rect">
            <a:avLst/>
          </a:prstGeom>
        </p:spPr>
        <p:txBody>
          <a:bodyPr lIns="0" tIns="0" rIns="0" bIns="0" anchor="b" anchorCtr="0"/>
          <a:lstStyle>
            <a:lvl1pPr marL="0" indent="0" algn="ctr">
              <a:buNone/>
              <a:defRPr sz="1400" b="0" cap="all" baseline="0">
                <a:solidFill>
                  <a:schemeClr val="accent1"/>
                </a:solidFill>
                <a:latin typeface="Marselis Pro" panose="02000503030000020004" pitchFamily="2" charset="77"/>
                <a:cs typeface="Calibri" panose="020F0502020204030204" pitchFamily="34" charset="0"/>
              </a:defRPr>
            </a:lvl1pPr>
          </a:lstStyle>
          <a:p>
            <a:pPr lvl="0"/>
            <a:r>
              <a:rPr lang="en-US" dirty="0"/>
              <a:t>preheader</a:t>
            </a:r>
          </a:p>
        </p:txBody>
      </p:sp>
      <p:sp>
        <p:nvSpPr>
          <p:cNvPr id="9" name="Text Placeholder 6">
            <a:extLst>
              <a:ext uri="{FF2B5EF4-FFF2-40B4-BE49-F238E27FC236}">
                <a16:creationId xmlns:a16="http://schemas.microsoft.com/office/drawing/2014/main" id="{2A2FF86A-49CF-469E-A329-F0E42B387954}"/>
              </a:ext>
            </a:extLst>
          </p:cNvPr>
          <p:cNvSpPr>
            <a:spLocks noGrp="1"/>
          </p:cNvSpPr>
          <p:nvPr>
            <p:ph type="body" sz="quarter" idx="11" hasCustomPrompt="1"/>
          </p:nvPr>
        </p:nvSpPr>
        <p:spPr>
          <a:xfrm>
            <a:off x="1035154" y="1440703"/>
            <a:ext cx="10121693" cy="3976594"/>
          </a:xfrm>
          <a:prstGeom prst="rect">
            <a:avLst/>
          </a:prstGeom>
          <a:noFill/>
        </p:spPr>
        <p:txBody>
          <a:bodyPr lIns="91440" tIns="91440" rIns="91440" bIns="91440" anchor="ctr" anchorCtr="0">
            <a:normAutofit/>
          </a:bodyPr>
          <a:lstStyle>
            <a:lvl1pPr marL="0" indent="0" algn="ctr">
              <a:buNone/>
              <a:defRPr sz="6000" b="0" cap="none" baseline="0">
                <a:solidFill>
                  <a:schemeClr val="bg1"/>
                </a:solidFill>
                <a:latin typeface="Marselis Pro" panose="02000503030000020004" pitchFamily="2" charset="77"/>
                <a:cs typeface="Calibri" panose="020F0502020204030204" pitchFamily="34" charset="0"/>
              </a:defRPr>
            </a:lvl1pPr>
          </a:lstStyle>
          <a:p>
            <a:pPr lvl="0"/>
            <a:r>
              <a:rPr lang="en-US" dirty="0"/>
              <a:t>Inspirational words and</a:t>
            </a:r>
            <a:br>
              <a:rPr lang="en-US" dirty="0"/>
            </a:br>
            <a:r>
              <a:rPr lang="en-US" dirty="0"/>
              <a:t>a thoughtful message for</a:t>
            </a:r>
            <a:br>
              <a:rPr lang="en-US" dirty="0"/>
            </a:br>
            <a:r>
              <a:rPr lang="en-US" dirty="0"/>
              <a:t>our audience.</a:t>
            </a:r>
          </a:p>
        </p:txBody>
      </p:sp>
      <p:sp>
        <p:nvSpPr>
          <p:cNvPr id="10" name="Text Placeholder 6">
            <a:extLst>
              <a:ext uri="{FF2B5EF4-FFF2-40B4-BE49-F238E27FC236}">
                <a16:creationId xmlns:a16="http://schemas.microsoft.com/office/drawing/2014/main" id="{260B4702-0AA1-4D9A-97CE-4C6C4AD537E5}"/>
              </a:ext>
            </a:extLst>
          </p:cNvPr>
          <p:cNvSpPr>
            <a:spLocks noGrp="1"/>
          </p:cNvSpPr>
          <p:nvPr>
            <p:ph type="body" sz="quarter" idx="12" hasCustomPrompt="1"/>
          </p:nvPr>
        </p:nvSpPr>
        <p:spPr>
          <a:xfrm>
            <a:off x="2070307" y="5632430"/>
            <a:ext cx="8051386" cy="460452"/>
          </a:xfrm>
          <a:prstGeom prst="rect">
            <a:avLst/>
          </a:prstGeom>
        </p:spPr>
        <p:txBody>
          <a:bodyPr lIns="0" tIns="0" rIns="0" bIns="0" anchor="t" anchorCtr="0"/>
          <a:lstStyle>
            <a:lvl1pPr marL="0" indent="0" algn="ctr">
              <a:buNone/>
              <a:defRPr sz="24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Subtitle</a:t>
            </a:r>
          </a:p>
        </p:txBody>
      </p:sp>
    </p:spTree>
    <p:extLst>
      <p:ext uri="{BB962C8B-B14F-4D97-AF65-F5344CB8AC3E}">
        <p14:creationId xmlns:p14="http://schemas.microsoft.com/office/powerpoint/2010/main" val="1664086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_Li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graphics, font, graphic design, typography&#10;&#10;Description automatically generated">
            <a:extLst>
              <a:ext uri="{FF2B5EF4-FFF2-40B4-BE49-F238E27FC236}">
                <a16:creationId xmlns:a16="http://schemas.microsoft.com/office/drawing/2014/main" id="{2F1C819B-F6D6-07FE-ED22-42CFA5CDAB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4" name="Text Placeholder 6">
            <a:extLst>
              <a:ext uri="{FF2B5EF4-FFF2-40B4-BE49-F238E27FC236}">
                <a16:creationId xmlns:a16="http://schemas.microsoft.com/office/drawing/2014/main" id="{5BA1E644-A5BB-0C99-6FED-A769EB759746}"/>
              </a:ext>
            </a:extLst>
          </p:cNvPr>
          <p:cNvSpPr>
            <a:spLocks noGrp="1"/>
          </p:cNvSpPr>
          <p:nvPr>
            <p:ph type="body" sz="quarter" idx="11" hasCustomPrompt="1"/>
          </p:nvPr>
        </p:nvSpPr>
        <p:spPr>
          <a:xfrm>
            <a:off x="3389243" y="1791115"/>
            <a:ext cx="8066303" cy="2057400"/>
          </a:xfrm>
          <a:prstGeom prst="rect">
            <a:avLst/>
          </a:prstGeom>
        </p:spPr>
        <p:txBody>
          <a:bodyPr lIns="0" tIns="0" rIns="0" bIns="0" anchor="b" anchorCtr="0"/>
          <a:lstStyle>
            <a:lvl1pPr marL="0" indent="0" algn="r">
              <a:buNone/>
              <a:defRPr sz="7200" b="0" cap="none" baseline="0">
                <a:solidFill>
                  <a:srgbClr val="FFFFFF"/>
                </a:solidFill>
                <a:latin typeface="Marselis Pro" panose="02000503030000020004" pitchFamily="2" charset="77"/>
                <a:cs typeface="Calibri" panose="020F0502020204030204" pitchFamily="34" charset="0"/>
              </a:defRPr>
            </a:lvl1pPr>
          </a:lstStyle>
          <a:p>
            <a:pPr lvl="0"/>
            <a:r>
              <a:rPr lang="en-US" dirty="0"/>
              <a:t>Click to edit </a:t>
            </a:r>
            <a:br>
              <a:rPr lang="en-US" dirty="0"/>
            </a:br>
            <a:r>
              <a:rPr lang="en-US" dirty="0"/>
              <a:t>Master title style</a:t>
            </a:r>
          </a:p>
        </p:txBody>
      </p:sp>
      <p:sp>
        <p:nvSpPr>
          <p:cNvPr id="7" name="Text Placeholder 6">
            <a:extLst>
              <a:ext uri="{FF2B5EF4-FFF2-40B4-BE49-F238E27FC236}">
                <a16:creationId xmlns:a16="http://schemas.microsoft.com/office/drawing/2014/main" id="{0966A2F7-6D66-6275-CE89-DE5F9C7B6335}"/>
              </a:ext>
            </a:extLst>
          </p:cNvPr>
          <p:cNvSpPr>
            <a:spLocks noGrp="1"/>
          </p:cNvSpPr>
          <p:nvPr>
            <p:ph type="body" sz="quarter" idx="13" hasCustomPrompt="1"/>
          </p:nvPr>
        </p:nvSpPr>
        <p:spPr>
          <a:xfrm>
            <a:off x="3389243" y="4219723"/>
            <a:ext cx="8066303" cy="333470"/>
          </a:xfrm>
          <a:prstGeom prst="rect">
            <a:avLst/>
          </a:prstGeom>
        </p:spPr>
        <p:txBody>
          <a:bodyPr lIns="0" tIns="0" rIns="0" bIns="0" anchor="t" anchorCtr="0"/>
          <a:lstStyle>
            <a:lvl1pPr marL="0" indent="0" algn="r">
              <a:buNone/>
              <a:defRPr sz="2800" b="0" i="0" cap="none" baseline="0">
                <a:solidFill>
                  <a:schemeClr val="accent4"/>
                </a:solidFill>
                <a:latin typeface="Marselis Pro Light" panose="02000503030000020004" pitchFamily="2" charset="77"/>
                <a:cs typeface="Cordale" panose="020A0503060602030A03" pitchFamily="18" charset="0"/>
              </a:defRPr>
            </a:lvl1pPr>
          </a:lstStyle>
          <a:p>
            <a:r>
              <a:rPr lang="en-US" dirty="0"/>
              <a:t>Click to edit Master subtitle style</a:t>
            </a:r>
          </a:p>
        </p:txBody>
      </p:sp>
      <p:sp>
        <p:nvSpPr>
          <p:cNvPr id="8" name="Text Placeholder 6">
            <a:extLst>
              <a:ext uri="{FF2B5EF4-FFF2-40B4-BE49-F238E27FC236}">
                <a16:creationId xmlns:a16="http://schemas.microsoft.com/office/drawing/2014/main" id="{F3D676F4-E535-3B20-5692-458BA9E63D49}"/>
              </a:ext>
            </a:extLst>
          </p:cNvPr>
          <p:cNvSpPr>
            <a:spLocks noGrp="1"/>
          </p:cNvSpPr>
          <p:nvPr>
            <p:ph type="body" sz="quarter" idx="14" hasCustomPrompt="1"/>
          </p:nvPr>
        </p:nvSpPr>
        <p:spPr>
          <a:xfrm>
            <a:off x="7772967" y="6230529"/>
            <a:ext cx="3682579" cy="333470"/>
          </a:xfrm>
          <a:prstGeom prst="rect">
            <a:avLst/>
          </a:prstGeom>
        </p:spPr>
        <p:txBody>
          <a:bodyPr lIns="0" tIns="0" rIns="0" bIns="0" anchor="ctr" anchorCtr="0"/>
          <a:lstStyle>
            <a:lvl1pPr marL="0" indent="0" algn="r">
              <a:buNone/>
              <a:defRPr sz="1600" b="0" cap="none" baseline="0">
                <a:solidFill>
                  <a:srgbClr val="FFFFFF"/>
                </a:solidFill>
                <a:latin typeface="Marselis Pro" panose="02000503030000020004" pitchFamily="2" charset="77"/>
                <a:cs typeface="Cordale" panose="020A0503060602030A03" pitchFamily="18" charset="0"/>
              </a:defRPr>
            </a:lvl1pPr>
          </a:lstStyle>
          <a:p>
            <a:pPr lvl="0"/>
            <a:r>
              <a:rPr lang="en-US" dirty="0" err="1"/>
              <a:t>osaic.com</a:t>
            </a:r>
            <a:endParaRPr lang="en-US" dirty="0"/>
          </a:p>
        </p:txBody>
      </p:sp>
    </p:spTree>
    <p:extLst>
      <p:ext uri="{BB962C8B-B14F-4D97-AF65-F5344CB8AC3E}">
        <p14:creationId xmlns:p14="http://schemas.microsoft.com/office/powerpoint/2010/main" val="41166187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Linen)">
    <p:bg>
      <p:bgPr>
        <a:solidFill>
          <a:schemeClr val="accent4"/>
        </a:solid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76E31114-59B1-4C36-B9E3-2FE0B4787BFF}"/>
              </a:ext>
            </a:extLst>
          </p:cNvPr>
          <p:cNvSpPr>
            <a:spLocks noGrp="1"/>
          </p:cNvSpPr>
          <p:nvPr>
            <p:ph type="body" sz="quarter" idx="10" hasCustomPrompt="1"/>
          </p:nvPr>
        </p:nvSpPr>
        <p:spPr>
          <a:xfrm>
            <a:off x="2070307" y="892100"/>
            <a:ext cx="8051386" cy="333470"/>
          </a:xfrm>
          <a:prstGeom prst="rect">
            <a:avLst/>
          </a:prstGeom>
        </p:spPr>
        <p:txBody>
          <a:bodyPr lIns="0" tIns="0" rIns="0" bIns="0" anchor="b" anchorCtr="0"/>
          <a:lstStyle>
            <a:lvl1pPr marL="0" indent="0" algn="ctr">
              <a:buNone/>
              <a:defRPr sz="1400" b="0" cap="all" baseline="0">
                <a:solidFill>
                  <a:schemeClr val="accent1"/>
                </a:solidFill>
                <a:latin typeface="Marselis Pro" panose="02000503030000020004" pitchFamily="2" charset="77"/>
                <a:cs typeface="Calibri" panose="020F0502020204030204" pitchFamily="34" charset="0"/>
              </a:defRPr>
            </a:lvl1pPr>
          </a:lstStyle>
          <a:p>
            <a:pPr lvl="0"/>
            <a:r>
              <a:rPr lang="en-US" dirty="0"/>
              <a:t>preheader</a:t>
            </a:r>
          </a:p>
        </p:txBody>
      </p:sp>
      <p:sp>
        <p:nvSpPr>
          <p:cNvPr id="9" name="Text Placeholder 6">
            <a:extLst>
              <a:ext uri="{FF2B5EF4-FFF2-40B4-BE49-F238E27FC236}">
                <a16:creationId xmlns:a16="http://schemas.microsoft.com/office/drawing/2014/main" id="{2A2FF86A-49CF-469E-A329-F0E42B387954}"/>
              </a:ext>
            </a:extLst>
          </p:cNvPr>
          <p:cNvSpPr>
            <a:spLocks noGrp="1"/>
          </p:cNvSpPr>
          <p:nvPr>
            <p:ph type="body" sz="quarter" idx="11" hasCustomPrompt="1"/>
          </p:nvPr>
        </p:nvSpPr>
        <p:spPr>
          <a:xfrm>
            <a:off x="1035154" y="1440703"/>
            <a:ext cx="10121693" cy="3976594"/>
          </a:xfrm>
          <a:prstGeom prst="rect">
            <a:avLst/>
          </a:prstGeom>
          <a:noFill/>
        </p:spPr>
        <p:txBody>
          <a:bodyPr lIns="91440" tIns="91440" rIns="91440" bIns="91440" anchor="ctr" anchorCtr="0">
            <a:normAutofit/>
          </a:bodyPr>
          <a:lstStyle>
            <a:lvl1pPr marL="0" indent="0" algn="ctr">
              <a:buNone/>
              <a:defRPr sz="6000" b="0" cap="none" baseline="0">
                <a:solidFill>
                  <a:schemeClr val="tx1"/>
                </a:solidFill>
                <a:latin typeface="Marselis Pro" panose="02000503030000020004" pitchFamily="2" charset="77"/>
                <a:cs typeface="Calibri" panose="020F0502020204030204" pitchFamily="34" charset="0"/>
              </a:defRPr>
            </a:lvl1pPr>
          </a:lstStyle>
          <a:p>
            <a:pPr lvl="0"/>
            <a:r>
              <a:rPr lang="en-US" dirty="0"/>
              <a:t>Inspirational words and</a:t>
            </a:r>
            <a:br>
              <a:rPr lang="en-US" dirty="0"/>
            </a:br>
            <a:r>
              <a:rPr lang="en-US" dirty="0"/>
              <a:t>a thoughtful message for</a:t>
            </a:r>
            <a:br>
              <a:rPr lang="en-US" dirty="0"/>
            </a:br>
            <a:r>
              <a:rPr lang="en-US" dirty="0"/>
              <a:t>our audience.</a:t>
            </a:r>
          </a:p>
        </p:txBody>
      </p:sp>
      <p:sp>
        <p:nvSpPr>
          <p:cNvPr id="10" name="Text Placeholder 6">
            <a:extLst>
              <a:ext uri="{FF2B5EF4-FFF2-40B4-BE49-F238E27FC236}">
                <a16:creationId xmlns:a16="http://schemas.microsoft.com/office/drawing/2014/main" id="{260B4702-0AA1-4D9A-97CE-4C6C4AD537E5}"/>
              </a:ext>
            </a:extLst>
          </p:cNvPr>
          <p:cNvSpPr>
            <a:spLocks noGrp="1"/>
          </p:cNvSpPr>
          <p:nvPr>
            <p:ph type="body" sz="quarter" idx="12" hasCustomPrompt="1"/>
          </p:nvPr>
        </p:nvSpPr>
        <p:spPr>
          <a:xfrm>
            <a:off x="2070307" y="5632430"/>
            <a:ext cx="8051386" cy="460452"/>
          </a:xfrm>
          <a:prstGeom prst="rect">
            <a:avLst/>
          </a:prstGeom>
        </p:spPr>
        <p:txBody>
          <a:bodyPr lIns="0" tIns="0" rIns="0" bIns="0" anchor="t" anchorCtr="0"/>
          <a:lstStyle>
            <a:lvl1pPr marL="0" indent="0" algn="ctr">
              <a:buNone/>
              <a:defRPr sz="2400" b="0" i="0" cap="none" baseline="0">
                <a:solidFill>
                  <a:srgbClr val="FFFFFF"/>
                </a:solidFill>
                <a:latin typeface="Marselis Pro Light" panose="02000503030000020004" pitchFamily="2" charset="77"/>
                <a:cs typeface="Cordale" panose="020A0503060602030A03" pitchFamily="18" charset="0"/>
              </a:defRPr>
            </a:lvl1pPr>
          </a:lstStyle>
          <a:p>
            <a:pPr lvl="0"/>
            <a:r>
              <a:rPr lang="en-US" dirty="0"/>
              <a:t>Subtitle</a:t>
            </a:r>
          </a:p>
        </p:txBody>
      </p:sp>
    </p:spTree>
    <p:extLst>
      <p:ext uri="{BB962C8B-B14F-4D97-AF65-F5344CB8AC3E}">
        <p14:creationId xmlns:p14="http://schemas.microsoft.com/office/powerpoint/2010/main" val="122438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_Li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C46566-7FD8-8FDE-D49E-7834DA729EB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5" name="Text Placeholder 6">
            <a:extLst>
              <a:ext uri="{FF2B5EF4-FFF2-40B4-BE49-F238E27FC236}">
                <a16:creationId xmlns:a16="http://schemas.microsoft.com/office/drawing/2014/main" id="{C07E0760-C986-EF0F-EB58-BC8DA1DF9325}"/>
              </a:ext>
            </a:extLst>
          </p:cNvPr>
          <p:cNvSpPr>
            <a:spLocks noGrp="1"/>
          </p:cNvSpPr>
          <p:nvPr>
            <p:ph type="body" sz="quarter" idx="11" hasCustomPrompt="1"/>
          </p:nvPr>
        </p:nvSpPr>
        <p:spPr>
          <a:xfrm>
            <a:off x="611124" y="1791115"/>
            <a:ext cx="9810751" cy="2057400"/>
          </a:xfrm>
          <a:prstGeom prst="rect">
            <a:avLst/>
          </a:prstGeom>
        </p:spPr>
        <p:txBody>
          <a:bodyPr lIns="0" tIns="0" rIns="0" bIns="0" anchor="b" anchorCtr="0"/>
          <a:lstStyle>
            <a:lvl1pPr marL="0" indent="0" algn="l">
              <a:buNone/>
              <a:defRPr sz="7200" b="0" cap="none" baseline="0">
                <a:solidFill>
                  <a:srgbClr val="FFFFFF"/>
                </a:solidFill>
                <a:latin typeface="Marselis Pro" panose="02000503030000020004" pitchFamily="2" charset="77"/>
                <a:cs typeface="Calibri" panose="020F0502020204030204" pitchFamily="34" charset="0"/>
              </a:defRPr>
            </a:lvl1pPr>
          </a:lstStyle>
          <a:p>
            <a:pPr lvl="0"/>
            <a:r>
              <a:rPr lang="en-US" dirty="0"/>
              <a:t>Click to edit </a:t>
            </a:r>
            <a:br>
              <a:rPr lang="en-US" dirty="0"/>
            </a:br>
            <a:r>
              <a:rPr lang="en-US" dirty="0"/>
              <a:t>Master title style</a:t>
            </a:r>
          </a:p>
        </p:txBody>
      </p:sp>
      <p:sp>
        <p:nvSpPr>
          <p:cNvPr id="7" name="Text Placeholder 6">
            <a:extLst>
              <a:ext uri="{FF2B5EF4-FFF2-40B4-BE49-F238E27FC236}">
                <a16:creationId xmlns:a16="http://schemas.microsoft.com/office/drawing/2014/main" id="{F106399D-A43A-0B81-B312-C329C1A2FB82}"/>
              </a:ext>
            </a:extLst>
          </p:cNvPr>
          <p:cNvSpPr>
            <a:spLocks noGrp="1"/>
          </p:cNvSpPr>
          <p:nvPr>
            <p:ph type="body" sz="quarter" idx="13" hasCustomPrompt="1"/>
          </p:nvPr>
        </p:nvSpPr>
        <p:spPr>
          <a:xfrm>
            <a:off x="611125" y="4219723"/>
            <a:ext cx="9810751" cy="333470"/>
          </a:xfrm>
          <a:prstGeom prst="rect">
            <a:avLst/>
          </a:prstGeom>
        </p:spPr>
        <p:txBody>
          <a:bodyPr lIns="0" tIns="0" rIns="0" bIns="0" anchor="t" anchorCtr="0"/>
          <a:lstStyle>
            <a:lvl1pPr marL="0" indent="0" algn="l">
              <a:buNone/>
              <a:defRPr sz="2800" b="0" i="0" cap="none" baseline="0">
                <a:solidFill>
                  <a:schemeClr val="accent4"/>
                </a:solidFill>
                <a:latin typeface="Marselis Pro Light" panose="02000503030000020004" pitchFamily="2" charset="77"/>
                <a:cs typeface="Cordale" panose="020A0503060602030A03" pitchFamily="18" charset="0"/>
              </a:defRPr>
            </a:lvl1pPr>
          </a:lstStyle>
          <a:p>
            <a:r>
              <a:rPr lang="en-US" dirty="0"/>
              <a:t>Click to edit Master subtitle style</a:t>
            </a:r>
          </a:p>
        </p:txBody>
      </p:sp>
    </p:spTree>
    <p:extLst>
      <p:ext uri="{BB962C8B-B14F-4D97-AF65-F5344CB8AC3E}">
        <p14:creationId xmlns:p14="http://schemas.microsoft.com/office/powerpoint/2010/main" val="3663969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theme" Target="../theme/theme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theme" Target="../theme/theme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515014"/>
      </p:ext>
    </p:extLst>
  </p:cSld>
  <p:clrMap bg1="lt1" tx1="dk1" bg2="lt2" tx2="dk2" accent1="accent1" accent2="accent2" accent3="accent3" accent4="accent4" accent5="accent5" accent6="accent6" hlink="hlink" folHlink="folHlink"/>
  <p:sldLayoutIdLst>
    <p:sldLayoutId id="2147483783" r:id="rId1"/>
    <p:sldLayoutId id="2147483785" r:id="rId2"/>
    <p:sldLayoutId id="2147483787" r:id="rId3"/>
    <p:sldLayoutId id="2147483789" r:id="rId4"/>
    <p:sldLayoutId id="2147483791" r:id="rId5"/>
    <p:sldLayoutId id="2147483784" r:id="rId6"/>
    <p:sldLayoutId id="2147483786" r:id="rId7"/>
    <p:sldLayoutId id="2147483788" r:id="rId8"/>
    <p:sldLayoutId id="2147483790" r:id="rId9"/>
    <p:sldLayoutId id="2147483792" r:id="rId10"/>
    <p:sldLayoutId id="2147483794" r:id="rId11"/>
    <p:sldLayoutId id="2147483675" r:id="rId12"/>
    <p:sldLayoutId id="2147483795" r:id="rId13"/>
    <p:sldLayoutId id="2147483685" r:id="rId14"/>
    <p:sldLayoutId id="2147483797" r:id="rId15"/>
    <p:sldLayoutId id="2147483796" r:id="rId16"/>
    <p:sldLayoutId id="2147483709" r:id="rId17"/>
    <p:sldLayoutId id="2147483793"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42365"/>
      </p:ext>
    </p:extLst>
  </p:cSld>
  <p:clrMap bg1="lt1" tx1="dk1" bg2="lt2" tx2="dk2" accent1="accent1" accent2="accent2" accent3="accent3" accent4="accent4" accent5="accent5" accent6="accent6" hlink="hlink" folHlink="folHlink"/>
  <p:sldLayoutIdLst>
    <p:sldLayoutId id="2147483782" r:id="rId1"/>
    <p:sldLayoutId id="2147483712" r:id="rId2"/>
    <p:sldLayoutId id="2147483714" r:id="rId3"/>
    <p:sldLayoutId id="2147483716" r:id="rId4"/>
    <p:sldLayoutId id="2147483717" r:id="rId5"/>
    <p:sldLayoutId id="2147483772" r:id="rId6"/>
    <p:sldLayoutId id="2147483771" r:id="rId7"/>
    <p:sldLayoutId id="2147483749" r:id="rId8"/>
    <p:sldLayoutId id="2147483781" r:id="rId9"/>
    <p:sldLayoutId id="2147483768" r:id="rId10"/>
    <p:sldLayoutId id="2147483722" r:id="rId11"/>
    <p:sldLayoutId id="2147483723" r:id="rId12"/>
    <p:sldLayoutId id="2147483724" r:id="rId13"/>
    <p:sldLayoutId id="2147483799" r:id="rId14"/>
    <p:sldLayoutId id="2147483750" r:id="rId15"/>
    <p:sldLayoutId id="2147483751" r:id="rId16"/>
    <p:sldLayoutId id="2147483752" r:id="rId17"/>
    <p:sldLayoutId id="2147483728" r:id="rId18"/>
    <p:sldLayoutId id="2147483779" r:id="rId19"/>
    <p:sldLayoutId id="2147483732" r:id="rId20"/>
    <p:sldLayoutId id="2147483733" r:id="rId21"/>
    <p:sldLayoutId id="2147483734" r:id="rId22"/>
    <p:sldLayoutId id="2147483753" r:id="rId23"/>
    <p:sldLayoutId id="2147483754" r:id="rId24"/>
    <p:sldLayoutId id="2147483755" r:id="rId25"/>
    <p:sldLayoutId id="2147483762" r:id="rId26"/>
    <p:sldLayoutId id="2147483757" r:id="rId27"/>
    <p:sldLayoutId id="2147483759" r:id="rId28"/>
    <p:sldLayoutId id="2147483777" r:id="rId29"/>
    <p:sldLayoutId id="2147483766" r:id="rId30"/>
    <p:sldLayoutId id="2147483798" r:id="rId3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722953"/>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7" r:id="rId27"/>
    <p:sldLayoutId id="2147483828" r:id="rId28"/>
    <p:sldLayoutId id="2147483829" r:id="rId29"/>
    <p:sldLayoutId id="2147483830" r:id="rId30"/>
    <p:sldLayoutId id="2147483831" r:id="rId3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9.xml"/><Relationship Id="rId1" Type="http://schemas.openxmlformats.org/officeDocument/2006/relationships/tags" Target="../tags/tag11.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9.xml"/><Relationship Id="rId1" Type="http://schemas.openxmlformats.org/officeDocument/2006/relationships/tags" Target="../tags/tag12.xml"/><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0.xml"/><Relationship Id="rId1" Type="http://schemas.openxmlformats.org/officeDocument/2006/relationships/tags" Target="../tags/tag13.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0.xml"/><Relationship Id="rId1" Type="http://schemas.openxmlformats.org/officeDocument/2006/relationships/tags" Target="../tags/tag14.xml"/><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9.xml"/><Relationship Id="rId1" Type="http://schemas.openxmlformats.org/officeDocument/2006/relationships/tags" Target="../tags/tag16.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7.xml"/><Relationship Id="rId6" Type="http://schemas.openxmlformats.org/officeDocument/2006/relationships/image" Target="../media/image43.jfif"/><Relationship Id="rId5" Type="http://schemas.openxmlformats.org/officeDocument/2006/relationships/notesSlide" Target="../notesSlides/notesSlide15.xml"/><Relationship Id="rId4"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0.xml"/><Relationship Id="rId1" Type="http://schemas.openxmlformats.org/officeDocument/2006/relationships/tags" Target="../tags/tag18.xml"/><Relationship Id="rId4" Type="http://schemas.openxmlformats.org/officeDocument/2006/relationships/image" Target="../media/image43.jfi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tags" Target="../tags/tag20.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3.xml"/><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9.xml"/><Relationship Id="rId1" Type="http://schemas.openxmlformats.org/officeDocument/2006/relationships/tags" Target="../tags/tag2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tags" Target="../tags/tag23.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9.xml"/><Relationship Id="rId1" Type="http://schemas.openxmlformats.org/officeDocument/2006/relationships/tags" Target="../tags/tag25.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0.xml"/><Relationship Id="rId1" Type="http://schemas.openxmlformats.org/officeDocument/2006/relationships/tags" Target="../tags/tag26.xml"/><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9.xml"/><Relationship Id="rId1" Type="http://schemas.openxmlformats.org/officeDocument/2006/relationships/tags" Target="../tags/tag27.xml"/><Relationship Id="rId4" Type="http://schemas.openxmlformats.org/officeDocument/2006/relationships/image" Target="../media/image49.jpg"/></Relationships>
</file>

<file path=ppt/slides/_rels/slide27.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notesSlide" Target="../notesSlides/notesSlide26.xml"/><Relationship Id="rId7" Type="http://schemas.openxmlformats.org/officeDocument/2006/relationships/image" Target="../media/image53.jpg"/><Relationship Id="rId2" Type="http://schemas.openxmlformats.org/officeDocument/2006/relationships/slideLayout" Target="../slideLayouts/slideLayout19.xml"/><Relationship Id="rId1" Type="http://schemas.openxmlformats.org/officeDocument/2006/relationships/tags" Target="../tags/tag28.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hyperlink" Target="https://www.forbes.com/sites/theyec/2020/09/10/top-three-tips-for-a-great-customer-experience/" TargetMode="External"/><Relationship Id="rId2" Type="http://schemas.openxmlformats.org/officeDocument/2006/relationships/slideLayout" Target="../slideLayouts/slideLayout19.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3.xml"/><Relationship Id="rId7" Type="http://schemas.openxmlformats.org/officeDocument/2006/relationships/image" Target="../media/image32.png"/><Relationship Id="rId2" Type="http://schemas.openxmlformats.org/officeDocument/2006/relationships/slideLayout" Target="../slideLayouts/slideLayout19.xml"/><Relationship Id="rId1" Type="http://schemas.openxmlformats.org/officeDocument/2006/relationships/tags" Target="../tags/tag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3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ags" Target="../tags/tag6.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0.xml"/><Relationship Id="rId1" Type="http://schemas.openxmlformats.org/officeDocument/2006/relationships/tags" Target="../tags/tag8.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9.xml"/><Relationship Id="rId1" Type="http://schemas.openxmlformats.org/officeDocument/2006/relationships/tags" Target="../tags/tag10.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46952FD-60E8-D224-C7FF-B73F5A0BE7CF}"/>
              </a:ext>
            </a:extLst>
          </p:cNvPr>
          <p:cNvSpPr>
            <a:spLocks noGrp="1"/>
          </p:cNvSpPr>
          <p:nvPr>
            <p:ph type="body" sz="quarter" idx="11"/>
          </p:nvPr>
        </p:nvSpPr>
        <p:spPr>
          <a:xfrm>
            <a:off x="6483927" y="1033766"/>
            <a:ext cx="4971619" cy="3017242"/>
          </a:xfrm>
        </p:spPr>
        <p:txBody>
          <a:bodyPr/>
          <a:lstStyle/>
          <a:p>
            <a:pPr algn="l"/>
            <a:r>
              <a:rPr lang="en-US" dirty="0"/>
              <a:t>THRIVE </a:t>
            </a:r>
            <a:br>
              <a:rPr lang="en-US" dirty="0"/>
            </a:br>
            <a:r>
              <a:rPr lang="en-US" dirty="0"/>
              <a:t>Customer Service </a:t>
            </a:r>
          </a:p>
        </p:txBody>
      </p:sp>
      <p:sp>
        <p:nvSpPr>
          <p:cNvPr id="6" name="Text Placeholder 5">
            <a:extLst>
              <a:ext uri="{FF2B5EF4-FFF2-40B4-BE49-F238E27FC236}">
                <a16:creationId xmlns:a16="http://schemas.microsoft.com/office/drawing/2014/main" id="{3D7DF178-967E-ECBA-6A21-BBEB9962D2A2}"/>
              </a:ext>
            </a:extLst>
          </p:cNvPr>
          <p:cNvSpPr>
            <a:spLocks noGrp="1"/>
          </p:cNvSpPr>
          <p:nvPr>
            <p:ph type="body" sz="quarter" idx="13"/>
          </p:nvPr>
        </p:nvSpPr>
        <p:spPr>
          <a:xfrm>
            <a:off x="6483927" y="4219723"/>
            <a:ext cx="4971619" cy="333470"/>
          </a:xfrm>
        </p:spPr>
        <p:txBody>
          <a:bodyPr/>
          <a:lstStyle/>
          <a:p>
            <a:pPr algn="l"/>
            <a:r>
              <a:rPr lang="en-US" dirty="0"/>
              <a:t>Managers - 2024</a:t>
            </a:r>
          </a:p>
        </p:txBody>
      </p:sp>
      <p:sp>
        <p:nvSpPr>
          <p:cNvPr id="7" name="Text Placeholder 6">
            <a:extLst>
              <a:ext uri="{FF2B5EF4-FFF2-40B4-BE49-F238E27FC236}">
                <a16:creationId xmlns:a16="http://schemas.microsoft.com/office/drawing/2014/main" id="{D116ED04-04C4-AC14-439E-CD60D520CEC0}"/>
              </a:ext>
            </a:extLst>
          </p:cNvPr>
          <p:cNvSpPr>
            <a:spLocks noGrp="1"/>
          </p:cNvSpPr>
          <p:nvPr>
            <p:ph type="body" sz="quarter" idx="14"/>
          </p:nvPr>
        </p:nvSpPr>
        <p:spPr/>
        <p:txBody>
          <a:bodyPr/>
          <a:lstStyle/>
          <a:p>
            <a:r>
              <a:rPr lang="en-US" dirty="0" err="1"/>
              <a:t>osaic.com</a:t>
            </a:r>
            <a:endParaRPr lang="en-US" dirty="0"/>
          </a:p>
        </p:txBody>
      </p:sp>
    </p:spTree>
    <p:custDataLst>
      <p:tags r:id="rId1"/>
    </p:custDataLst>
    <p:extLst>
      <p:ext uri="{BB962C8B-B14F-4D97-AF65-F5344CB8AC3E}">
        <p14:creationId xmlns:p14="http://schemas.microsoft.com/office/powerpoint/2010/main" val="3128019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F74C769A-0FC5-BD79-AE63-848107B2D1DF}"/>
              </a:ext>
            </a:extLst>
          </p:cNvPr>
          <p:cNvSpPr>
            <a:spLocks noGrp="1"/>
          </p:cNvSpPr>
          <p:nvPr>
            <p:ph type="body" sz="quarter" idx="11"/>
          </p:nvPr>
        </p:nvSpPr>
        <p:spPr/>
        <p:txBody>
          <a:bodyPr/>
          <a:lstStyle/>
          <a:p>
            <a:r>
              <a:rPr lang="en-US" dirty="0"/>
              <a:t>Commitment</a:t>
            </a:r>
          </a:p>
        </p:txBody>
      </p:sp>
      <p:sp>
        <p:nvSpPr>
          <p:cNvPr id="22" name="Text Placeholder 2">
            <a:extLst>
              <a:ext uri="{FF2B5EF4-FFF2-40B4-BE49-F238E27FC236}">
                <a16:creationId xmlns:a16="http://schemas.microsoft.com/office/drawing/2014/main" id="{4141260D-D558-6363-57C8-44A0BE312AEA}"/>
              </a:ext>
            </a:extLst>
          </p:cNvPr>
          <p:cNvSpPr txBox="1">
            <a:spLocks/>
          </p:cNvSpPr>
          <p:nvPr/>
        </p:nvSpPr>
        <p:spPr>
          <a:xfrm>
            <a:off x="990600" y="2456186"/>
            <a:ext cx="5105401" cy="2348043"/>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atin typeface="Marselis Pro Light" panose="02000503030000020004" pitchFamily="50" charset="0"/>
              </a:rPr>
              <a:t>“Commitment is an act, not a word.”</a:t>
            </a:r>
          </a:p>
          <a:p>
            <a:pPr marL="0" indent="0">
              <a:buNone/>
            </a:pPr>
            <a:endParaRPr lang="en-US" sz="3200" dirty="0">
              <a:latin typeface="Marselis Pro Light" panose="02000503030000020004" pitchFamily="50" charset="0"/>
            </a:endParaRPr>
          </a:p>
          <a:p>
            <a:pPr marL="0" indent="0">
              <a:buNone/>
            </a:pPr>
            <a:r>
              <a:rPr lang="en-US" sz="2400" dirty="0">
                <a:latin typeface="Marselis Pro Light" panose="02000503030000020004" pitchFamily="50" charset="0"/>
              </a:rPr>
              <a:t>- Jean Paul </a:t>
            </a:r>
            <a:r>
              <a:rPr lang="en-US" sz="2400" dirty="0" err="1">
                <a:latin typeface="Marselis Pro Light" panose="02000503030000020004" pitchFamily="50" charset="0"/>
              </a:rPr>
              <a:t>Sarte</a:t>
            </a:r>
            <a:r>
              <a:rPr lang="en-US" sz="2400" dirty="0">
                <a:latin typeface="Marselis Pro Light" panose="02000503030000020004" pitchFamily="50" charset="0"/>
              </a:rPr>
              <a:t> </a:t>
            </a:r>
          </a:p>
        </p:txBody>
      </p:sp>
      <p:pic>
        <p:nvPicPr>
          <p:cNvPr id="4" name="Picture 3" descr="A person smoking a cigarette&#10;&#10;Description automatically generated">
            <a:extLst>
              <a:ext uri="{FF2B5EF4-FFF2-40B4-BE49-F238E27FC236}">
                <a16:creationId xmlns:a16="http://schemas.microsoft.com/office/drawing/2014/main" id="{F4CD307D-640B-30B5-4229-52FD574AC6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1340" y="0"/>
            <a:ext cx="5280660" cy="6858000"/>
          </a:xfrm>
          <a:prstGeom prst="rect">
            <a:avLst/>
          </a:prstGeom>
        </p:spPr>
      </p:pic>
    </p:spTree>
    <p:custDataLst>
      <p:tags r:id="rId1"/>
    </p:custDataLst>
    <p:extLst>
      <p:ext uri="{BB962C8B-B14F-4D97-AF65-F5344CB8AC3E}">
        <p14:creationId xmlns:p14="http://schemas.microsoft.com/office/powerpoint/2010/main" val="368281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0-#ppt_w/2"/>
                                          </p:val>
                                        </p:tav>
                                        <p:tav tm="100000">
                                          <p:val>
                                            <p:strVal val="#ppt_x"/>
                                          </p:val>
                                        </p:tav>
                                      </p:tavLst>
                                    </p:anim>
                                    <p:anim calcmode="lin" valueType="num">
                                      <p:cBhvr additive="base">
                                        <p:cTn id="8" dur="75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7F74152-C5A7-2C3D-3C7E-4D2297C9FC95}"/>
              </a:ext>
            </a:extLst>
          </p:cNvPr>
          <p:cNvSpPr>
            <a:spLocks noGrp="1"/>
          </p:cNvSpPr>
          <p:nvPr>
            <p:ph type="body" sz="quarter" idx="11"/>
          </p:nvPr>
        </p:nvSpPr>
        <p:spPr/>
        <p:txBody>
          <a:bodyPr/>
          <a:lstStyle/>
          <a:p>
            <a:r>
              <a:rPr lang="en-US" sz="3600" dirty="0">
                <a:solidFill>
                  <a:schemeClr val="tx1"/>
                </a:solidFill>
              </a:rPr>
              <a:t>Competent </a:t>
            </a:r>
            <a:r>
              <a:rPr lang="en-US" sz="3600" dirty="0">
                <a:solidFill>
                  <a:srgbClr val="FFFFFF"/>
                </a:solidFill>
              </a:rPr>
              <a:t> </a:t>
            </a:r>
          </a:p>
          <a:p>
            <a:endParaRPr lang="en-US" dirty="0"/>
          </a:p>
        </p:txBody>
      </p:sp>
      <p:sp>
        <p:nvSpPr>
          <p:cNvPr id="7" name="TextBox 6">
            <a:extLst>
              <a:ext uri="{FF2B5EF4-FFF2-40B4-BE49-F238E27FC236}">
                <a16:creationId xmlns:a16="http://schemas.microsoft.com/office/drawing/2014/main" id="{AD0078D4-1E5B-6BF7-4405-4B443D7BF1F1}"/>
              </a:ext>
            </a:extLst>
          </p:cNvPr>
          <p:cNvSpPr txBox="1"/>
          <p:nvPr/>
        </p:nvSpPr>
        <p:spPr>
          <a:xfrm>
            <a:off x="969635" y="4417893"/>
            <a:ext cx="5126366" cy="1569660"/>
          </a:xfrm>
          <a:prstGeom prst="rect">
            <a:avLst/>
          </a:prstGeom>
          <a:noFill/>
        </p:spPr>
        <p:txBody>
          <a:bodyPr wrap="square" rtlCol="0">
            <a:spAutoFit/>
          </a:bodyPr>
          <a:lstStyle/>
          <a:p>
            <a:pPr algn="ctr"/>
            <a:r>
              <a:rPr lang="en-US" sz="2400" dirty="0">
                <a:solidFill>
                  <a:schemeClr val="accent2"/>
                </a:solidFill>
                <a:latin typeface="Marselis Pro Light" panose="02000503030000020004" pitchFamily="50" charset="0"/>
              </a:rPr>
              <a:t>Knowledge</a:t>
            </a:r>
          </a:p>
          <a:p>
            <a:pPr algn="ctr"/>
            <a:r>
              <a:rPr lang="en-US" sz="2400" dirty="0">
                <a:solidFill>
                  <a:schemeClr val="accent2"/>
                </a:solidFill>
                <a:latin typeface="Marselis Pro Light" panose="02000503030000020004" pitchFamily="50" charset="0"/>
              </a:rPr>
              <a:t>Skill </a:t>
            </a:r>
          </a:p>
          <a:p>
            <a:pPr algn="ctr"/>
            <a:r>
              <a:rPr lang="en-US" sz="2400" dirty="0">
                <a:solidFill>
                  <a:schemeClr val="accent2"/>
                </a:solidFill>
                <a:latin typeface="Marselis Pro Light" panose="02000503030000020004" pitchFamily="50" charset="0"/>
              </a:rPr>
              <a:t>Judgement </a:t>
            </a:r>
          </a:p>
          <a:p>
            <a:pPr algn="ctr"/>
            <a:r>
              <a:rPr lang="en-US" sz="2400" dirty="0">
                <a:solidFill>
                  <a:schemeClr val="accent2"/>
                </a:solidFill>
                <a:latin typeface="Marselis Pro Light" panose="02000503030000020004" pitchFamily="50" charset="0"/>
              </a:rPr>
              <a:t>Problem Solving </a:t>
            </a:r>
          </a:p>
        </p:txBody>
      </p:sp>
      <p:sp>
        <p:nvSpPr>
          <p:cNvPr id="8" name="TextBox 7">
            <a:extLst>
              <a:ext uri="{FF2B5EF4-FFF2-40B4-BE49-F238E27FC236}">
                <a16:creationId xmlns:a16="http://schemas.microsoft.com/office/drawing/2014/main" id="{00865694-47B7-25DD-F8EC-48E4D3129F1A}"/>
              </a:ext>
            </a:extLst>
          </p:cNvPr>
          <p:cNvSpPr txBox="1"/>
          <p:nvPr/>
        </p:nvSpPr>
        <p:spPr>
          <a:xfrm>
            <a:off x="990600" y="1398405"/>
            <a:ext cx="5126366" cy="2708434"/>
          </a:xfrm>
          <a:prstGeom prst="rect">
            <a:avLst/>
          </a:prstGeom>
          <a:noFill/>
        </p:spPr>
        <p:txBody>
          <a:bodyPr wrap="square" rtlCol="0">
            <a:spAutoFit/>
          </a:bodyPr>
          <a:lstStyle/>
          <a:p>
            <a:r>
              <a:rPr lang="en-US" sz="3200" dirty="0">
                <a:effectLst/>
                <a:latin typeface="Marselis Pro Light" panose="02000503030000020004" pitchFamily="50" charset="0"/>
              </a:rPr>
              <a:t>“Competence, like truth, beauty, and contact lenses, is in the eye of the beholder.”</a:t>
            </a:r>
          </a:p>
          <a:p>
            <a:endParaRPr lang="en-US" dirty="0">
              <a:latin typeface="Marselis Pro Light" panose="02000503030000020004" pitchFamily="50" charset="0"/>
            </a:endParaRPr>
          </a:p>
          <a:p>
            <a:r>
              <a:rPr lang="en-US" sz="2400" dirty="0">
                <a:latin typeface="Marselis Pro Light" panose="02000503030000020004" pitchFamily="50" charset="0"/>
              </a:rPr>
              <a:t>- Laurence J Peter</a:t>
            </a:r>
          </a:p>
        </p:txBody>
      </p:sp>
      <p:pic>
        <p:nvPicPr>
          <p:cNvPr id="13" name="Picture 12" descr="A person with a beard&#10;&#10;Description automatically generated">
            <a:extLst>
              <a:ext uri="{FF2B5EF4-FFF2-40B4-BE49-F238E27FC236}">
                <a16:creationId xmlns:a16="http://schemas.microsoft.com/office/drawing/2014/main" id="{94B6AF06-8BD2-29AE-5A11-CCBFC797DA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9047" y="0"/>
            <a:ext cx="5062953" cy="6858000"/>
          </a:xfrm>
          <a:prstGeom prst="rect">
            <a:avLst/>
          </a:prstGeom>
        </p:spPr>
      </p:pic>
    </p:spTree>
    <p:custDataLst>
      <p:tags r:id="rId1"/>
    </p:custDataLst>
    <p:extLst>
      <p:ext uri="{BB962C8B-B14F-4D97-AF65-F5344CB8AC3E}">
        <p14:creationId xmlns:p14="http://schemas.microsoft.com/office/powerpoint/2010/main" val="3209960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9CD559-3A12-D45E-DC89-0082BD8B4300}"/>
              </a:ext>
            </a:extLst>
          </p:cNvPr>
          <p:cNvSpPr>
            <a:spLocks noGrp="1"/>
          </p:cNvSpPr>
          <p:nvPr>
            <p:ph type="body" sz="quarter" idx="11"/>
          </p:nvPr>
        </p:nvSpPr>
        <p:spPr/>
        <p:txBody>
          <a:bodyPr/>
          <a:lstStyle/>
          <a:p>
            <a:r>
              <a:rPr lang="en-US" dirty="0"/>
              <a:t>Confident</a:t>
            </a:r>
          </a:p>
        </p:txBody>
      </p:sp>
      <p:sp>
        <p:nvSpPr>
          <p:cNvPr id="3" name="Content Placeholder 2">
            <a:extLst>
              <a:ext uri="{FF2B5EF4-FFF2-40B4-BE49-F238E27FC236}">
                <a16:creationId xmlns:a16="http://schemas.microsoft.com/office/drawing/2014/main" id="{E1B03C3E-9F86-0E71-83E7-81EFC65587C0}"/>
              </a:ext>
            </a:extLst>
          </p:cNvPr>
          <p:cNvSpPr>
            <a:spLocks noGrp="1"/>
          </p:cNvSpPr>
          <p:nvPr>
            <p:ph sz="quarter" idx="12"/>
          </p:nvPr>
        </p:nvSpPr>
        <p:spPr>
          <a:xfrm>
            <a:off x="990600" y="1638301"/>
            <a:ext cx="4626429" cy="4324474"/>
          </a:xfrm>
        </p:spPr>
        <p:txBody>
          <a:bodyPr/>
          <a:lstStyle/>
          <a:p>
            <a:pPr marL="0" indent="0">
              <a:buNone/>
            </a:pPr>
            <a:r>
              <a:rPr lang="en-US" sz="3200" dirty="0"/>
              <a:t>“The most beautiful thing you can wear is confidence.”</a:t>
            </a:r>
          </a:p>
          <a:p>
            <a:pPr marL="0" indent="0">
              <a:buNone/>
            </a:pPr>
            <a:endParaRPr lang="en-US" sz="3200" dirty="0"/>
          </a:p>
          <a:p>
            <a:pPr marL="0" indent="0">
              <a:buNone/>
            </a:pPr>
            <a:r>
              <a:rPr lang="en-US" dirty="0"/>
              <a:t>- Blake Lively </a:t>
            </a:r>
          </a:p>
          <a:p>
            <a:pPr marL="0" indent="0">
              <a:buNone/>
            </a:pPr>
            <a:endParaRPr lang="en-US" dirty="0"/>
          </a:p>
        </p:txBody>
      </p:sp>
      <p:pic>
        <p:nvPicPr>
          <p:cNvPr id="8" name="Picture 7" descr="A person with braided hair and earrings&#10;&#10;Description automatically generated">
            <a:extLst>
              <a:ext uri="{FF2B5EF4-FFF2-40B4-BE49-F238E27FC236}">
                <a16:creationId xmlns:a16="http://schemas.microsoft.com/office/drawing/2014/main" id="{8ABE3634-696F-F54F-A79D-51DF26AB85F5}"/>
              </a:ext>
            </a:extLst>
          </p:cNvPr>
          <p:cNvPicPr>
            <a:picLocks noChangeAspect="1"/>
          </p:cNvPicPr>
          <p:nvPr/>
        </p:nvPicPr>
        <p:blipFill rotWithShape="1">
          <a:blip r:embed="rId4">
            <a:extLst>
              <a:ext uri="{28A0092B-C50C-407E-A947-70E740481C1C}">
                <a14:useLocalDpi xmlns:a14="http://schemas.microsoft.com/office/drawing/2010/main" val="0"/>
              </a:ext>
            </a:extLst>
          </a:blip>
          <a:srcRect t="1900" b="23326"/>
          <a:stretch/>
        </p:blipFill>
        <p:spPr>
          <a:xfrm>
            <a:off x="6096001" y="1"/>
            <a:ext cx="6096000" cy="6858000"/>
          </a:xfrm>
          <a:prstGeom prst="rect">
            <a:avLst/>
          </a:prstGeom>
        </p:spPr>
      </p:pic>
    </p:spTree>
    <p:custDataLst>
      <p:tags r:id="rId1"/>
    </p:custDataLst>
    <p:extLst>
      <p:ext uri="{BB962C8B-B14F-4D97-AF65-F5344CB8AC3E}">
        <p14:creationId xmlns:p14="http://schemas.microsoft.com/office/powerpoint/2010/main" val="452771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9CD559-3A12-D45E-DC89-0082BD8B4300}"/>
              </a:ext>
            </a:extLst>
          </p:cNvPr>
          <p:cNvSpPr>
            <a:spLocks noGrp="1"/>
          </p:cNvSpPr>
          <p:nvPr>
            <p:ph type="body" sz="quarter" idx="11"/>
          </p:nvPr>
        </p:nvSpPr>
        <p:spPr/>
        <p:txBody>
          <a:bodyPr/>
          <a:lstStyle/>
          <a:p>
            <a:r>
              <a:rPr lang="en-US" dirty="0"/>
              <a:t>Care</a:t>
            </a:r>
          </a:p>
        </p:txBody>
      </p:sp>
      <p:sp>
        <p:nvSpPr>
          <p:cNvPr id="3" name="Content Placeholder 2">
            <a:extLst>
              <a:ext uri="{FF2B5EF4-FFF2-40B4-BE49-F238E27FC236}">
                <a16:creationId xmlns:a16="http://schemas.microsoft.com/office/drawing/2014/main" id="{E1B03C3E-9F86-0E71-83E7-81EFC65587C0}"/>
              </a:ext>
            </a:extLst>
          </p:cNvPr>
          <p:cNvSpPr>
            <a:spLocks noGrp="1"/>
          </p:cNvSpPr>
          <p:nvPr>
            <p:ph sz="quarter" idx="12"/>
          </p:nvPr>
        </p:nvSpPr>
        <p:spPr>
          <a:xfrm>
            <a:off x="990600" y="1638301"/>
            <a:ext cx="4786086" cy="2541813"/>
          </a:xfrm>
        </p:spPr>
        <p:txBody>
          <a:bodyPr>
            <a:normAutofit/>
          </a:bodyPr>
          <a:lstStyle/>
          <a:p>
            <a:pPr marL="0" indent="0">
              <a:buNone/>
            </a:pPr>
            <a:r>
              <a:rPr lang="en-US" sz="3200" dirty="0"/>
              <a:t>“People don't care how much you know until they know how much you care.” </a:t>
            </a:r>
          </a:p>
          <a:p>
            <a:pPr marL="0" indent="0">
              <a:buNone/>
            </a:pPr>
            <a:endParaRPr lang="en-US" sz="3200" dirty="0"/>
          </a:p>
          <a:p>
            <a:pPr marL="0" indent="0">
              <a:buNone/>
            </a:pPr>
            <a:r>
              <a:rPr lang="en-US" dirty="0"/>
              <a:t>- Theodore Roosevelt</a:t>
            </a:r>
          </a:p>
        </p:txBody>
      </p:sp>
      <p:pic>
        <p:nvPicPr>
          <p:cNvPr id="8" name="Picture 7">
            <a:extLst>
              <a:ext uri="{FF2B5EF4-FFF2-40B4-BE49-F238E27FC236}">
                <a16:creationId xmlns:a16="http://schemas.microsoft.com/office/drawing/2014/main" id="{8ABE3634-696F-F54F-A79D-51DF26AB85F5}"/>
              </a:ext>
            </a:extLst>
          </p:cNvPr>
          <p:cNvPicPr>
            <a:picLocks noChangeAspect="1"/>
          </p:cNvPicPr>
          <p:nvPr/>
        </p:nvPicPr>
        <p:blipFill>
          <a:blip r:embed="rId4">
            <a:extLst>
              <a:ext uri="{28A0092B-C50C-407E-A947-70E740481C1C}">
                <a14:useLocalDpi xmlns:a14="http://schemas.microsoft.com/office/drawing/2010/main" val="0"/>
              </a:ext>
            </a:extLst>
          </a:blip>
          <a:srcRect t="5842" b="5842"/>
          <a:stretch/>
        </p:blipFill>
        <p:spPr>
          <a:xfrm>
            <a:off x="6096001" y="1"/>
            <a:ext cx="6096000" cy="6858000"/>
          </a:xfrm>
          <a:prstGeom prst="rect">
            <a:avLst/>
          </a:prstGeom>
        </p:spPr>
      </p:pic>
      <p:sp>
        <p:nvSpPr>
          <p:cNvPr id="4" name="TextBox 3">
            <a:extLst>
              <a:ext uri="{FF2B5EF4-FFF2-40B4-BE49-F238E27FC236}">
                <a16:creationId xmlns:a16="http://schemas.microsoft.com/office/drawing/2014/main" id="{F1ED3CAA-C486-8DC9-E41E-8BB53D252747}"/>
              </a:ext>
            </a:extLst>
          </p:cNvPr>
          <p:cNvSpPr txBox="1"/>
          <p:nvPr/>
        </p:nvSpPr>
        <p:spPr>
          <a:xfrm>
            <a:off x="609598" y="4527201"/>
            <a:ext cx="5486401" cy="1200329"/>
          </a:xfrm>
          <a:prstGeom prst="rect">
            <a:avLst/>
          </a:prstGeom>
          <a:noFill/>
        </p:spPr>
        <p:txBody>
          <a:bodyPr wrap="square" rtlCol="0">
            <a:spAutoFit/>
          </a:bodyPr>
          <a:lstStyle/>
          <a:p>
            <a:pPr algn="ctr"/>
            <a:r>
              <a:rPr lang="en-US" sz="2400" dirty="0">
                <a:solidFill>
                  <a:schemeClr val="accent2"/>
                </a:solidFill>
                <a:latin typeface="Marselis Pro Light" panose="02000503030000020004" pitchFamily="50" charset="0"/>
              </a:rPr>
              <a:t>Appreciation</a:t>
            </a:r>
          </a:p>
          <a:p>
            <a:pPr algn="ctr"/>
            <a:r>
              <a:rPr lang="en-US" sz="2400" dirty="0">
                <a:solidFill>
                  <a:schemeClr val="accent2"/>
                </a:solidFill>
                <a:latin typeface="Marselis Pro Light" panose="02000503030000020004" pitchFamily="50" charset="0"/>
              </a:rPr>
              <a:t>Accountability </a:t>
            </a:r>
          </a:p>
          <a:p>
            <a:pPr algn="ctr"/>
            <a:r>
              <a:rPr lang="en-US" sz="2400" dirty="0">
                <a:solidFill>
                  <a:schemeClr val="accent2"/>
                </a:solidFill>
                <a:latin typeface="Marselis Pro Light" panose="02000503030000020004" pitchFamily="50" charset="0"/>
              </a:rPr>
              <a:t>Listening  </a:t>
            </a:r>
          </a:p>
        </p:txBody>
      </p:sp>
    </p:spTree>
    <p:custDataLst>
      <p:tags r:id="rId1"/>
    </p:custDataLst>
    <p:extLst>
      <p:ext uri="{BB962C8B-B14F-4D97-AF65-F5344CB8AC3E}">
        <p14:creationId xmlns:p14="http://schemas.microsoft.com/office/powerpoint/2010/main" val="120327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F454B0-D3EB-0883-C9D3-9DF0BEA7F605}"/>
              </a:ext>
            </a:extLst>
          </p:cNvPr>
          <p:cNvSpPr>
            <a:spLocks noGrp="1"/>
          </p:cNvSpPr>
          <p:nvPr>
            <p:ph type="body" sz="quarter" idx="10"/>
          </p:nvPr>
        </p:nvSpPr>
        <p:spPr>
          <a:xfrm>
            <a:off x="952499" y="3417726"/>
            <a:ext cx="6601239" cy="647914"/>
          </a:xfrm>
        </p:spPr>
        <p:txBody>
          <a:bodyPr anchor="ctr"/>
          <a:lstStyle/>
          <a:p>
            <a:r>
              <a:rPr lang="en-US" sz="2000" dirty="0">
                <a:effectLst/>
                <a:latin typeface="Marselis Pro Light" panose="02000503030000020004" pitchFamily="50" charset="0"/>
              </a:rPr>
              <a:t>…</a:t>
            </a:r>
            <a:endParaRPr lang="en-US" sz="2000" dirty="0">
              <a:latin typeface="Marselis Pro Light" panose="02000503030000020004" pitchFamily="50" charset="0"/>
            </a:endParaRPr>
          </a:p>
        </p:txBody>
      </p:sp>
      <p:sp>
        <p:nvSpPr>
          <p:cNvPr id="6" name="Text Placeholder 5">
            <a:extLst>
              <a:ext uri="{FF2B5EF4-FFF2-40B4-BE49-F238E27FC236}">
                <a16:creationId xmlns:a16="http://schemas.microsoft.com/office/drawing/2014/main" id="{9C426625-62CD-B338-A5CD-FD75D57AC8D9}"/>
              </a:ext>
            </a:extLst>
          </p:cNvPr>
          <p:cNvSpPr>
            <a:spLocks noGrp="1"/>
          </p:cNvSpPr>
          <p:nvPr>
            <p:ph type="body" sz="quarter" idx="11"/>
          </p:nvPr>
        </p:nvSpPr>
        <p:spPr>
          <a:xfrm>
            <a:off x="952499" y="1454016"/>
            <a:ext cx="6601239" cy="1963710"/>
          </a:xfrm>
        </p:spPr>
        <p:txBody>
          <a:bodyPr/>
          <a:lstStyle/>
          <a:p>
            <a:r>
              <a:rPr lang="en-US" sz="6000" b="1" dirty="0">
                <a:latin typeface="Marselis Pro" panose="02000503030000020004"/>
              </a:rPr>
              <a:t>HEARING</a:t>
            </a:r>
            <a:endParaRPr lang="en-US" dirty="0"/>
          </a:p>
        </p:txBody>
      </p:sp>
    </p:spTree>
    <p:custDataLst>
      <p:tags r:id="rId1"/>
    </p:custDataLst>
    <p:extLst>
      <p:ext uri="{BB962C8B-B14F-4D97-AF65-F5344CB8AC3E}">
        <p14:creationId xmlns:p14="http://schemas.microsoft.com/office/powerpoint/2010/main" val="2069422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AAD1A0B-67EF-7F81-AAF4-FB651E0D9790}"/>
              </a:ext>
            </a:extLst>
          </p:cNvPr>
          <p:cNvSpPr>
            <a:spLocks noGrp="1"/>
          </p:cNvSpPr>
          <p:nvPr>
            <p:ph type="body" sz="quarter" idx="11"/>
          </p:nvPr>
        </p:nvSpPr>
        <p:spPr/>
        <p:txBody>
          <a:bodyPr/>
          <a:lstStyle/>
          <a:p>
            <a:r>
              <a:rPr lang="en-US" dirty="0"/>
              <a:t>Simply Listen </a:t>
            </a:r>
          </a:p>
        </p:txBody>
      </p:sp>
      <p:pic>
        <p:nvPicPr>
          <p:cNvPr id="12" name="Picture 11" descr="A drawing of two women&#10;&#10;Description automatically generated">
            <a:extLst>
              <a:ext uri="{FF2B5EF4-FFF2-40B4-BE49-F238E27FC236}">
                <a16:creationId xmlns:a16="http://schemas.microsoft.com/office/drawing/2014/main" id="{E0DA11D0-4F78-2C68-0F53-E0B7DCD07A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5281" y="2079995"/>
            <a:ext cx="7315200" cy="4261170"/>
          </a:xfrm>
          <a:prstGeom prst="rect">
            <a:avLst/>
          </a:prstGeom>
        </p:spPr>
      </p:pic>
      <p:sp>
        <p:nvSpPr>
          <p:cNvPr id="14" name="TextBox 13">
            <a:extLst>
              <a:ext uri="{FF2B5EF4-FFF2-40B4-BE49-F238E27FC236}">
                <a16:creationId xmlns:a16="http://schemas.microsoft.com/office/drawing/2014/main" id="{B1FF44C9-D92D-B820-AB20-D176E600C5CB}"/>
              </a:ext>
            </a:extLst>
          </p:cNvPr>
          <p:cNvSpPr txBox="1"/>
          <p:nvPr/>
        </p:nvSpPr>
        <p:spPr>
          <a:xfrm>
            <a:off x="987108" y="1355678"/>
            <a:ext cx="5071249" cy="461665"/>
          </a:xfrm>
          <a:prstGeom prst="rect">
            <a:avLst/>
          </a:prstGeom>
          <a:noFill/>
        </p:spPr>
        <p:txBody>
          <a:bodyPr wrap="square">
            <a:spAutoFit/>
          </a:bodyPr>
          <a:lstStyle/>
          <a:p>
            <a:pPr marL="457200" indent="-457200">
              <a:buFont typeface="Arial" panose="020B0604020202020204" pitchFamily="34" charset="0"/>
              <a:buChar char="•"/>
            </a:pPr>
            <a:r>
              <a:rPr lang="en-US" sz="2400" dirty="0">
                <a:latin typeface="Marselis Pro Light" panose="02000503030000020004" pitchFamily="50" charset="0"/>
              </a:rPr>
              <a:t>Avoid distractions</a:t>
            </a:r>
          </a:p>
        </p:txBody>
      </p:sp>
      <p:sp>
        <p:nvSpPr>
          <p:cNvPr id="16" name="TextBox 15">
            <a:extLst>
              <a:ext uri="{FF2B5EF4-FFF2-40B4-BE49-F238E27FC236}">
                <a16:creationId xmlns:a16="http://schemas.microsoft.com/office/drawing/2014/main" id="{07AA4885-E955-B368-0C55-FCD78109E103}"/>
              </a:ext>
            </a:extLst>
          </p:cNvPr>
          <p:cNvSpPr txBox="1"/>
          <p:nvPr/>
        </p:nvSpPr>
        <p:spPr>
          <a:xfrm>
            <a:off x="987108" y="1925732"/>
            <a:ext cx="5071249" cy="461665"/>
          </a:xfrm>
          <a:prstGeom prst="rect">
            <a:avLst/>
          </a:prstGeom>
          <a:noFill/>
        </p:spPr>
        <p:txBody>
          <a:bodyPr wrap="square">
            <a:spAutoFit/>
          </a:bodyPr>
          <a:lstStyle/>
          <a:p>
            <a:pPr marL="457200" indent="-457200">
              <a:buFont typeface="Arial" panose="020B0604020202020204" pitchFamily="34" charset="0"/>
              <a:buChar char="•"/>
            </a:pPr>
            <a:r>
              <a:rPr lang="en-US" sz="2400" dirty="0">
                <a:latin typeface="Marselis Pro Light" panose="02000503030000020004" pitchFamily="50" charset="0"/>
              </a:rPr>
              <a:t>Don't multitask</a:t>
            </a:r>
          </a:p>
        </p:txBody>
      </p:sp>
      <p:sp>
        <p:nvSpPr>
          <p:cNvPr id="18" name="TextBox 17">
            <a:extLst>
              <a:ext uri="{FF2B5EF4-FFF2-40B4-BE49-F238E27FC236}">
                <a16:creationId xmlns:a16="http://schemas.microsoft.com/office/drawing/2014/main" id="{9080894E-6287-8A73-1C49-E9EAA036FADE}"/>
              </a:ext>
            </a:extLst>
          </p:cNvPr>
          <p:cNvSpPr txBox="1"/>
          <p:nvPr/>
        </p:nvSpPr>
        <p:spPr>
          <a:xfrm>
            <a:off x="987108" y="2495786"/>
            <a:ext cx="5071249" cy="461665"/>
          </a:xfrm>
          <a:prstGeom prst="rect">
            <a:avLst/>
          </a:prstGeom>
          <a:noFill/>
        </p:spPr>
        <p:txBody>
          <a:bodyPr wrap="square">
            <a:spAutoFit/>
          </a:bodyPr>
          <a:lstStyle/>
          <a:p>
            <a:pPr marL="457200" indent="-457200">
              <a:buFont typeface="Arial" panose="020B0604020202020204" pitchFamily="34" charset="0"/>
              <a:buChar char="•"/>
            </a:pPr>
            <a:r>
              <a:rPr lang="en-US" sz="2400" dirty="0">
                <a:latin typeface="Marselis Pro Light" panose="02000503030000020004" pitchFamily="50" charset="0"/>
              </a:rPr>
              <a:t>Listen to what their saying</a:t>
            </a:r>
          </a:p>
        </p:txBody>
      </p:sp>
      <p:sp>
        <p:nvSpPr>
          <p:cNvPr id="20" name="TextBox 19">
            <a:extLst>
              <a:ext uri="{FF2B5EF4-FFF2-40B4-BE49-F238E27FC236}">
                <a16:creationId xmlns:a16="http://schemas.microsoft.com/office/drawing/2014/main" id="{86A90D39-1A97-8B50-1240-736168CDFAA0}"/>
              </a:ext>
            </a:extLst>
          </p:cNvPr>
          <p:cNvSpPr txBox="1"/>
          <p:nvPr/>
        </p:nvSpPr>
        <p:spPr>
          <a:xfrm>
            <a:off x="987108" y="3065840"/>
            <a:ext cx="5071250" cy="830997"/>
          </a:xfrm>
          <a:prstGeom prst="rect">
            <a:avLst/>
          </a:prstGeom>
          <a:noFill/>
        </p:spPr>
        <p:txBody>
          <a:bodyPr wrap="square">
            <a:spAutoFit/>
          </a:bodyPr>
          <a:lstStyle/>
          <a:p>
            <a:pPr marL="457200" indent="-457200">
              <a:buFont typeface="Arial" panose="020B0604020202020204" pitchFamily="34" charset="0"/>
              <a:buChar char="•"/>
            </a:pPr>
            <a:r>
              <a:rPr lang="en-US" sz="2400" dirty="0">
                <a:latin typeface="Marselis Pro Light" panose="02000503030000020004" pitchFamily="50" charset="0"/>
              </a:rPr>
              <a:t>Listen to the whole situation &amp; take notes </a:t>
            </a:r>
          </a:p>
        </p:txBody>
      </p:sp>
      <p:sp>
        <p:nvSpPr>
          <p:cNvPr id="22" name="TextBox 21">
            <a:extLst>
              <a:ext uri="{FF2B5EF4-FFF2-40B4-BE49-F238E27FC236}">
                <a16:creationId xmlns:a16="http://schemas.microsoft.com/office/drawing/2014/main" id="{FD798B23-9639-76F4-951D-DD507BCFADF6}"/>
              </a:ext>
            </a:extLst>
          </p:cNvPr>
          <p:cNvSpPr txBox="1"/>
          <p:nvPr/>
        </p:nvSpPr>
        <p:spPr>
          <a:xfrm>
            <a:off x="987108" y="4005226"/>
            <a:ext cx="5108892" cy="830997"/>
          </a:xfrm>
          <a:prstGeom prst="rect">
            <a:avLst/>
          </a:prstGeom>
          <a:noFill/>
        </p:spPr>
        <p:txBody>
          <a:bodyPr wrap="square">
            <a:spAutoFit/>
          </a:bodyPr>
          <a:lstStyle/>
          <a:p>
            <a:pPr marL="457200" indent="-457200">
              <a:buFont typeface="Arial" panose="020B0604020202020204" pitchFamily="34" charset="0"/>
              <a:buChar char="•"/>
            </a:pPr>
            <a:r>
              <a:rPr lang="en-US" sz="2400" dirty="0">
                <a:latin typeface="Marselis Pro Light" panose="02000503030000020004" pitchFamily="50" charset="0"/>
              </a:rPr>
              <a:t>Don't interrupt or finish their sentence</a:t>
            </a:r>
          </a:p>
        </p:txBody>
      </p:sp>
      <p:sp>
        <p:nvSpPr>
          <p:cNvPr id="24" name="TextBox 23">
            <a:extLst>
              <a:ext uri="{FF2B5EF4-FFF2-40B4-BE49-F238E27FC236}">
                <a16:creationId xmlns:a16="http://schemas.microsoft.com/office/drawing/2014/main" id="{61FD5888-1EE2-8AAD-B52A-123F2DFC9D18}"/>
              </a:ext>
            </a:extLst>
          </p:cNvPr>
          <p:cNvSpPr txBox="1"/>
          <p:nvPr/>
        </p:nvSpPr>
        <p:spPr>
          <a:xfrm>
            <a:off x="987108" y="4944610"/>
            <a:ext cx="5071250" cy="461665"/>
          </a:xfrm>
          <a:prstGeom prst="rect">
            <a:avLst/>
          </a:prstGeom>
          <a:noFill/>
        </p:spPr>
        <p:txBody>
          <a:bodyPr wrap="square">
            <a:spAutoFit/>
          </a:bodyPr>
          <a:lstStyle/>
          <a:p>
            <a:pPr marL="457200" indent="-457200">
              <a:buFont typeface="Arial" panose="020B0604020202020204" pitchFamily="34" charset="0"/>
              <a:buChar char="•"/>
            </a:pPr>
            <a:r>
              <a:rPr lang="en-US" sz="2400" dirty="0">
                <a:latin typeface="Marselis Pro Light" panose="02000503030000020004" pitchFamily="50" charset="0"/>
              </a:rPr>
              <a:t>Don't make assumptions</a:t>
            </a:r>
          </a:p>
        </p:txBody>
      </p:sp>
      <p:sp>
        <p:nvSpPr>
          <p:cNvPr id="25" name="Content Placeholder 4">
            <a:extLst>
              <a:ext uri="{FF2B5EF4-FFF2-40B4-BE49-F238E27FC236}">
                <a16:creationId xmlns:a16="http://schemas.microsoft.com/office/drawing/2014/main" id="{6CC7707B-AD30-F706-B503-2FEF03FA8B34}"/>
              </a:ext>
            </a:extLst>
          </p:cNvPr>
          <p:cNvSpPr>
            <a:spLocks noGrp="1"/>
          </p:cNvSpPr>
          <p:nvPr>
            <p:ph sz="quarter" idx="23"/>
          </p:nvPr>
        </p:nvSpPr>
        <p:spPr>
          <a:xfrm>
            <a:off x="8123306" y="6256997"/>
            <a:ext cx="2889250" cy="376237"/>
          </a:xfrm>
        </p:spPr>
        <p:txBody>
          <a:bodyPr/>
          <a:lstStyle/>
          <a:p>
            <a:r>
              <a:rPr lang="en-US" dirty="0"/>
              <a:t>THRIVE Customer Service </a:t>
            </a:r>
          </a:p>
        </p:txBody>
      </p:sp>
    </p:spTree>
    <p:custDataLst>
      <p:tags r:id="rId1"/>
    </p:custDataLst>
    <p:extLst>
      <p:ext uri="{BB962C8B-B14F-4D97-AF65-F5344CB8AC3E}">
        <p14:creationId xmlns:p14="http://schemas.microsoft.com/office/powerpoint/2010/main" val="347616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20" grpId="0"/>
      <p:bldP spid="22"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AAD1A0B-67EF-7F81-AAF4-FB651E0D9790}"/>
              </a:ext>
            </a:extLst>
          </p:cNvPr>
          <p:cNvSpPr>
            <a:spLocks noGrp="1"/>
          </p:cNvSpPr>
          <p:nvPr>
            <p:ph type="body" sz="quarter" idx="11"/>
          </p:nvPr>
        </p:nvSpPr>
        <p:spPr/>
        <p:txBody>
          <a:bodyPr/>
          <a:lstStyle/>
          <a:p>
            <a:r>
              <a:rPr lang="en-US" dirty="0"/>
              <a:t>Active Listening</a:t>
            </a:r>
          </a:p>
        </p:txBody>
      </p:sp>
      <p:pic>
        <p:nvPicPr>
          <p:cNvPr id="2" name="Active Listening_001">
            <a:hlinkClick r:id="" action="ppaction://media"/>
            <a:extLst>
              <a:ext uri="{FF2B5EF4-FFF2-40B4-BE49-F238E27FC236}">
                <a16:creationId xmlns:a16="http://schemas.microsoft.com/office/drawing/2014/main" id="{22434AC7-D73C-C19A-0064-9B0F2E3F095C}"/>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941201219"/>
      </p:ext>
    </p:extLst>
  </p:cSld>
  <p:clrMapOvr>
    <a:masterClrMapping/>
  </p:clrMapOvr>
  <mc:AlternateContent xmlns:mc="http://schemas.openxmlformats.org/markup-compatibility/2006" xmlns:p14="http://schemas.microsoft.com/office/powerpoint/2010/main">
    <mc:Choice Requires="p14">
      <p:transition spd="slow" p14:dur="2000" advTm="114000"/>
    </mc:Choice>
    <mc:Fallback xmlns="">
      <p:transition spd="slow" advTm="11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2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98EFBF-5552-4AC5-2E85-E082F744BB47}"/>
              </a:ext>
            </a:extLst>
          </p:cNvPr>
          <p:cNvSpPr>
            <a:spLocks noGrp="1"/>
          </p:cNvSpPr>
          <p:nvPr>
            <p:ph type="body" sz="quarter" idx="11"/>
          </p:nvPr>
        </p:nvSpPr>
        <p:spPr/>
        <p:txBody>
          <a:bodyPr/>
          <a:lstStyle/>
          <a:p>
            <a:r>
              <a:rPr lang="en-US" dirty="0"/>
              <a:t>Active Listening</a:t>
            </a:r>
          </a:p>
        </p:txBody>
      </p:sp>
      <p:sp>
        <p:nvSpPr>
          <p:cNvPr id="7" name="Content Placeholder 4">
            <a:extLst>
              <a:ext uri="{FF2B5EF4-FFF2-40B4-BE49-F238E27FC236}">
                <a16:creationId xmlns:a16="http://schemas.microsoft.com/office/drawing/2014/main" id="{B255BA6D-4701-296D-7EBE-D5AB08BCD0A3}"/>
              </a:ext>
            </a:extLst>
          </p:cNvPr>
          <p:cNvSpPr txBox="1">
            <a:spLocks/>
          </p:cNvSpPr>
          <p:nvPr/>
        </p:nvSpPr>
        <p:spPr>
          <a:xfrm>
            <a:off x="8123306" y="6256997"/>
            <a:ext cx="2889250" cy="376237"/>
          </a:xfrm>
          <a:prstGeom prst="rect">
            <a:avLst/>
          </a:prstGeom>
        </p:spPr>
        <p:txBody>
          <a:bodyPr lIns="90000" anchor="ctr"/>
          <a:lstStyle>
            <a:lvl1pPr marL="0" indent="0" algn="r" defTabSz="914400" rtl="0" eaLnBrk="1" latinLnBrk="0" hangingPunct="1">
              <a:lnSpc>
                <a:spcPct val="90000"/>
              </a:lnSpc>
              <a:spcBef>
                <a:spcPts val="1000"/>
              </a:spcBef>
              <a:buFont typeface="Arial" panose="020B0604020202020204" pitchFamily="34" charset="0"/>
              <a:buNone/>
              <a:defRPr sz="1000" b="0" i="0" kern="1200">
                <a:solidFill>
                  <a:schemeClr val="tx1"/>
                </a:solidFill>
                <a:latin typeface="Marselis Pro Light" panose="02000503030000020004" pitchFamily="2" charset="77"/>
                <a:ea typeface="+mn-ea"/>
                <a:cs typeface="Cordale" panose="020A0503060602030A03"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THRIVE Customer Service </a:t>
            </a:r>
            <a:endParaRPr lang="en-US" dirty="0"/>
          </a:p>
        </p:txBody>
      </p:sp>
      <p:pic>
        <p:nvPicPr>
          <p:cNvPr id="9" name="Picture 8" descr="A person sitting at a table with food&#10;&#10;Description automatically generated">
            <a:extLst>
              <a:ext uri="{FF2B5EF4-FFF2-40B4-BE49-F238E27FC236}">
                <a16:creationId xmlns:a16="http://schemas.microsoft.com/office/drawing/2014/main" id="{E949FB3F-E954-AA1E-7377-E3423C93B2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7825" y="1524419"/>
            <a:ext cx="8113486" cy="4563836"/>
          </a:xfrm>
          <a:prstGeom prst="rect">
            <a:avLst/>
          </a:prstGeom>
        </p:spPr>
      </p:pic>
    </p:spTree>
    <p:custDataLst>
      <p:tags r:id="rId1"/>
    </p:custDataLst>
    <p:extLst>
      <p:ext uri="{BB962C8B-B14F-4D97-AF65-F5344CB8AC3E}">
        <p14:creationId xmlns:p14="http://schemas.microsoft.com/office/powerpoint/2010/main" val="3402649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F454B0-D3EB-0883-C9D3-9DF0BEA7F605}"/>
              </a:ext>
            </a:extLst>
          </p:cNvPr>
          <p:cNvSpPr>
            <a:spLocks noGrp="1"/>
          </p:cNvSpPr>
          <p:nvPr>
            <p:ph type="body" sz="quarter" idx="10"/>
          </p:nvPr>
        </p:nvSpPr>
        <p:spPr>
          <a:xfrm>
            <a:off x="952499" y="3417726"/>
            <a:ext cx="6601239" cy="647914"/>
          </a:xfrm>
        </p:spPr>
        <p:txBody>
          <a:bodyPr anchor="ctr"/>
          <a:lstStyle/>
          <a:p>
            <a:r>
              <a:rPr lang="en-US" sz="2000" dirty="0">
                <a:effectLst/>
                <a:latin typeface="Marselis Pro Light" panose="02000503030000020004" pitchFamily="50" charset="0"/>
              </a:rPr>
              <a:t>SHOW UP EVERY TIME</a:t>
            </a:r>
          </a:p>
        </p:txBody>
      </p:sp>
      <p:sp>
        <p:nvSpPr>
          <p:cNvPr id="6" name="Text Placeholder 5">
            <a:extLst>
              <a:ext uri="{FF2B5EF4-FFF2-40B4-BE49-F238E27FC236}">
                <a16:creationId xmlns:a16="http://schemas.microsoft.com/office/drawing/2014/main" id="{9C426625-62CD-B338-A5CD-FD75D57AC8D9}"/>
              </a:ext>
            </a:extLst>
          </p:cNvPr>
          <p:cNvSpPr>
            <a:spLocks noGrp="1"/>
          </p:cNvSpPr>
          <p:nvPr>
            <p:ph type="body" sz="quarter" idx="11"/>
          </p:nvPr>
        </p:nvSpPr>
        <p:spPr>
          <a:xfrm>
            <a:off x="952499" y="1454016"/>
            <a:ext cx="6601239" cy="1963710"/>
          </a:xfrm>
        </p:spPr>
        <p:txBody>
          <a:bodyPr/>
          <a:lstStyle/>
          <a:p>
            <a:r>
              <a:rPr lang="en-US" sz="6000" b="1" dirty="0">
                <a:latin typeface="Marselis Pro" panose="02000503030000020004"/>
              </a:rPr>
              <a:t>RESULTS</a:t>
            </a:r>
            <a:endParaRPr lang="en-US" dirty="0"/>
          </a:p>
        </p:txBody>
      </p:sp>
    </p:spTree>
    <p:custDataLst>
      <p:tags r:id="rId1"/>
    </p:custDataLst>
    <p:extLst>
      <p:ext uri="{BB962C8B-B14F-4D97-AF65-F5344CB8AC3E}">
        <p14:creationId xmlns:p14="http://schemas.microsoft.com/office/powerpoint/2010/main" val="4172797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D72B5B9-15E6-A3DB-3AFC-47795951E5B6}"/>
              </a:ext>
            </a:extLst>
          </p:cNvPr>
          <p:cNvSpPr>
            <a:spLocks noGrp="1"/>
          </p:cNvSpPr>
          <p:nvPr>
            <p:ph type="body" sz="quarter" idx="11"/>
          </p:nvPr>
        </p:nvSpPr>
        <p:spPr/>
        <p:txBody>
          <a:bodyPr/>
          <a:lstStyle/>
          <a:p>
            <a:r>
              <a:rPr lang="en-US" dirty="0"/>
              <a:t>Results</a:t>
            </a:r>
          </a:p>
        </p:txBody>
      </p:sp>
      <p:pic>
        <p:nvPicPr>
          <p:cNvPr id="11" name="Picture 10" descr="A group of trees drawn on a black background&#10;&#10;Description automatically generated">
            <a:extLst>
              <a:ext uri="{FF2B5EF4-FFF2-40B4-BE49-F238E27FC236}">
                <a16:creationId xmlns:a16="http://schemas.microsoft.com/office/drawing/2014/main" id="{978017A2-973C-5B0A-5F5B-783A621FC6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03958"/>
            <a:ext cx="12192000" cy="3426998"/>
          </a:xfrm>
          <a:prstGeom prst="rect">
            <a:avLst/>
          </a:prstGeom>
        </p:spPr>
      </p:pic>
      <p:sp>
        <p:nvSpPr>
          <p:cNvPr id="2" name="Content Placeholder 4">
            <a:extLst>
              <a:ext uri="{FF2B5EF4-FFF2-40B4-BE49-F238E27FC236}">
                <a16:creationId xmlns:a16="http://schemas.microsoft.com/office/drawing/2014/main" id="{F90727B9-38BB-A8C4-D397-F267B9AB604A}"/>
              </a:ext>
            </a:extLst>
          </p:cNvPr>
          <p:cNvSpPr>
            <a:spLocks noGrp="1"/>
          </p:cNvSpPr>
          <p:nvPr>
            <p:ph sz="quarter" idx="23"/>
          </p:nvPr>
        </p:nvSpPr>
        <p:spPr>
          <a:xfrm>
            <a:off x="8123306" y="6256997"/>
            <a:ext cx="2889250" cy="376237"/>
          </a:xfrm>
        </p:spPr>
        <p:txBody>
          <a:bodyPr/>
          <a:lstStyle/>
          <a:p>
            <a:r>
              <a:rPr lang="en-US" dirty="0"/>
              <a:t>THRIVE Customer Service </a:t>
            </a:r>
          </a:p>
        </p:txBody>
      </p:sp>
    </p:spTree>
    <p:custDataLst>
      <p:tags r:id="rId1"/>
    </p:custDataLst>
    <p:extLst>
      <p:ext uri="{BB962C8B-B14F-4D97-AF65-F5344CB8AC3E}">
        <p14:creationId xmlns:p14="http://schemas.microsoft.com/office/powerpoint/2010/main" val="2831059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4C3DE7B-ABD9-618E-B37A-F7441D700B93}"/>
              </a:ext>
            </a:extLst>
          </p:cNvPr>
          <p:cNvSpPr>
            <a:spLocks noGrp="1"/>
          </p:cNvSpPr>
          <p:nvPr>
            <p:ph type="body" sz="quarter" idx="11"/>
          </p:nvPr>
        </p:nvSpPr>
        <p:spPr/>
        <p:txBody>
          <a:bodyPr/>
          <a:lstStyle/>
          <a:p>
            <a:r>
              <a:rPr lang="en-US" sz="3600" dirty="0"/>
              <a:t>Objectives</a:t>
            </a:r>
            <a:endParaRPr lang="en-US" dirty="0"/>
          </a:p>
        </p:txBody>
      </p:sp>
      <p:sp>
        <p:nvSpPr>
          <p:cNvPr id="5" name="Content Placeholder 4">
            <a:extLst>
              <a:ext uri="{FF2B5EF4-FFF2-40B4-BE49-F238E27FC236}">
                <a16:creationId xmlns:a16="http://schemas.microsoft.com/office/drawing/2014/main" id="{D42A6D36-B64D-B245-072C-0BD6D9879D18}"/>
              </a:ext>
            </a:extLst>
          </p:cNvPr>
          <p:cNvSpPr>
            <a:spLocks noGrp="1"/>
          </p:cNvSpPr>
          <p:nvPr>
            <p:ph sz="quarter" idx="23"/>
          </p:nvPr>
        </p:nvSpPr>
        <p:spPr/>
        <p:txBody>
          <a:bodyPr/>
          <a:lstStyle/>
          <a:p>
            <a:r>
              <a:rPr lang="en-US" dirty="0"/>
              <a:t>THRIVE Customer Service </a:t>
            </a:r>
          </a:p>
        </p:txBody>
      </p:sp>
      <p:sp>
        <p:nvSpPr>
          <p:cNvPr id="6" name="Text Placeholder 1">
            <a:extLst>
              <a:ext uri="{FF2B5EF4-FFF2-40B4-BE49-F238E27FC236}">
                <a16:creationId xmlns:a16="http://schemas.microsoft.com/office/drawing/2014/main" id="{80A4CB86-6511-3A29-F31C-95318A1DEE2E}"/>
              </a:ext>
            </a:extLst>
          </p:cNvPr>
          <p:cNvSpPr txBox="1">
            <a:spLocks/>
          </p:cNvSpPr>
          <p:nvPr/>
        </p:nvSpPr>
        <p:spPr>
          <a:xfrm>
            <a:off x="552009" y="1355678"/>
            <a:ext cx="5543991" cy="40291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Marselis Pro Light" panose="02000503030000020004" pitchFamily="50" charset="0"/>
              </a:rPr>
              <a:t>Introduction of the new THRIVE  Customer Service Training</a:t>
            </a:r>
          </a:p>
          <a:p>
            <a:endParaRPr lang="en-US" sz="2400" dirty="0">
              <a:latin typeface="Marselis Pro Light" panose="02000503030000020004" pitchFamily="50" charset="0"/>
            </a:endParaRPr>
          </a:p>
          <a:p>
            <a:r>
              <a:rPr lang="en-US" sz="2400" dirty="0">
                <a:latin typeface="Marselis Pro Light" panose="02000503030000020004" pitchFamily="50" charset="0"/>
              </a:rPr>
              <a:t>Identify and Connect the principals of THRIVE to internal and external clients </a:t>
            </a:r>
          </a:p>
          <a:p>
            <a:endParaRPr lang="en-US" sz="2400" dirty="0">
              <a:solidFill>
                <a:srgbClr val="FF0000"/>
              </a:solidFill>
              <a:latin typeface="Marselis Pro Light" panose="02000503030000020004" pitchFamily="50" charset="0"/>
            </a:endParaRPr>
          </a:p>
          <a:p>
            <a:r>
              <a:rPr lang="en-US" sz="2400" dirty="0">
                <a:solidFill>
                  <a:srgbClr val="FF0000"/>
                </a:solidFill>
                <a:latin typeface="Marselis Pro Light" panose="02000503030000020004" pitchFamily="50" charset="0"/>
              </a:rPr>
              <a:t>Practice using THRIVE to empower your team to thrive  </a:t>
            </a:r>
          </a:p>
          <a:p>
            <a:pPr marL="457200" indent="-457200">
              <a:buFont typeface="Arial" panose="020B0604020202020204" pitchFamily="34" charset="0"/>
              <a:buAutoNum type="arabicPeriod"/>
            </a:pPr>
            <a:endParaRPr lang="en-US" sz="2400" dirty="0">
              <a:latin typeface="Marselis Pro Light" panose="02000503030000020004" pitchFamily="50" charset="0"/>
            </a:endParaRPr>
          </a:p>
          <a:p>
            <a:pPr marL="457200" indent="-457200">
              <a:buFont typeface="Arial" panose="020B0604020202020204" pitchFamily="34" charset="0"/>
              <a:buAutoNum type="arabicPeriod"/>
            </a:pPr>
            <a:endParaRPr lang="en-US" sz="2400" dirty="0">
              <a:latin typeface="Marselis Pro Light" panose="02000503030000020004" pitchFamily="50" charset="0"/>
            </a:endParaRPr>
          </a:p>
        </p:txBody>
      </p:sp>
      <p:pic>
        <p:nvPicPr>
          <p:cNvPr id="9" name="Picture 8">
            <a:extLst>
              <a:ext uri="{FF2B5EF4-FFF2-40B4-BE49-F238E27FC236}">
                <a16:creationId xmlns:a16="http://schemas.microsoft.com/office/drawing/2014/main" id="{72692362-2261-7DE7-B71F-2B8A0ECCC7B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3719537"/>
            <a:ext cx="11945258" cy="2322689"/>
          </a:xfrm>
          <a:prstGeom prst="rect">
            <a:avLst/>
          </a:prstGeom>
        </p:spPr>
      </p:pic>
    </p:spTree>
    <p:custDataLst>
      <p:tags r:id="rId1"/>
    </p:custDataLst>
    <p:extLst>
      <p:ext uri="{BB962C8B-B14F-4D97-AF65-F5344CB8AC3E}">
        <p14:creationId xmlns:p14="http://schemas.microsoft.com/office/powerpoint/2010/main" val="563181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F454B0-D3EB-0883-C9D3-9DF0BEA7F605}"/>
              </a:ext>
            </a:extLst>
          </p:cNvPr>
          <p:cNvSpPr>
            <a:spLocks noGrp="1"/>
          </p:cNvSpPr>
          <p:nvPr>
            <p:ph type="body" sz="quarter" idx="10"/>
          </p:nvPr>
        </p:nvSpPr>
        <p:spPr>
          <a:xfrm>
            <a:off x="952499" y="3417726"/>
            <a:ext cx="6601239" cy="647914"/>
          </a:xfrm>
        </p:spPr>
        <p:txBody>
          <a:bodyPr anchor="ctr"/>
          <a:lstStyle/>
          <a:p>
            <a:r>
              <a:rPr lang="en-US" sz="2000" dirty="0">
                <a:effectLst/>
                <a:latin typeface="Marselis Pro Light" panose="02000503030000020004" pitchFamily="50" charset="0"/>
              </a:rPr>
              <a:t>THINK BIG AND SMALL</a:t>
            </a:r>
          </a:p>
        </p:txBody>
      </p:sp>
      <p:sp>
        <p:nvSpPr>
          <p:cNvPr id="6" name="Text Placeholder 5">
            <a:extLst>
              <a:ext uri="{FF2B5EF4-FFF2-40B4-BE49-F238E27FC236}">
                <a16:creationId xmlns:a16="http://schemas.microsoft.com/office/drawing/2014/main" id="{9C426625-62CD-B338-A5CD-FD75D57AC8D9}"/>
              </a:ext>
            </a:extLst>
          </p:cNvPr>
          <p:cNvSpPr>
            <a:spLocks noGrp="1"/>
          </p:cNvSpPr>
          <p:nvPr>
            <p:ph type="body" sz="quarter" idx="11"/>
          </p:nvPr>
        </p:nvSpPr>
        <p:spPr>
          <a:xfrm>
            <a:off x="952499" y="1454016"/>
            <a:ext cx="6601239" cy="1963710"/>
          </a:xfrm>
        </p:spPr>
        <p:txBody>
          <a:bodyPr/>
          <a:lstStyle/>
          <a:p>
            <a:r>
              <a:rPr lang="en-US" sz="6000" b="1" dirty="0">
                <a:latin typeface="Marselis Pro" panose="02000503030000020004"/>
              </a:rPr>
              <a:t>INNOVATIVE</a:t>
            </a:r>
            <a:endParaRPr lang="en-US" dirty="0"/>
          </a:p>
        </p:txBody>
      </p:sp>
    </p:spTree>
    <p:custDataLst>
      <p:tags r:id="rId1"/>
    </p:custDataLst>
    <p:extLst>
      <p:ext uri="{BB962C8B-B14F-4D97-AF65-F5344CB8AC3E}">
        <p14:creationId xmlns:p14="http://schemas.microsoft.com/office/powerpoint/2010/main" val="4023823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24EFF58-D15F-7828-0106-381BE2D831B8}"/>
              </a:ext>
            </a:extLst>
          </p:cNvPr>
          <p:cNvSpPr>
            <a:spLocks noGrp="1"/>
          </p:cNvSpPr>
          <p:nvPr>
            <p:ph type="body" sz="quarter" idx="11"/>
          </p:nvPr>
        </p:nvSpPr>
        <p:spPr/>
        <p:txBody>
          <a:bodyPr/>
          <a:lstStyle/>
          <a:p>
            <a:r>
              <a:rPr lang="en-US" dirty="0"/>
              <a:t>Never say ‘No’ or ‘Never’</a:t>
            </a:r>
          </a:p>
        </p:txBody>
      </p:sp>
      <p:pic>
        <p:nvPicPr>
          <p:cNvPr id="11" name="Picture 10" descr="A red circle with a circle in the middle&#10;&#10;Description automatically generated">
            <a:extLst>
              <a:ext uri="{FF2B5EF4-FFF2-40B4-BE49-F238E27FC236}">
                <a16:creationId xmlns:a16="http://schemas.microsoft.com/office/drawing/2014/main" id="{C251ECA9-6A58-0DDE-8464-5CDD64AEC3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50187"/>
            <a:ext cx="12192000" cy="2086310"/>
          </a:xfrm>
          <a:prstGeom prst="rect">
            <a:avLst/>
          </a:prstGeom>
        </p:spPr>
      </p:pic>
      <p:sp>
        <p:nvSpPr>
          <p:cNvPr id="2" name="Content Placeholder 4">
            <a:extLst>
              <a:ext uri="{FF2B5EF4-FFF2-40B4-BE49-F238E27FC236}">
                <a16:creationId xmlns:a16="http://schemas.microsoft.com/office/drawing/2014/main" id="{A377E900-BAB1-90B4-A671-D9E9941FB477}"/>
              </a:ext>
            </a:extLst>
          </p:cNvPr>
          <p:cNvSpPr>
            <a:spLocks noGrp="1"/>
          </p:cNvSpPr>
          <p:nvPr>
            <p:ph sz="quarter" idx="23"/>
          </p:nvPr>
        </p:nvSpPr>
        <p:spPr>
          <a:xfrm>
            <a:off x="8123306" y="6256997"/>
            <a:ext cx="2889250" cy="376237"/>
          </a:xfrm>
        </p:spPr>
        <p:txBody>
          <a:bodyPr/>
          <a:lstStyle/>
          <a:p>
            <a:r>
              <a:rPr lang="en-US" dirty="0"/>
              <a:t>THRIVE Customer Service </a:t>
            </a:r>
          </a:p>
        </p:txBody>
      </p:sp>
    </p:spTree>
    <p:custDataLst>
      <p:tags r:id="rId1"/>
    </p:custDataLst>
    <p:extLst>
      <p:ext uri="{BB962C8B-B14F-4D97-AF65-F5344CB8AC3E}">
        <p14:creationId xmlns:p14="http://schemas.microsoft.com/office/powerpoint/2010/main" val="4205039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24EFF58-D15F-7828-0106-381BE2D831B8}"/>
              </a:ext>
            </a:extLst>
          </p:cNvPr>
          <p:cNvSpPr>
            <a:spLocks noGrp="1"/>
          </p:cNvSpPr>
          <p:nvPr>
            <p:ph type="body" sz="quarter" idx="11"/>
          </p:nvPr>
        </p:nvSpPr>
        <p:spPr/>
        <p:txBody>
          <a:bodyPr/>
          <a:lstStyle/>
          <a:p>
            <a:r>
              <a:rPr lang="en-US" dirty="0"/>
              <a:t>What can you say? </a:t>
            </a:r>
          </a:p>
        </p:txBody>
      </p:sp>
      <p:pic>
        <p:nvPicPr>
          <p:cNvPr id="5" name="Picture 4" descr="A blue outline of a speech bubble&#10;&#10;Description automatically generated">
            <a:extLst>
              <a:ext uri="{FF2B5EF4-FFF2-40B4-BE49-F238E27FC236}">
                <a16:creationId xmlns:a16="http://schemas.microsoft.com/office/drawing/2014/main" id="{68E04BF6-C643-DE2A-7B7F-C36628130A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70011"/>
            <a:ext cx="12192000" cy="3333750"/>
          </a:xfrm>
          <a:prstGeom prst="rect">
            <a:avLst/>
          </a:prstGeom>
        </p:spPr>
      </p:pic>
      <p:sp>
        <p:nvSpPr>
          <p:cNvPr id="2" name="Content Placeholder 4">
            <a:extLst>
              <a:ext uri="{FF2B5EF4-FFF2-40B4-BE49-F238E27FC236}">
                <a16:creationId xmlns:a16="http://schemas.microsoft.com/office/drawing/2014/main" id="{6F196C37-7CA6-E9C9-BABA-7CF21A326ABC}"/>
              </a:ext>
            </a:extLst>
          </p:cNvPr>
          <p:cNvSpPr>
            <a:spLocks noGrp="1"/>
          </p:cNvSpPr>
          <p:nvPr>
            <p:ph sz="quarter" idx="23"/>
          </p:nvPr>
        </p:nvSpPr>
        <p:spPr>
          <a:xfrm>
            <a:off x="8123306" y="6256997"/>
            <a:ext cx="2889250" cy="376237"/>
          </a:xfrm>
        </p:spPr>
        <p:txBody>
          <a:bodyPr/>
          <a:lstStyle/>
          <a:p>
            <a:r>
              <a:rPr lang="en-US" dirty="0"/>
              <a:t>THRIVE Customer Service </a:t>
            </a:r>
          </a:p>
        </p:txBody>
      </p:sp>
    </p:spTree>
    <p:custDataLst>
      <p:tags r:id="rId1"/>
    </p:custDataLst>
    <p:extLst>
      <p:ext uri="{BB962C8B-B14F-4D97-AF65-F5344CB8AC3E}">
        <p14:creationId xmlns:p14="http://schemas.microsoft.com/office/powerpoint/2010/main" val="2716106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F454B0-D3EB-0883-C9D3-9DF0BEA7F605}"/>
              </a:ext>
            </a:extLst>
          </p:cNvPr>
          <p:cNvSpPr>
            <a:spLocks noGrp="1"/>
          </p:cNvSpPr>
          <p:nvPr>
            <p:ph type="body" sz="quarter" idx="10"/>
          </p:nvPr>
        </p:nvSpPr>
        <p:spPr>
          <a:xfrm>
            <a:off x="952499" y="3417726"/>
            <a:ext cx="6601239" cy="647914"/>
          </a:xfrm>
        </p:spPr>
        <p:txBody>
          <a:bodyPr anchor="ctr"/>
          <a:lstStyle/>
          <a:p>
            <a:r>
              <a:rPr lang="en-US" sz="2000" dirty="0">
                <a:effectLst/>
                <a:latin typeface="Marselis Pro Light" panose="02000503030000020004" pitchFamily="50" charset="0"/>
              </a:rPr>
              <a:t>…</a:t>
            </a:r>
          </a:p>
        </p:txBody>
      </p:sp>
      <p:sp>
        <p:nvSpPr>
          <p:cNvPr id="6" name="Text Placeholder 5">
            <a:extLst>
              <a:ext uri="{FF2B5EF4-FFF2-40B4-BE49-F238E27FC236}">
                <a16:creationId xmlns:a16="http://schemas.microsoft.com/office/drawing/2014/main" id="{9C426625-62CD-B338-A5CD-FD75D57AC8D9}"/>
              </a:ext>
            </a:extLst>
          </p:cNvPr>
          <p:cNvSpPr>
            <a:spLocks noGrp="1"/>
          </p:cNvSpPr>
          <p:nvPr>
            <p:ph type="body" sz="quarter" idx="11"/>
          </p:nvPr>
        </p:nvSpPr>
        <p:spPr>
          <a:xfrm>
            <a:off x="952499" y="1454016"/>
            <a:ext cx="6601239" cy="1963710"/>
          </a:xfrm>
        </p:spPr>
        <p:txBody>
          <a:bodyPr/>
          <a:lstStyle/>
          <a:p>
            <a:r>
              <a:rPr lang="en-US" sz="6000" b="1" dirty="0">
                <a:latin typeface="Marselis Pro" panose="02000503030000020004"/>
              </a:rPr>
              <a:t>VALUE</a:t>
            </a:r>
            <a:endParaRPr lang="en-US" dirty="0"/>
          </a:p>
        </p:txBody>
      </p:sp>
    </p:spTree>
    <p:custDataLst>
      <p:tags r:id="rId1"/>
    </p:custDataLst>
    <p:extLst>
      <p:ext uri="{BB962C8B-B14F-4D97-AF65-F5344CB8AC3E}">
        <p14:creationId xmlns:p14="http://schemas.microsoft.com/office/powerpoint/2010/main" val="2682081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drawing of two men&#10;&#10;Description automatically generated">
            <a:extLst>
              <a:ext uri="{FF2B5EF4-FFF2-40B4-BE49-F238E27FC236}">
                <a16:creationId xmlns:a16="http://schemas.microsoft.com/office/drawing/2014/main" id="{DF45EBE6-C6AD-D334-827C-27D4C274C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8858" y="635887"/>
            <a:ext cx="15515771" cy="5705278"/>
          </a:xfrm>
          <a:prstGeom prst="rect">
            <a:avLst/>
          </a:prstGeom>
        </p:spPr>
      </p:pic>
      <p:sp>
        <p:nvSpPr>
          <p:cNvPr id="4" name="Text Placeholder 3">
            <a:extLst>
              <a:ext uri="{FF2B5EF4-FFF2-40B4-BE49-F238E27FC236}">
                <a16:creationId xmlns:a16="http://schemas.microsoft.com/office/drawing/2014/main" id="{6F33671A-DCF1-FA51-08F6-43F30C2873BE}"/>
              </a:ext>
            </a:extLst>
          </p:cNvPr>
          <p:cNvSpPr>
            <a:spLocks noGrp="1"/>
          </p:cNvSpPr>
          <p:nvPr>
            <p:ph type="body" sz="quarter" idx="11"/>
          </p:nvPr>
        </p:nvSpPr>
        <p:spPr/>
        <p:txBody>
          <a:bodyPr/>
          <a:lstStyle/>
          <a:p>
            <a:r>
              <a:rPr lang="en-US" dirty="0"/>
              <a:t>Empathetic </a:t>
            </a:r>
          </a:p>
        </p:txBody>
      </p:sp>
      <p:sp>
        <p:nvSpPr>
          <p:cNvPr id="7" name="TextBox 6">
            <a:extLst>
              <a:ext uri="{FF2B5EF4-FFF2-40B4-BE49-F238E27FC236}">
                <a16:creationId xmlns:a16="http://schemas.microsoft.com/office/drawing/2014/main" id="{66C3695E-258C-71B5-3DE6-B00A3D6D389C}"/>
              </a:ext>
            </a:extLst>
          </p:cNvPr>
          <p:cNvSpPr txBox="1"/>
          <p:nvPr/>
        </p:nvSpPr>
        <p:spPr>
          <a:xfrm>
            <a:off x="3193143" y="4851176"/>
            <a:ext cx="6096000" cy="1200329"/>
          </a:xfrm>
          <a:prstGeom prst="rect">
            <a:avLst/>
          </a:prstGeom>
          <a:noFill/>
        </p:spPr>
        <p:txBody>
          <a:bodyPr wrap="square">
            <a:spAutoFit/>
          </a:bodyPr>
          <a:lstStyle/>
          <a:p>
            <a:pPr algn="ctr"/>
            <a:r>
              <a:rPr lang="en-US" sz="2400" dirty="0">
                <a:latin typeface="Marselis Pro Light" panose="02000503030000020004" pitchFamily="50" charset="0"/>
              </a:rPr>
              <a:t>You can be empathetic by listening with intent and personalize your services to the unique needs of others.</a:t>
            </a:r>
          </a:p>
        </p:txBody>
      </p:sp>
      <p:sp>
        <p:nvSpPr>
          <p:cNvPr id="2" name="Content Placeholder 4">
            <a:extLst>
              <a:ext uri="{FF2B5EF4-FFF2-40B4-BE49-F238E27FC236}">
                <a16:creationId xmlns:a16="http://schemas.microsoft.com/office/drawing/2014/main" id="{18BEC077-8F7B-11DC-6CE7-7FEE7D78833F}"/>
              </a:ext>
            </a:extLst>
          </p:cNvPr>
          <p:cNvSpPr>
            <a:spLocks noGrp="1"/>
          </p:cNvSpPr>
          <p:nvPr>
            <p:ph sz="quarter" idx="23"/>
          </p:nvPr>
        </p:nvSpPr>
        <p:spPr>
          <a:xfrm>
            <a:off x="8123306" y="6256997"/>
            <a:ext cx="2889250" cy="376237"/>
          </a:xfrm>
        </p:spPr>
        <p:txBody>
          <a:bodyPr/>
          <a:lstStyle/>
          <a:p>
            <a:r>
              <a:rPr lang="en-US" dirty="0"/>
              <a:t>THRIVE Customer Service </a:t>
            </a:r>
          </a:p>
        </p:txBody>
      </p:sp>
    </p:spTree>
    <p:custDataLst>
      <p:tags r:id="rId1"/>
    </p:custDataLst>
    <p:extLst>
      <p:ext uri="{BB962C8B-B14F-4D97-AF65-F5344CB8AC3E}">
        <p14:creationId xmlns:p14="http://schemas.microsoft.com/office/powerpoint/2010/main" val="3138293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9CD559-3A12-D45E-DC89-0082BD8B4300}"/>
              </a:ext>
            </a:extLst>
          </p:cNvPr>
          <p:cNvSpPr>
            <a:spLocks noGrp="1"/>
          </p:cNvSpPr>
          <p:nvPr>
            <p:ph type="body" sz="quarter" idx="11"/>
          </p:nvPr>
        </p:nvSpPr>
        <p:spPr/>
        <p:txBody>
          <a:bodyPr/>
          <a:lstStyle/>
          <a:p>
            <a:r>
              <a:rPr lang="en-US" sz="3600" kern="1200" dirty="0">
                <a:solidFill>
                  <a:schemeClr val="tx1"/>
                </a:solidFill>
                <a:effectLst/>
                <a:latin typeface="+mn-lt"/>
                <a:ea typeface="+mn-ea"/>
                <a:cs typeface="+mn-cs"/>
              </a:rPr>
              <a:t>Empathy</a:t>
            </a:r>
            <a:endParaRPr lang="en-US" dirty="0"/>
          </a:p>
        </p:txBody>
      </p:sp>
      <p:sp>
        <p:nvSpPr>
          <p:cNvPr id="3" name="Content Placeholder 2">
            <a:extLst>
              <a:ext uri="{FF2B5EF4-FFF2-40B4-BE49-F238E27FC236}">
                <a16:creationId xmlns:a16="http://schemas.microsoft.com/office/drawing/2014/main" id="{E1B03C3E-9F86-0E71-83E7-81EFC65587C0}"/>
              </a:ext>
            </a:extLst>
          </p:cNvPr>
          <p:cNvSpPr>
            <a:spLocks noGrp="1"/>
          </p:cNvSpPr>
          <p:nvPr>
            <p:ph sz="quarter" idx="12"/>
          </p:nvPr>
        </p:nvSpPr>
        <p:spPr>
          <a:xfrm>
            <a:off x="990600" y="1638301"/>
            <a:ext cx="4815114" cy="4324474"/>
          </a:xfrm>
        </p:spPr>
        <p:txBody>
          <a:bodyPr>
            <a:normAutofit/>
          </a:bodyPr>
          <a:lstStyle/>
          <a:p>
            <a:pPr marL="0" indent="0">
              <a:buNone/>
            </a:pPr>
            <a:r>
              <a:rPr lang="en-US" dirty="0"/>
              <a:t>“Every life has a story, and often our customers and our employees, need a little grace and a little space when you deal with them because they are either experiencing a problem, just finished having a problem, or are about to have one,”</a:t>
            </a:r>
          </a:p>
          <a:p>
            <a:pPr marL="0" indent="0">
              <a:buNone/>
            </a:pPr>
            <a:endParaRPr lang="en-US" sz="3200" dirty="0"/>
          </a:p>
          <a:p>
            <a:pPr marL="0" indent="0">
              <a:buNone/>
            </a:pPr>
            <a:r>
              <a:rPr lang="en-US" sz="1800" dirty="0"/>
              <a:t>- Dan Cathy, Chick-fil-A CEO</a:t>
            </a:r>
          </a:p>
          <a:p>
            <a:pPr marL="0" indent="0">
              <a:buNone/>
            </a:pPr>
            <a:endParaRPr lang="en-US" dirty="0"/>
          </a:p>
        </p:txBody>
      </p:sp>
      <p:pic>
        <p:nvPicPr>
          <p:cNvPr id="8" name="Picture 7">
            <a:extLst>
              <a:ext uri="{FF2B5EF4-FFF2-40B4-BE49-F238E27FC236}">
                <a16:creationId xmlns:a16="http://schemas.microsoft.com/office/drawing/2014/main" id="{8ABE3634-696F-F54F-A79D-51DF26AB85F5}"/>
              </a:ext>
            </a:extLst>
          </p:cNvPr>
          <p:cNvPicPr>
            <a:picLocks noChangeAspect="1"/>
          </p:cNvPicPr>
          <p:nvPr/>
        </p:nvPicPr>
        <p:blipFill>
          <a:blip r:embed="rId4">
            <a:extLst>
              <a:ext uri="{28A0092B-C50C-407E-A947-70E740481C1C}">
                <a14:useLocalDpi xmlns:a14="http://schemas.microsoft.com/office/drawing/2010/main" val="0"/>
              </a:ext>
            </a:extLst>
          </a:blip>
          <a:srcRect l="5556" r="5556"/>
          <a:stretch/>
        </p:blipFill>
        <p:spPr>
          <a:xfrm>
            <a:off x="6096001" y="1"/>
            <a:ext cx="6096000" cy="6858000"/>
          </a:xfrm>
          <a:prstGeom prst="rect">
            <a:avLst/>
          </a:prstGeom>
        </p:spPr>
      </p:pic>
    </p:spTree>
    <p:custDataLst>
      <p:tags r:id="rId1"/>
    </p:custDataLst>
    <p:extLst>
      <p:ext uri="{BB962C8B-B14F-4D97-AF65-F5344CB8AC3E}">
        <p14:creationId xmlns:p14="http://schemas.microsoft.com/office/powerpoint/2010/main" val="1961720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584368-5468-B513-DEAB-B3F5DB764372}"/>
              </a:ext>
            </a:extLst>
          </p:cNvPr>
          <p:cNvSpPr>
            <a:spLocks noGrp="1"/>
          </p:cNvSpPr>
          <p:nvPr>
            <p:ph type="body" sz="quarter" idx="11"/>
          </p:nvPr>
        </p:nvSpPr>
        <p:spPr/>
        <p:txBody>
          <a:bodyPr/>
          <a:lstStyle/>
          <a:p>
            <a:r>
              <a:rPr lang="en-US" dirty="0"/>
              <a:t>Oh, what a feeling</a:t>
            </a:r>
          </a:p>
        </p:txBody>
      </p:sp>
      <p:sp>
        <p:nvSpPr>
          <p:cNvPr id="5" name="Content Placeholder 4">
            <a:extLst>
              <a:ext uri="{FF2B5EF4-FFF2-40B4-BE49-F238E27FC236}">
                <a16:creationId xmlns:a16="http://schemas.microsoft.com/office/drawing/2014/main" id="{EEDA9FC9-2309-3287-37E5-17DDEE1B6C41}"/>
              </a:ext>
            </a:extLst>
          </p:cNvPr>
          <p:cNvSpPr>
            <a:spLocks noGrp="1"/>
          </p:cNvSpPr>
          <p:nvPr>
            <p:ph sz="quarter" idx="23"/>
          </p:nvPr>
        </p:nvSpPr>
        <p:spPr/>
        <p:txBody>
          <a:bodyPr/>
          <a:lstStyle/>
          <a:p>
            <a:r>
              <a:rPr lang="en-US" dirty="0"/>
              <a:t>THRIVE Customer Service</a:t>
            </a:r>
          </a:p>
        </p:txBody>
      </p:sp>
      <p:pic>
        <p:nvPicPr>
          <p:cNvPr id="6" name="Picture 5">
            <a:extLst>
              <a:ext uri="{FF2B5EF4-FFF2-40B4-BE49-F238E27FC236}">
                <a16:creationId xmlns:a16="http://schemas.microsoft.com/office/drawing/2014/main" id="{E53369C7-AAE7-FBC3-E45C-90FB1F75D8B2}"/>
              </a:ext>
            </a:extLst>
          </p:cNvPr>
          <p:cNvPicPr>
            <a:picLocks noChangeAspect="1"/>
          </p:cNvPicPr>
          <p:nvPr/>
        </p:nvPicPr>
        <p:blipFill>
          <a:blip r:embed="rId4"/>
          <a:srcRect/>
          <a:stretch/>
        </p:blipFill>
        <p:spPr>
          <a:xfrm>
            <a:off x="3682891" y="1896913"/>
            <a:ext cx="4783354" cy="3064173"/>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209907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584368-5468-B513-DEAB-B3F5DB764372}"/>
              </a:ext>
            </a:extLst>
          </p:cNvPr>
          <p:cNvSpPr>
            <a:spLocks noGrp="1"/>
          </p:cNvSpPr>
          <p:nvPr>
            <p:ph type="body" sz="quarter" idx="11"/>
          </p:nvPr>
        </p:nvSpPr>
        <p:spPr/>
        <p:txBody>
          <a:bodyPr/>
          <a:lstStyle/>
          <a:p>
            <a:r>
              <a:rPr lang="en-US" dirty="0"/>
              <a:t>Name This Feeling </a:t>
            </a:r>
          </a:p>
        </p:txBody>
      </p:sp>
      <p:sp>
        <p:nvSpPr>
          <p:cNvPr id="5" name="Content Placeholder 4">
            <a:extLst>
              <a:ext uri="{FF2B5EF4-FFF2-40B4-BE49-F238E27FC236}">
                <a16:creationId xmlns:a16="http://schemas.microsoft.com/office/drawing/2014/main" id="{EEDA9FC9-2309-3287-37E5-17DDEE1B6C41}"/>
              </a:ext>
            </a:extLst>
          </p:cNvPr>
          <p:cNvSpPr>
            <a:spLocks noGrp="1"/>
          </p:cNvSpPr>
          <p:nvPr>
            <p:ph sz="quarter" idx="23"/>
          </p:nvPr>
        </p:nvSpPr>
        <p:spPr/>
        <p:txBody>
          <a:bodyPr/>
          <a:lstStyle/>
          <a:p>
            <a:r>
              <a:rPr lang="en-US"/>
              <a:t>THRIVE Customer Service</a:t>
            </a:r>
            <a:endParaRPr lang="en-US" dirty="0"/>
          </a:p>
        </p:txBody>
      </p:sp>
      <p:pic>
        <p:nvPicPr>
          <p:cNvPr id="2" name="Content Placeholder 4">
            <a:extLst>
              <a:ext uri="{FF2B5EF4-FFF2-40B4-BE49-F238E27FC236}">
                <a16:creationId xmlns:a16="http://schemas.microsoft.com/office/drawing/2014/main" id="{38AF92C3-8084-826E-1099-0BAA16CD2B6A}"/>
              </a:ext>
            </a:extLst>
          </p:cNvPr>
          <p:cNvPicPr>
            <a:picLocks noChangeAspect="1"/>
          </p:cNvPicPr>
          <p:nvPr/>
        </p:nvPicPr>
        <p:blipFill>
          <a:blip r:embed="rId4"/>
          <a:stretch>
            <a:fillRect/>
          </a:stretch>
        </p:blipFill>
        <p:spPr>
          <a:xfrm>
            <a:off x="187164" y="1059101"/>
            <a:ext cx="4051007" cy="27027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BA5D4300-2524-C1C7-E1F1-9275473D80EC}"/>
              </a:ext>
            </a:extLst>
          </p:cNvPr>
          <p:cNvPicPr>
            <a:picLocks noChangeAspect="1"/>
          </p:cNvPicPr>
          <p:nvPr/>
        </p:nvPicPr>
        <p:blipFill>
          <a:blip r:embed="rId5"/>
          <a:stretch>
            <a:fillRect/>
          </a:stretch>
        </p:blipFill>
        <p:spPr>
          <a:xfrm>
            <a:off x="2527263" y="3323502"/>
            <a:ext cx="2310633" cy="34659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42B78F7E-76B3-C876-1FB8-BBD71B1A8AA6}"/>
              </a:ext>
            </a:extLst>
          </p:cNvPr>
          <p:cNvPicPr>
            <a:picLocks noChangeAspect="1"/>
          </p:cNvPicPr>
          <p:nvPr/>
        </p:nvPicPr>
        <p:blipFill>
          <a:blip r:embed="rId6"/>
          <a:stretch>
            <a:fillRect/>
          </a:stretch>
        </p:blipFill>
        <p:spPr>
          <a:xfrm>
            <a:off x="5251187" y="805969"/>
            <a:ext cx="4276864" cy="29737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E48E664-44B6-6EA9-BE02-26D33FA93117}"/>
              </a:ext>
            </a:extLst>
          </p:cNvPr>
          <p:cNvPicPr>
            <a:picLocks noChangeAspect="1"/>
          </p:cNvPicPr>
          <p:nvPr/>
        </p:nvPicPr>
        <p:blipFill>
          <a:blip r:embed="rId7"/>
          <a:stretch>
            <a:fillRect/>
          </a:stretch>
        </p:blipFill>
        <p:spPr>
          <a:xfrm>
            <a:off x="9461803" y="2161568"/>
            <a:ext cx="2543033" cy="3814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Oval 7">
            <a:extLst>
              <a:ext uri="{FF2B5EF4-FFF2-40B4-BE49-F238E27FC236}">
                <a16:creationId xmlns:a16="http://schemas.microsoft.com/office/drawing/2014/main" id="{317A8D7D-6E69-B313-9A61-597EA854B371}"/>
              </a:ext>
            </a:extLst>
          </p:cNvPr>
          <p:cNvSpPr/>
          <p:nvPr/>
        </p:nvSpPr>
        <p:spPr>
          <a:xfrm>
            <a:off x="187164" y="1080289"/>
            <a:ext cx="548640" cy="548640"/>
          </a:xfrm>
          <a:prstGeom prst="ellipse">
            <a:avLst/>
          </a:prstGeom>
          <a:solidFill>
            <a:schemeClr val="tx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9" name="Oval 8">
            <a:extLst>
              <a:ext uri="{FF2B5EF4-FFF2-40B4-BE49-F238E27FC236}">
                <a16:creationId xmlns:a16="http://schemas.microsoft.com/office/drawing/2014/main" id="{BD84C5EA-648B-4C3F-8E29-C73B28926E9F}"/>
              </a:ext>
            </a:extLst>
          </p:cNvPr>
          <p:cNvSpPr/>
          <p:nvPr/>
        </p:nvSpPr>
        <p:spPr>
          <a:xfrm>
            <a:off x="5251510" y="805969"/>
            <a:ext cx="548640" cy="548640"/>
          </a:xfrm>
          <a:prstGeom prst="ellipse">
            <a:avLst/>
          </a:prstGeom>
          <a:solidFill>
            <a:schemeClr val="tx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0" name="Oval 9">
            <a:extLst>
              <a:ext uri="{FF2B5EF4-FFF2-40B4-BE49-F238E27FC236}">
                <a16:creationId xmlns:a16="http://schemas.microsoft.com/office/drawing/2014/main" id="{CE53EC36-2833-821A-17B8-A08C77CD794C}"/>
              </a:ext>
            </a:extLst>
          </p:cNvPr>
          <p:cNvSpPr/>
          <p:nvPr/>
        </p:nvSpPr>
        <p:spPr>
          <a:xfrm>
            <a:off x="2527263" y="3323502"/>
            <a:ext cx="548640" cy="548640"/>
          </a:xfrm>
          <a:prstGeom prst="ellipse">
            <a:avLst/>
          </a:prstGeom>
          <a:solidFill>
            <a:schemeClr val="tx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pic>
        <p:nvPicPr>
          <p:cNvPr id="11" name="Picture 10">
            <a:extLst>
              <a:ext uri="{FF2B5EF4-FFF2-40B4-BE49-F238E27FC236}">
                <a16:creationId xmlns:a16="http://schemas.microsoft.com/office/drawing/2014/main" id="{BF8629AF-9519-273C-7224-8594736DD43F}"/>
              </a:ext>
            </a:extLst>
          </p:cNvPr>
          <p:cNvPicPr>
            <a:picLocks noChangeAspect="1"/>
          </p:cNvPicPr>
          <p:nvPr/>
        </p:nvPicPr>
        <p:blipFill>
          <a:blip r:embed="rId8"/>
          <a:stretch>
            <a:fillRect/>
          </a:stretch>
        </p:blipFill>
        <p:spPr>
          <a:xfrm>
            <a:off x="5363029" y="4148539"/>
            <a:ext cx="3691922" cy="24612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Oval 11">
            <a:extLst>
              <a:ext uri="{FF2B5EF4-FFF2-40B4-BE49-F238E27FC236}">
                <a16:creationId xmlns:a16="http://schemas.microsoft.com/office/drawing/2014/main" id="{299F922D-7737-498C-D7C3-2C5E19B27ABB}"/>
              </a:ext>
            </a:extLst>
          </p:cNvPr>
          <p:cNvSpPr/>
          <p:nvPr/>
        </p:nvSpPr>
        <p:spPr>
          <a:xfrm>
            <a:off x="5363029" y="4148539"/>
            <a:ext cx="548640" cy="548640"/>
          </a:xfrm>
          <a:prstGeom prst="ellipse">
            <a:avLst/>
          </a:prstGeom>
          <a:solidFill>
            <a:schemeClr val="tx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3" name="Oval 12">
            <a:extLst>
              <a:ext uri="{FF2B5EF4-FFF2-40B4-BE49-F238E27FC236}">
                <a16:creationId xmlns:a16="http://schemas.microsoft.com/office/drawing/2014/main" id="{EF65843E-198B-6D24-C218-31D1E4C30C59}"/>
              </a:ext>
            </a:extLst>
          </p:cNvPr>
          <p:cNvSpPr/>
          <p:nvPr/>
        </p:nvSpPr>
        <p:spPr>
          <a:xfrm>
            <a:off x="9461803" y="2161568"/>
            <a:ext cx="548640" cy="548640"/>
          </a:xfrm>
          <a:prstGeom prst="ellipse">
            <a:avLst/>
          </a:prstGeom>
          <a:solidFill>
            <a:schemeClr val="tx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Tree>
    <p:custDataLst>
      <p:tags r:id="rId1"/>
    </p:custDataLst>
    <p:extLst>
      <p:ext uri="{BB962C8B-B14F-4D97-AF65-F5344CB8AC3E}">
        <p14:creationId xmlns:p14="http://schemas.microsoft.com/office/powerpoint/2010/main" val="1571143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F454B0-D3EB-0883-C9D3-9DF0BEA7F605}"/>
              </a:ext>
            </a:extLst>
          </p:cNvPr>
          <p:cNvSpPr>
            <a:spLocks noGrp="1"/>
          </p:cNvSpPr>
          <p:nvPr>
            <p:ph type="body" sz="quarter" idx="10"/>
          </p:nvPr>
        </p:nvSpPr>
        <p:spPr>
          <a:xfrm>
            <a:off x="952499" y="3417726"/>
            <a:ext cx="6601239" cy="647914"/>
          </a:xfrm>
        </p:spPr>
        <p:txBody>
          <a:bodyPr anchor="ctr"/>
          <a:lstStyle/>
          <a:p>
            <a:r>
              <a:rPr lang="en-US" sz="2000" dirty="0">
                <a:effectLst/>
                <a:latin typeface="Marselis Pro Light" panose="02000503030000020004" pitchFamily="50" charset="0"/>
              </a:rPr>
              <a:t>WORK TOGETHER AS ONE </a:t>
            </a:r>
          </a:p>
        </p:txBody>
      </p:sp>
      <p:sp>
        <p:nvSpPr>
          <p:cNvPr id="6" name="Text Placeholder 5">
            <a:extLst>
              <a:ext uri="{FF2B5EF4-FFF2-40B4-BE49-F238E27FC236}">
                <a16:creationId xmlns:a16="http://schemas.microsoft.com/office/drawing/2014/main" id="{9C426625-62CD-B338-A5CD-FD75D57AC8D9}"/>
              </a:ext>
            </a:extLst>
          </p:cNvPr>
          <p:cNvSpPr>
            <a:spLocks noGrp="1"/>
          </p:cNvSpPr>
          <p:nvPr>
            <p:ph type="body" sz="quarter" idx="11"/>
          </p:nvPr>
        </p:nvSpPr>
        <p:spPr>
          <a:xfrm>
            <a:off x="952499" y="1454016"/>
            <a:ext cx="6601239" cy="1963710"/>
          </a:xfrm>
        </p:spPr>
        <p:txBody>
          <a:bodyPr/>
          <a:lstStyle/>
          <a:p>
            <a:r>
              <a:rPr lang="en-US" sz="6000" b="1" dirty="0">
                <a:latin typeface="Marselis Pro" panose="02000503030000020004"/>
              </a:rPr>
              <a:t>EMPOWER </a:t>
            </a:r>
            <a:endParaRPr lang="en-US" dirty="0"/>
          </a:p>
        </p:txBody>
      </p:sp>
    </p:spTree>
    <p:custDataLst>
      <p:tags r:id="rId1"/>
    </p:custDataLst>
    <p:extLst>
      <p:ext uri="{BB962C8B-B14F-4D97-AF65-F5344CB8AC3E}">
        <p14:creationId xmlns:p14="http://schemas.microsoft.com/office/powerpoint/2010/main" val="851092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584368-5468-B513-DEAB-B3F5DB764372}"/>
              </a:ext>
            </a:extLst>
          </p:cNvPr>
          <p:cNvSpPr>
            <a:spLocks noGrp="1"/>
          </p:cNvSpPr>
          <p:nvPr>
            <p:ph type="body" sz="quarter" idx="11"/>
          </p:nvPr>
        </p:nvSpPr>
        <p:spPr/>
        <p:txBody>
          <a:bodyPr/>
          <a:lstStyle/>
          <a:p>
            <a:r>
              <a:rPr lang="en-US" dirty="0"/>
              <a:t>Create A Win-Win</a:t>
            </a:r>
          </a:p>
        </p:txBody>
      </p:sp>
      <p:sp>
        <p:nvSpPr>
          <p:cNvPr id="5" name="Content Placeholder 4">
            <a:extLst>
              <a:ext uri="{FF2B5EF4-FFF2-40B4-BE49-F238E27FC236}">
                <a16:creationId xmlns:a16="http://schemas.microsoft.com/office/drawing/2014/main" id="{EEDA9FC9-2309-3287-37E5-17DDEE1B6C41}"/>
              </a:ext>
            </a:extLst>
          </p:cNvPr>
          <p:cNvSpPr>
            <a:spLocks noGrp="1"/>
          </p:cNvSpPr>
          <p:nvPr>
            <p:ph sz="quarter" idx="23"/>
          </p:nvPr>
        </p:nvSpPr>
        <p:spPr/>
        <p:txBody>
          <a:bodyPr/>
          <a:lstStyle/>
          <a:p>
            <a:r>
              <a:rPr lang="en-US" dirty="0"/>
              <a:t>THRIVE Customer Service</a:t>
            </a:r>
          </a:p>
        </p:txBody>
      </p:sp>
      <p:sp>
        <p:nvSpPr>
          <p:cNvPr id="3" name="TextBox 2">
            <a:extLst>
              <a:ext uri="{FF2B5EF4-FFF2-40B4-BE49-F238E27FC236}">
                <a16:creationId xmlns:a16="http://schemas.microsoft.com/office/drawing/2014/main" id="{E04B0192-F34C-D75D-ACB1-FAABAF44D2E4}"/>
              </a:ext>
            </a:extLst>
          </p:cNvPr>
          <p:cNvSpPr txBox="1"/>
          <p:nvPr/>
        </p:nvSpPr>
        <p:spPr>
          <a:xfrm>
            <a:off x="990600" y="1355678"/>
            <a:ext cx="10548936" cy="4154984"/>
          </a:xfrm>
          <a:prstGeom prst="rect">
            <a:avLst/>
          </a:prstGeom>
          <a:noFill/>
        </p:spPr>
        <p:txBody>
          <a:bodyPr wrap="square">
            <a:spAutoFit/>
          </a:bodyPr>
          <a:lstStyle/>
          <a:p>
            <a:r>
              <a:rPr lang="en-US" sz="2400" b="0" dirty="0">
                <a:effectLst/>
                <a:latin typeface="Marselis Pro Light" panose="02000503030000020004" pitchFamily="50" charset="0"/>
              </a:rPr>
              <a:t>“No matter what type of services you provide, </a:t>
            </a:r>
            <a:r>
              <a:rPr lang="en-US" sz="2400" b="1" u="none" strike="noStrike" dirty="0">
                <a:solidFill>
                  <a:schemeClr val="accent2"/>
                </a:solidFill>
                <a:effectLst/>
                <a:latin typeface="Marselis Pro Light" panose="02000503030000020004" pitchFamily="50" charset="0"/>
                <a:hlinkClick r:id="rId3" tooltip="https://www.forbes.com/sites/theyec/2020/09/10/top-three-tips-for-a-great-customer-experience/">
                  <a:extLst>
                    <a:ext uri="{A12FA001-AC4F-418D-AE19-62706E023703}">
                      <ahyp:hlinkClr xmlns:ahyp="http://schemas.microsoft.com/office/drawing/2018/hyperlinkcolor" val="tx"/>
                    </a:ext>
                  </a:extLst>
                </a:hlinkClick>
              </a:rPr>
              <a:t>creating a high-quality experience for your customers</a:t>
            </a:r>
            <a:r>
              <a:rPr lang="en-US" sz="2400" dirty="0">
                <a:solidFill>
                  <a:schemeClr val="accent2"/>
                </a:solidFill>
                <a:effectLst/>
                <a:latin typeface="Marselis Pro Light" panose="02000503030000020004" pitchFamily="50" charset="0"/>
              </a:rPr>
              <a:t> </a:t>
            </a:r>
            <a:r>
              <a:rPr lang="en-US" sz="2400" b="1" dirty="0">
                <a:solidFill>
                  <a:schemeClr val="accent2"/>
                </a:solidFill>
                <a:effectLst/>
                <a:latin typeface="Marselis Pro Light" panose="02000503030000020004" pitchFamily="50" charset="0"/>
              </a:rPr>
              <a:t>is ultimately what will </a:t>
            </a:r>
            <a:r>
              <a:rPr lang="en-US" sz="2400" b="1" u="sng" dirty="0">
                <a:solidFill>
                  <a:schemeClr val="accent2"/>
                </a:solidFill>
                <a:effectLst/>
                <a:latin typeface="Marselis Pro Light" panose="02000503030000020004" pitchFamily="50" charset="0"/>
              </a:rPr>
              <a:t>keep you in business</a:t>
            </a:r>
            <a:r>
              <a:rPr lang="en-US" sz="2400" dirty="0">
                <a:effectLst/>
                <a:latin typeface="Marselis Pro Light" panose="02000503030000020004" pitchFamily="50" charset="0"/>
              </a:rPr>
              <a:t>. </a:t>
            </a:r>
            <a:r>
              <a:rPr lang="en-US" sz="2400" b="0" dirty="0">
                <a:effectLst/>
                <a:latin typeface="Marselis Pro Light" panose="02000503030000020004" pitchFamily="50" charset="0"/>
              </a:rPr>
              <a:t>By helping clients feel truly empowered when they work with you, you can improve satisfaction and retention rates, while also ensuring that you are fully meeting their wants and needs. </a:t>
            </a:r>
          </a:p>
          <a:p>
            <a:endParaRPr lang="en-US" sz="2400" b="0" dirty="0">
              <a:effectLst/>
              <a:latin typeface="Marselis Pro Light" panose="02000503030000020004" pitchFamily="50" charset="0"/>
            </a:endParaRPr>
          </a:p>
          <a:p>
            <a:r>
              <a:rPr lang="en-US" sz="2400" b="0" dirty="0">
                <a:effectLst/>
                <a:latin typeface="Marselis Pro Light" panose="02000503030000020004" pitchFamily="50" charset="0"/>
              </a:rPr>
              <a:t>When you empower your clients, you will end up </a:t>
            </a:r>
            <a:r>
              <a:rPr lang="en-US" sz="2400" b="1" dirty="0">
                <a:solidFill>
                  <a:schemeClr val="accent2"/>
                </a:solidFill>
                <a:effectLst/>
                <a:latin typeface="Marselis Pro Light" panose="02000503030000020004" pitchFamily="50" charset="0"/>
              </a:rPr>
              <a:t>making your job easier</a:t>
            </a:r>
            <a:r>
              <a:rPr lang="en-US" sz="2400" dirty="0">
                <a:effectLst/>
                <a:latin typeface="Marselis Pro Light" panose="02000503030000020004" pitchFamily="50" charset="0"/>
              </a:rPr>
              <a:t>, </a:t>
            </a:r>
            <a:r>
              <a:rPr lang="en-US" sz="2400" b="0" dirty="0">
                <a:effectLst/>
                <a:latin typeface="Marselis Pro Light" panose="02000503030000020004" pitchFamily="50" charset="0"/>
              </a:rPr>
              <a:t>because you’ll better understand how to serve them. That’s going to pay big dividends in the long run.”</a:t>
            </a:r>
          </a:p>
          <a:p>
            <a:endParaRPr lang="en-US" sz="2400" dirty="0">
              <a:latin typeface="Marselis Pro Light" panose="02000503030000020004" pitchFamily="50" charset="0"/>
            </a:endParaRPr>
          </a:p>
          <a:p>
            <a:r>
              <a:rPr lang="en-US" i="1" dirty="0">
                <a:latin typeface="Marselis Pro Light" panose="02000503030000020004" pitchFamily="50" charset="0"/>
              </a:rPr>
              <a:t>Forbes : How To Empower Customers (Without Losing Control Of Your Business) </a:t>
            </a:r>
          </a:p>
        </p:txBody>
      </p:sp>
    </p:spTree>
    <p:custDataLst>
      <p:tags r:id="rId1"/>
    </p:custDataLst>
    <p:extLst>
      <p:ext uri="{BB962C8B-B14F-4D97-AF65-F5344CB8AC3E}">
        <p14:creationId xmlns:p14="http://schemas.microsoft.com/office/powerpoint/2010/main" val="918939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video game&#10;&#10;Description automatically generated">
            <a:extLst>
              <a:ext uri="{FF2B5EF4-FFF2-40B4-BE49-F238E27FC236}">
                <a16:creationId xmlns:a16="http://schemas.microsoft.com/office/drawing/2014/main" id="{9AFB449A-F188-19C2-81D8-3C06665E6B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591" y="2960160"/>
            <a:ext cx="13805182" cy="5566049"/>
          </a:xfrm>
          <a:prstGeom prst="rect">
            <a:avLst/>
          </a:prstGeom>
        </p:spPr>
      </p:pic>
      <p:sp>
        <p:nvSpPr>
          <p:cNvPr id="4" name="Text Placeholder 3">
            <a:extLst>
              <a:ext uri="{FF2B5EF4-FFF2-40B4-BE49-F238E27FC236}">
                <a16:creationId xmlns:a16="http://schemas.microsoft.com/office/drawing/2014/main" id="{94C3DE7B-ABD9-618E-B37A-F7441D700B93}"/>
              </a:ext>
            </a:extLst>
          </p:cNvPr>
          <p:cNvSpPr>
            <a:spLocks noGrp="1"/>
          </p:cNvSpPr>
          <p:nvPr>
            <p:ph type="body" sz="quarter" idx="11"/>
          </p:nvPr>
        </p:nvSpPr>
        <p:spPr/>
        <p:txBody>
          <a:bodyPr/>
          <a:lstStyle/>
          <a:p>
            <a:r>
              <a:rPr lang="en-US" sz="3600" dirty="0"/>
              <a:t>Expectations</a:t>
            </a:r>
            <a:endParaRPr lang="en-US" dirty="0"/>
          </a:p>
        </p:txBody>
      </p:sp>
      <p:sp>
        <p:nvSpPr>
          <p:cNvPr id="5" name="Content Placeholder 4">
            <a:extLst>
              <a:ext uri="{FF2B5EF4-FFF2-40B4-BE49-F238E27FC236}">
                <a16:creationId xmlns:a16="http://schemas.microsoft.com/office/drawing/2014/main" id="{D42A6D36-B64D-B245-072C-0BD6D9879D18}"/>
              </a:ext>
            </a:extLst>
          </p:cNvPr>
          <p:cNvSpPr>
            <a:spLocks noGrp="1"/>
          </p:cNvSpPr>
          <p:nvPr>
            <p:ph sz="quarter" idx="23"/>
          </p:nvPr>
        </p:nvSpPr>
        <p:spPr/>
        <p:txBody>
          <a:bodyPr/>
          <a:lstStyle/>
          <a:p>
            <a:r>
              <a:rPr lang="en-US" dirty="0"/>
              <a:t>THRIVE Customer Service </a:t>
            </a:r>
          </a:p>
        </p:txBody>
      </p:sp>
      <p:pic>
        <p:nvPicPr>
          <p:cNvPr id="16" name="Person_001">
            <a:extLst>
              <a:ext uri="{FF2B5EF4-FFF2-40B4-BE49-F238E27FC236}">
                <a16:creationId xmlns:a16="http://schemas.microsoft.com/office/drawing/2014/main" id="{389E01C5-E4C8-72B2-8407-83EBEE6C6500}"/>
              </a:ext>
            </a:extLst>
          </p:cNvPr>
          <p:cNvPicPr>
            <a:picLocks noChangeAspect="1"/>
          </p:cNvPicPr>
          <p:nvPr/>
        </p:nvPicPr>
        <p:blipFill rotWithShape="1">
          <a:blip r:embed="rId5">
            <a:extLst>
              <a:ext uri="{28A0092B-C50C-407E-A947-70E740481C1C}">
                <a14:useLocalDpi xmlns:a14="http://schemas.microsoft.com/office/drawing/2010/main" val="0"/>
              </a:ext>
            </a:extLst>
          </a:blip>
          <a:srcRect l="1" t="-953" r="-2937" b="3405"/>
          <a:stretch/>
        </p:blipFill>
        <p:spPr>
          <a:xfrm>
            <a:off x="1825429" y="2628903"/>
            <a:ext cx="884434" cy="1258224"/>
          </a:xfrm>
          <a:prstGeom prst="rect">
            <a:avLst/>
          </a:prstGeom>
        </p:spPr>
      </p:pic>
      <p:pic>
        <p:nvPicPr>
          <p:cNvPr id="11" name="Picture 10">
            <a:extLst>
              <a:ext uri="{FF2B5EF4-FFF2-40B4-BE49-F238E27FC236}">
                <a16:creationId xmlns:a16="http://schemas.microsoft.com/office/drawing/2014/main" id="{18AAC5E6-ACDC-43A7-759B-0AB8FE2789F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07720" y="2953215"/>
            <a:ext cx="13807440" cy="2294769"/>
          </a:xfrm>
          <a:prstGeom prst="rect">
            <a:avLst/>
          </a:prstGeom>
        </p:spPr>
      </p:pic>
      <p:pic>
        <p:nvPicPr>
          <p:cNvPr id="18" name="People_002">
            <a:extLst>
              <a:ext uri="{FF2B5EF4-FFF2-40B4-BE49-F238E27FC236}">
                <a16:creationId xmlns:a16="http://schemas.microsoft.com/office/drawing/2014/main" id="{B652E091-B3B4-88F7-4DA6-21522CA007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699115" y="2735581"/>
            <a:ext cx="840422" cy="1463038"/>
          </a:xfrm>
          <a:prstGeom prst="rect">
            <a:avLst/>
          </a:prstGeom>
        </p:spPr>
      </p:pic>
      <p:pic>
        <p:nvPicPr>
          <p:cNvPr id="20" name="People_001">
            <a:extLst>
              <a:ext uri="{FF2B5EF4-FFF2-40B4-BE49-F238E27FC236}">
                <a16:creationId xmlns:a16="http://schemas.microsoft.com/office/drawing/2014/main" id="{F2AACBA8-5E22-64AB-C9C1-63159BCAF84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436827" y="2714909"/>
            <a:ext cx="1364998" cy="1496411"/>
          </a:xfrm>
          <a:prstGeom prst="rect">
            <a:avLst/>
          </a:prstGeom>
        </p:spPr>
      </p:pic>
      <p:sp>
        <p:nvSpPr>
          <p:cNvPr id="21" name="TextBox 20">
            <a:extLst>
              <a:ext uri="{FF2B5EF4-FFF2-40B4-BE49-F238E27FC236}">
                <a16:creationId xmlns:a16="http://schemas.microsoft.com/office/drawing/2014/main" id="{619A401F-74A7-7D06-6927-85350E444C17}"/>
              </a:ext>
            </a:extLst>
          </p:cNvPr>
          <p:cNvSpPr txBox="1"/>
          <p:nvPr/>
        </p:nvSpPr>
        <p:spPr>
          <a:xfrm>
            <a:off x="10179526" y="2119976"/>
            <a:ext cx="1879600" cy="400110"/>
          </a:xfrm>
          <a:prstGeom prst="rect">
            <a:avLst/>
          </a:prstGeom>
          <a:noFill/>
        </p:spPr>
        <p:txBody>
          <a:bodyPr wrap="square" rtlCol="0">
            <a:spAutoFit/>
          </a:bodyPr>
          <a:lstStyle/>
          <a:p>
            <a:pPr algn="ctr"/>
            <a:r>
              <a:rPr lang="en-US" sz="2000" dirty="0">
                <a:latin typeface="Marselis Pro Light" panose="02000503030000020004" pitchFamily="50" charset="0"/>
              </a:rPr>
              <a:t>Customers</a:t>
            </a:r>
          </a:p>
        </p:txBody>
      </p:sp>
      <p:sp>
        <p:nvSpPr>
          <p:cNvPr id="22" name="TextBox 21">
            <a:extLst>
              <a:ext uri="{FF2B5EF4-FFF2-40B4-BE49-F238E27FC236}">
                <a16:creationId xmlns:a16="http://schemas.microsoft.com/office/drawing/2014/main" id="{71929272-44E5-49ED-405E-AF764F970A85}"/>
              </a:ext>
            </a:extLst>
          </p:cNvPr>
          <p:cNvSpPr txBox="1"/>
          <p:nvPr/>
        </p:nvSpPr>
        <p:spPr>
          <a:xfrm>
            <a:off x="1558344" y="2119976"/>
            <a:ext cx="1879600" cy="400110"/>
          </a:xfrm>
          <a:prstGeom prst="rect">
            <a:avLst/>
          </a:prstGeom>
          <a:noFill/>
        </p:spPr>
        <p:txBody>
          <a:bodyPr wrap="square" rtlCol="0">
            <a:spAutoFit/>
          </a:bodyPr>
          <a:lstStyle/>
          <a:p>
            <a:pPr algn="ctr"/>
            <a:r>
              <a:rPr lang="en-US" sz="2000" dirty="0">
                <a:latin typeface="Marselis Pro Light" panose="02000503030000020004" pitchFamily="50" charset="0"/>
              </a:rPr>
              <a:t>Managers</a:t>
            </a:r>
          </a:p>
        </p:txBody>
      </p:sp>
    </p:spTree>
    <p:custDataLst>
      <p:tags r:id="rId1"/>
    </p:custDataLst>
    <p:extLst>
      <p:ext uri="{BB962C8B-B14F-4D97-AF65-F5344CB8AC3E}">
        <p14:creationId xmlns:p14="http://schemas.microsoft.com/office/powerpoint/2010/main" val="358620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584368-5468-B513-DEAB-B3F5DB764372}"/>
              </a:ext>
            </a:extLst>
          </p:cNvPr>
          <p:cNvSpPr>
            <a:spLocks noGrp="1"/>
          </p:cNvSpPr>
          <p:nvPr>
            <p:ph type="body" sz="quarter" idx="11"/>
          </p:nvPr>
        </p:nvSpPr>
        <p:spPr/>
        <p:txBody>
          <a:bodyPr/>
          <a:lstStyle/>
          <a:p>
            <a:r>
              <a:rPr lang="en-US" dirty="0"/>
              <a:t>Empowering Our Customers</a:t>
            </a:r>
          </a:p>
        </p:txBody>
      </p:sp>
      <p:sp>
        <p:nvSpPr>
          <p:cNvPr id="5" name="Content Placeholder 4">
            <a:extLst>
              <a:ext uri="{FF2B5EF4-FFF2-40B4-BE49-F238E27FC236}">
                <a16:creationId xmlns:a16="http://schemas.microsoft.com/office/drawing/2014/main" id="{EEDA9FC9-2309-3287-37E5-17DDEE1B6C41}"/>
              </a:ext>
            </a:extLst>
          </p:cNvPr>
          <p:cNvSpPr>
            <a:spLocks noGrp="1"/>
          </p:cNvSpPr>
          <p:nvPr>
            <p:ph sz="quarter" idx="23"/>
          </p:nvPr>
        </p:nvSpPr>
        <p:spPr/>
        <p:txBody>
          <a:bodyPr/>
          <a:lstStyle/>
          <a:p>
            <a:r>
              <a:rPr lang="en-US" dirty="0"/>
              <a:t>THRIVE Customer Service</a:t>
            </a:r>
          </a:p>
        </p:txBody>
      </p:sp>
      <p:sp>
        <p:nvSpPr>
          <p:cNvPr id="3" name="TextBox 2">
            <a:extLst>
              <a:ext uri="{FF2B5EF4-FFF2-40B4-BE49-F238E27FC236}">
                <a16:creationId xmlns:a16="http://schemas.microsoft.com/office/drawing/2014/main" id="{E04B0192-F34C-D75D-ACB1-FAABAF44D2E4}"/>
              </a:ext>
            </a:extLst>
          </p:cNvPr>
          <p:cNvSpPr txBox="1"/>
          <p:nvPr/>
        </p:nvSpPr>
        <p:spPr>
          <a:xfrm>
            <a:off x="990600" y="1355678"/>
            <a:ext cx="10548936" cy="2677656"/>
          </a:xfrm>
          <a:prstGeom prst="rect">
            <a:avLst/>
          </a:prstGeom>
          <a:noFill/>
        </p:spPr>
        <p:txBody>
          <a:bodyPr wrap="square">
            <a:spAutoFit/>
          </a:bodyPr>
          <a:lstStyle/>
          <a:p>
            <a:pPr marL="342900" indent="-342900">
              <a:buFont typeface="Arial" panose="020B0604020202020204" pitchFamily="34" charset="0"/>
              <a:buChar char="•"/>
            </a:pPr>
            <a:r>
              <a:rPr lang="en-US" sz="2400" b="0" dirty="0">
                <a:effectLst/>
                <a:latin typeface="Marselis Pro Light" panose="02000503030000020004" pitchFamily="50" charset="0"/>
              </a:rPr>
              <a:t>Satisfaction</a:t>
            </a:r>
          </a:p>
          <a:p>
            <a:pPr marL="342900" indent="-342900">
              <a:buFont typeface="Arial" panose="020B0604020202020204" pitchFamily="34" charset="0"/>
              <a:buChar char="•"/>
            </a:pPr>
            <a:endParaRPr lang="en-US" sz="2400" b="0" dirty="0">
              <a:effectLst/>
              <a:latin typeface="Marselis Pro Light" panose="02000503030000020004" pitchFamily="50" charset="0"/>
            </a:endParaRPr>
          </a:p>
          <a:p>
            <a:pPr marL="342900" indent="-342900">
              <a:buFont typeface="Arial" panose="020B0604020202020204" pitchFamily="34" charset="0"/>
              <a:buChar char="•"/>
            </a:pPr>
            <a:r>
              <a:rPr lang="en-US" sz="2400" b="0" dirty="0">
                <a:effectLst/>
                <a:latin typeface="Marselis Pro Light" panose="02000503030000020004" pitchFamily="50" charset="0"/>
              </a:rPr>
              <a:t>Loyalty </a:t>
            </a:r>
          </a:p>
          <a:p>
            <a:pPr marL="342900" indent="-342900">
              <a:buFont typeface="Arial" panose="020B0604020202020204" pitchFamily="34" charset="0"/>
              <a:buChar char="•"/>
            </a:pPr>
            <a:endParaRPr lang="en-US" sz="2400" b="0" dirty="0">
              <a:effectLst/>
              <a:latin typeface="Marselis Pro Light" panose="02000503030000020004" pitchFamily="50" charset="0"/>
            </a:endParaRPr>
          </a:p>
          <a:p>
            <a:pPr marL="342900" indent="-342900">
              <a:buFont typeface="Arial" panose="020B0604020202020204" pitchFamily="34" charset="0"/>
              <a:buChar char="•"/>
            </a:pPr>
            <a:r>
              <a:rPr lang="en-US" sz="2400" b="0" dirty="0">
                <a:effectLst/>
                <a:latin typeface="Marselis Pro Light" panose="02000503030000020004" pitchFamily="50" charset="0"/>
              </a:rPr>
              <a:t>Retention </a:t>
            </a:r>
          </a:p>
          <a:p>
            <a:pPr marL="342900" indent="-342900">
              <a:buFont typeface="Arial" panose="020B0604020202020204" pitchFamily="34" charset="0"/>
              <a:buChar char="•"/>
            </a:pPr>
            <a:endParaRPr lang="en-US" sz="2400" b="0" dirty="0">
              <a:effectLst/>
              <a:latin typeface="Marselis Pro Light" panose="02000503030000020004" pitchFamily="50" charset="0"/>
            </a:endParaRPr>
          </a:p>
          <a:p>
            <a:pPr marL="342900" indent="-342900">
              <a:buFont typeface="Arial" panose="020B0604020202020204" pitchFamily="34" charset="0"/>
              <a:buChar char="•"/>
            </a:pPr>
            <a:r>
              <a:rPr lang="en-US" sz="2400" b="0" dirty="0">
                <a:effectLst/>
                <a:latin typeface="Marselis Pro Light" panose="02000503030000020004" pitchFamily="50" charset="0"/>
              </a:rPr>
              <a:t>Your Job Easier </a:t>
            </a:r>
          </a:p>
        </p:txBody>
      </p:sp>
    </p:spTree>
    <p:custDataLst>
      <p:tags r:id="rId1"/>
    </p:custDataLst>
    <p:extLst>
      <p:ext uri="{BB962C8B-B14F-4D97-AF65-F5344CB8AC3E}">
        <p14:creationId xmlns:p14="http://schemas.microsoft.com/office/powerpoint/2010/main" val="3185955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1D27CE8-C638-8C6D-820A-7827ACAE9915}"/>
              </a:ext>
            </a:extLst>
          </p:cNvPr>
          <p:cNvSpPr>
            <a:spLocks noGrp="1"/>
          </p:cNvSpPr>
          <p:nvPr>
            <p:ph type="body" sz="quarter" idx="11"/>
          </p:nvPr>
        </p:nvSpPr>
        <p:spPr/>
        <p:txBody>
          <a:bodyPr/>
          <a:lstStyle/>
          <a:p>
            <a:r>
              <a:rPr lang="en-US" dirty="0"/>
              <a:t>CONCLUSION</a:t>
            </a:r>
          </a:p>
        </p:txBody>
      </p:sp>
    </p:spTree>
    <p:custDataLst>
      <p:tags r:id="rId1"/>
    </p:custDataLst>
    <p:extLst>
      <p:ext uri="{BB962C8B-B14F-4D97-AF65-F5344CB8AC3E}">
        <p14:creationId xmlns:p14="http://schemas.microsoft.com/office/powerpoint/2010/main" val="772610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BECA04-F869-DE2A-8873-BC3E49595AF4}"/>
              </a:ext>
            </a:extLst>
          </p:cNvPr>
          <p:cNvSpPr>
            <a:spLocks noGrp="1"/>
          </p:cNvSpPr>
          <p:nvPr>
            <p:ph type="body" sz="quarter" idx="11"/>
          </p:nvPr>
        </p:nvSpPr>
        <p:spPr/>
        <p:txBody>
          <a:bodyPr/>
          <a:lstStyle/>
          <a:p>
            <a:r>
              <a:rPr lang="en-US" dirty="0"/>
              <a:t>Takeaways</a:t>
            </a:r>
          </a:p>
        </p:txBody>
      </p:sp>
      <p:sp>
        <p:nvSpPr>
          <p:cNvPr id="3" name="Content Placeholder 2">
            <a:extLst>
              <a:ext uri="{FF2B5EF4-FFF2-40B4-BE49-F238E27FC236}">
                <a16:creationId xmlns:a16="http://schemas.microsoft.com/office/drawing/2014/main" id="{5E55EE6C-6F42-E39B-0703-64E45B36F46A}"/>
              </a:ext>
            </a:extLst>
          </p:cNvPr>
          <p:cNvSpPr>
            <a:spLocks noGrp="1"/>
          </p:cNvSpPr>
          <p:nvPr>
            <p:ph sz="quarter" idx="23"/>
          </p:nvPr>
        </p:nvSpPr>
        <p:spPr/>
        <p:txBody>
          <a:bodyPr/>
          <a:lstStyle/>
          <a:p>
            <a:r>
              <a:rPr lang="en-US" dirty="0"/>
              <a:t>THRIVE Customer Service</a:t>
            </a:r>
          </a:p>
        </p:txBody>
      </p:sp>
      <p:sp>
        <p:nvSpPr>
          <p:cNvPr id="5" name="Text Placeholder 1">
            <a:extLst>
              <a:ext uri="{FF2B5EF4-FFF2-40B4-BE49-F238E27FC236}">
                <a16:creationId xmlns:a16="http://schemas.microsoft.com/office/drawing/2014/main" id="{DDF16E00-0220-FA48-9505-E5166E1D890B}"/>
              </a:ext>
            </a:extLst>
          </p:cNvPr>
          <p:cNvSpPr txBox="1">
            <a:spLocks/>
          </p:cNvSpPr>
          <p:nvPr/>
        </p:nvSpPr>
        <p:spPr>
          <a:xfrm>
            <a:off x="552009" y="1355678"/>
            <a:ext cx="11451569" cy="40291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Marselis Pro Light" panose="02000503030000020004" pitchFamily="50" charset="0"/>
              </a:rPr>
              <a:t>Introduced of the new THRIVE  Customer Service Training.</a:t>
            </a:r>
          </a:p>
          <a:p>
            <a:endParaRPr lang="en-US" sz="2400" dirty="0">
              <a:latin typeface="Marselis Pro Light" panose="02000503030000020004" pitchFamily="50" charset="0"/>
            </a:endParaRPr>
          </a:p>
          <a:p>
            <a:r>
              <a:rPr lang="en-US" sz="2400" dirty="0">
                <a:latin typeface="Marselis Pro Light" panose="02000503030000020004" pitchFamily="50" charset="0"/>
              </a:rPr>
              <a:t>Identified and Connect the principals of THRIVE to internal and external clients. </a:t>
            </a:r>
          </a:p>
          <a:p>
            <a:endParaRPr lang="en-US" sz="2400" dirty="0">
              <a:latin typeface="Marselis Pro Light" panose="02000503030000020004" pitchFamily="50" charset="0"/>
            </a:endParaRPr>
          </a:p>
          <a:p>
            <a:r>
              <a:rPr lang="en-US" sz="2400" dirty="0">
                <a:latin typeface="Marselis Pro Light" panose="02000503030000020004" pitchFamily="50" charset="0"/>
              </a:rPr>
              <a:t>Practiced using THRIVE to empower your team to thrive.</a:t>
            </a:r>
          </a:p>
          <a:p>
            <a:pPr marL="457200" indent="-457200">
              <a:buFont typeface="Arial" panose="020B0604020202020204" pitchFamily="34" charset="0"/>
              <a:buAutoNum type="arabicPeriod"/>
            </a:pPr>
            <a:endParaRPr lang="en-US" sz="2400" dirty="0">
              <a:latin typeface="Marselis Pro Light" panose="02000503030000020004" pitchFamily="50" charset="0"/>
            </a:endParaRPr>
          </a:p>
          <a:p>
            <a:pPr marL="457200" indent="-457200">
              <a:buFont typeface="Arial" panose="020B0604020202020204" pitchFamily="34" charset="0"/>
              <a:buAutoNum type="arabicPeriod"/>
            </a:pPr>
            <a:endParaRPr lang="en-US" sz="2400" dirty="0">
              <a:latin typeface="Marselis Pro Light" panose="02000503030000020004" pitchFamily="50" charset="0"/>
            </a:endParaRPr>
          </a:p>
        </p:txBody>
      </p:sp>
    </p:spTree>
    <p:custDataLst>
      <p:tags r:id="rId1"/>
    </p:custDataLst>
    <p:extLst>
      <p:ext uri="{BB962C8B-B14F-4D97-AF65-F5344CB8AC3E}">
        <p14:creationId xmlns:p14="http://schemas.microsoft.com/office/powerpoint/2010/main" val="2190312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281841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90E23E-BF16-1C3A-61C8-461A3DFB8DFE}"/>
              </a:ext>
            </a:extLst>
          </p:cNvPr>
          <p:cNvSpPr>
            <a:spLocks noGrp="1"/>
          </p:cNvSpPr>
          <p:nvPr>
            <p:ph type="body" sz="quarter" idx="11"/>
          </p:nvPr>
        </p:nvSpPr>
        <p:spPr/>
        <p:txBody>
          <a:bodyPr/>
          <a:lstStyle/>
          <a:p>
            <a:r>
              <a:rPr lang="en-US" dirty="0"/>
              <a:t>Appendix</a:t>
            </a:r>
          </a:p>
        </p:txBody>
      </p:sp>
    </p:spTree>
    <p:custDataLst>
      <p:tags r:id="rId1"/>
    </p:custDataLst>
    <p:extLst>
      <p:ext uri="{BB962C8B-B14F-4D97-AF65-F5344CB8AC3E}">
        <p14:creationId xmlns:p14="http://schemas.microsoft.com/office/powerpoint/2010/main" val="2832125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584368-5468-B513-DEAB-B3F5DB764372}"/>
              </a:ext>
            </a:extLst>
          </p:cNvPr>
          <p:cNvSpPr>
            <a:spLocks noGrp="1"/>
          </p:cNvSpPr>
          <p:nvPr>
            <p:ph type="body" sz="quarter" idx="11"/>
          </p:nvPr>
        </p:nvSpPr>
        <p:spPr/>
        <p:txBody>
          <a:bodyPr/>
          <a:lstStyle/>
          <a:p>
            <a:r>
              <a:rPr lang="en-US" dirty="0"/>
              <a:t>Activities</a:t>
            </a:r>
          </a:p>
        </p:txBody>
      </p:sp>
      <p:sp>
        <p:nvSpPr>
          <p:cNvPr id="5" name="Content Placeholder 4">
            <a:extLst>
              <a:ext uri="{FF2B5EF4-FFF2-40B4-BE49-F238E27FC236}">
                <a16:creationId xmlns:a16="http://schemas.microsoft.com/office/drawing/2014/main" id="{EEDA9FC9-2309-3287-37E5-17DDEE1B6C41}"/>
              </a:ext>
            </a:extLst>
          </p:cNvPr>
          <p:cNvSpPr>
            <a:spLocks noGrp="1"/>
          </p:cNvSpPr>
          <p:nvPr>
            <p:ph sz="quarter" idx="23"/>
          </p:nvPr>
        </p:nvSpPr>
        <p:spPr/>
        <p:txBody>
          <a:bodyPr/>
          <a:lstStyle/>
          <a:p>
            <a:endParaRPr lang="en-US"/>
          </a:p>
        </p:txBody>
      </p:sp>
      <p:sp>
        <p:nvSpPr>
          <p:cNvPr id="3" name="TextBox 2">
            <a:extLst>
              <a:ext uri="{FF2B5EF4-FFF2-40B4-BE49-F238E27FC236}">
                <a16:creationId xmlns:a16="http://schemas.microsoft.com/office/drawing/2014/main" id="{E04B0192-F34C-D75D-ACB1-FAABAF44D2E4}"/>
              </a:ext>
            </a:extLst>
          </p:cNvPr>
          <p:cNvSpPr txBox="1"/>
          <p:nvPr/>
        </p:nvSpPr>
        <p:spPr>
          <a:xfrm>
            <a:off x="990600" y="1355678"/>
            <a:ext cx="10548936" cy="1569660"/>
          </a:xfrm>
          <a:prstGeom prst="rect">
            <a:avLst/>
          </a:prstGeom>
          <a:noFill/>
        </p:spPr>
        <p:txBody>
          <a:bodyPr wrap="square">
            <a:spAutoFit/>
          </a:bodyPr>
          <a:lstStyle/>
          <a:p>
            <a:pPr marL="342900" indent="-342900">
              <a:buFont typeface="Arial" panose="020B0604020202020204" pitchFamily="34" charset="0"/>
              <a:buChar char="•"/>
            </a:pPr>
            <a:r>
              <a:rPr lang="en-US" sz="2400" b="0" dirty="0">
                <a:effectLst/>
                <a:latin typeface="Marselis Pro Light" panose="02000503030000020004" pitchFamily="50" charset="0"/>
              </a:rPr>
              <a:t>Slides 9-12  Group activity – get up as a group and use poster paper </a:t>
            </a:r>
          </a:p>
          <a:p>
            <a:pPr marL="342900" indent="-342900">
              <a:buFont typeface="Arial" panose="020B0604020202020204" pitchFamily="34" charset="0"/>
              <a:buChar char="•"/>
            </a:pPr>
            <a:r>
              <a:rPr lang="en-US" sz="2400" b="0" dirty="0">
                <a:effectLst/>
                <a:latin typeface="Marselis Pro Light" panose="02000503030000020004" pitchFamily="50" charset="0"/>
              </a:rPr>
              <a:t>Slide 14        Class activity</a:t>
            </a:r>
          </a:p>
          <a:p>
            <a:pPr marL="342900" indent="-342900">
              <a:buFont typeface="Arial" panose="020B0604020202020204" pitchFamily="34" charset="0"/>
              <a:buChar char="•"/>
            </a:pPr>
            <a:r>
              <a:rPr lang="en-US" sz="2400" b="0" dirty="0">
                <a:effectLst/>
                <a:latin typeface="Marselis Pro Light" panose="02000503030000020004" pitchFamily="50" charset="0"/>
              </a:rPr>
              <a:t>Slide 20       Group activity </a:t>
            </a:r>
          </a:p>
          <a:p>
            <a:pPr marL="342900" indent="-342900">
              <a:buFont typeface="Arial" panose="020B0604020202020204" pitchFamily="34" charset="0"/>
              <a:buChar char="•"/>
            </a:pPr>
            <a:r>
              <a:rPr lang="en-US" sz="2400" b="0" dirty="0">
                <a:effectLst/>
                <a:latin typeface="Marselis Pro Light" panose="02000503030000020004" pitchFamily="50" charset="0"/>
              </a:rPr>
              <a:t>Slide 24-25   Group activity </a:t>
            </a:r>
          </a:p>
        </p:txBody>
      </p:sp>
    </p:spTree>
    <p:custDataLst>
      <p:tags r:id="rId1"/>
    </p:custDataLst>
    <p:extLst>
      <p:ext uri="{BB962C8B-B14F-4D97-AF65-F5344CB8AC3E}">
        <p14:creationId xmlns:p14="http://schemas.microsoft.com/office/powerpoint/2010/main" val="1440116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4C3DE7B-ABD9-618E-B37A-F7441D700B93}"/>
              </a:ext>
            </a:extLst>
          </p:cNvPr>
          <p:cNvSpPr>
            <a:spLocks noGrp="1"/>
          </p:cNvSpPr>
          <p:nvPr>
            <p:ph type="body" sz="quarter" idx="11"/>
          </p:nvPr>
        </p:nvSpPr>
        <p:spPr/>
        <p:txBody>
          <a:bodyPr/>
          <a:lstStyle/>
          <a:p>
            <a:r>
              <a:rPr lang="en-US" sz="3600" dirty="0"/>
              <a:t>Empowering Clients</a:t>
            </a:r>
          </a:p>
        </p:txBody>
      </p:sp>
      <p:sp>
        <p:nvSpPr>
          <p:cNvPr id="5" name="Content Placeholder 4">
            <a:extLst>
              <a:ext uri="{FF2B5EF4-FFF2-40B4-BE49-F238E27FC236}">
                <a16:creationId xmlns:a16="http://schemas.microsoft.com/office/drawing/2014/main" id="{D42A6D36-B64D-B245-072C-0BD6D9879D18}"/>
              </a:ext>
            </a:extLst>
          </p:cNvPr>
          <p:cNvSpPr>
            <a:spLocks noGrp="1"/>
          </p:cNvSpPr>
          <p:nvPr>
            <p:ph sz="quarter" idx="23"/>
          </p:nvPr>
        </p:nvSpPr>
        <p:spPr/>
        <p:txBody>
          <a:bodyPr/>
          <a:lstStyle/>
          <a:p>
            <a:r>
              <a:rPr lang="en-US" dirty="0"/>
              <a:t>THRIVE Customer Service </a:t>
            </a:r>
          </a:p>
        </p:txBody>
      </p:sp>
      <p:pic>
        <p:nvPicPr>
          <p:cNvPr id="11" name="Picture 10" hidden="1">
            <a:extLst>
              <a:ext uri="{FF2B5EF4-FFF2-40B4-BE49-F238E27FC236}">
                <a16:creationId xmlns:a16="http://schemas.microsoft.com/office/drawing/2014/main" id="{18AAC5E6-ACDC-43A7-759B-0AB8FE2789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7720" y="2953215"/>
            <a:ext cx="13807440" cy="2294769"/>
          </a:xfrm>
          <a:prstGeom prst="rect">
            <a:avLst/>
          </a:prstGeom>
        </p:spPr>
      </p:pic>
      <p:pic>
        <p:nvPicPr>
          <p:cNvPr id="20" name="People_001" hidden="1">
            <a:extLst>
              <a:ext uri="{FF2B5EF4-FFF2-40B4-BE49-F238E27FC236}">
                <a16:creationId xmlns:a16="http://schemas.microsoft.com/office/drawing/2014/main" id="{F2AACBA8-5E22-64AB-C9C1-63159BCAF84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36827" y="2714909"/>
            <a:ext cx="1364998" cy="1496411"/>
          </a:xfrm>
          <a:prstGeom prst="rect">
            <a:avLst/>
          </a:prstGeom>
        </p:spPr>
      </p:pic>
      <p:pic>
        <p:nvPicPr>
          <p:cNvPr id="3" name="Picture 2">
            <a:extLst>
              <a:ext uri="{FF2B5EF4-FFF2-40B4-BE49-F238E27FC236}">
                <a16:creationId xmlns:a16="http://schemas.microsoft.com/office/drawing/2014/main" id="{8337C5E4-AA06-0E52-FEB3-98B76A52E2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555" y="1355678"/>
            <a:ext cx="9228889" cy="5468261"/>
          </a:xfrm>
          <a:prstGeom prst="rect">
            <a:avLst/>
          </a:prstGeom>
        </p:spPr>
      </p:pic>
    </p:spTree>
    <p:custDataLst>
      <p:tags r:id="rId1"/>
    </p:custDataLst>
    <p:extLst>
      <p:ext uri="{BB962C8B-B14F-4D97-AF65-F5344CB8AC3E}">
        <p14:creationId xmlns:p14="http://schemas.microsoft.com/office/powerpoint/2010/main" val="3254379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black background with a black square&#10;&#10;Description automatically generated">
            <a:extLst>
              <a:ext uri="{FF2B5EF4-FFF2-40B4-BE49-F238E27FC236}">
                <a16:creationId xmlns:a16="http://schemas.microsoft.com/office/drawing/2014/main" id="{DF5538B9-8AE5-567C-D491-86A7A7363057}"/>
              </a:ext>
            </a:extLst>
          </p:cNvPr>
          <p:cNvPicPr>
            <a:picLocks noChangeAspect="1"/>
          </p:cNvPicPr>
          <p:nvPr/>
        </p:nvPicPr>
        <p:blipFill rotWithShape="1">
          <a:blip r:embed="rId4">
            <a:extLst>
              <a:ext uri="{28A0092B-C50C-407E-A947-70E740481C1C}">
                <a14:useLocalDpi xmlns:a14="http://schemas.microsoft.com/office/drawing/2010/main" val="0"/>
              </a:ext>
            </a:extLst>
          </a:blip>
          <a:srcRect l="34329" r="7701"/>
          <a:stretch/>
        </p:blipFill>
        <p:spPr>
          <a:xfrm>
            <a:off x="0" y="2411583"/>
            <a:ext cx="12192000" cy="3780660"/>
          </a:xfrm>
          <a:prstGeom prst="rect">
            <a:avLst/>
          </a:prstGeom>
        </p:spPr>
      </p:pic>
      <p:sp>
        <p:nvSpPr>
          <p:cNvPr id="4" name="Text Placeholder 3">
            <a:extLst>
              <a:ext uri="{FF2B5EF4-FFF2-40B4-BE49-F238E27FC236}">
                <a16:creationId xmlns:a16="http://schemas.microsoft.com/office/drawing/2014/main" id="{94C3DE7B-ABD9-618E-B37A-F7441D700B93}"/>
              </a:ext>
            </a:extLst>
          </p:cNvPr>
          <p:cNvSpPr>
            <a:spLocks noGrp="1"/>
          </p:cNvSpPr>
          <p:nvPr>
            <p:ph type="body" sz="quarter" idx="11"/>
          </p:nvPr>
        </p:nvSpPr>
        <p:spPr/>
        <p:txBody>
          <a:bodyPr/>
          <a:lstStyle/>
          <a:p>
            <a:r>
              <a:rPr lang="en-US" sz="3600" dirty="0"/>
              <a:t>Customer Interaction </a:t>
            </a:r>
          </a:p>
        </p:txBody>
      </p:sp>
      <p:sp>
        <p:nvSpPr>
          <p:cNvPr id="5" name="Content Placeholder 4">
            <a:extLst>
              <a:ext uri="{FF2B5EF4-FFF2-40B4-BE49-F238E27FC236}">
                <a16:creationId xmlns:a16="http://schemas.microsoft.com/office/drawing/2014/main" id="{D42A6D36-B64D-B245-072C-0BD6D9879D18}"/>
              </a:ext>
            </a:extLst>
          </p:cNvPr>
          <p:cNvSpPr>
            <a:spLocks noGrp="1"/>
          </p:cNvSpPr>
          <p:nvPr>
            <p:ph sz="quarter" idx="23"/>
          </p:nvPr>
        </p:nvSpPr>
        <p:spPr/>
        <p:txBody>
          <a:bodyPr/>
          <a:lstStyle/>
          <a:p>
            <a:r>
              <a:rPr lang="en-US" dirty="0"/>
              <a:t>THRIVE Customer Service </a:t>
            </a:r>
          </a:p>
        </p:txBody>
      </p:sp>
      <p:pic>
        <p:nvPicPr>
          <p:cNvPr id="11" name="Picture 10" hidden="1">
            <a:extLst>
              <a:ext uri="{FF2B5EF4-FFF2-40B4-BE49-F238E27FC236}">
                <a16:creationId xmlns:a16="http://schemas.microsoft.com/office/drawing/2014/main" id="{18AAC5E6-ACDC-43A7-759B-0AB8FE2789F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7720" y="2953215"/>
            <a:ext cx="13807440" cy="2294769"/>
          </a:xfrm>
          <a:prstGeom prst="rect">
            <a:avLst/>
          </a:prstGeom>
        </p:spPr>
      </p:pic>
      <p:pic>
        <p:nvPicPr>
          <p:cNvPr id="20" name="People_001" hidden="1">
            <a:extLst>
              <a:ext uri="{FF2B5EF4-FFF2-40B4-BE49-F238E27FC236}">
                <a16:creationId xmlns:a16="http://schemas.microsoft.com/office/drawing/2014/main" id="{F2AACBA8-5E22-64AB-C9C1-63159BCAF84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436827" y="2714909"/>
            <a:ext cx="1364998" cy="1496411"/>
          </a:xfrm>
          <a:prstGeom prst="rect">
            <a:avLst/>
          </a:prstGeom>
        </p:spPr>
      </p:pic>
      <p:sp>
        <p:nvSpPr>
          <p:cNvPr id="3" name="TextBox 2">
            <a:extLst>
              <a:ext uri="{FF2B5EF4-FFF2-40B4-BE49-F238E27FC236}">
                <a16:creationId xmlns:a16="http://schemas.microsoft.com/office/drawing/2014/main" id="{BC301C38-F5D6-E169-D48F-FD339834795B}"/>
              </a:ext>
            </a:extLst>
          </p:cNvPr>
          <p:cNvSpPr txBox="1"/>
          <p:nvPr/>
        </p:nvSpPr>
        <p:spPr>
          <a:xfrm>
            <a:off x="990601" y="1355678"/>
            <a:ext cx="6096000" cy="523220"/>
          </a:xfrm>
          <a:prstGeom prst="rect">
            <a:avLst/>
          </a:prstGeom>
          <a:noFill/>
        </p:spPr>
        <p:txBody>
          <a:bodyPr wrap="square">
            <a:spAutoFit/>
          </a:bodyPr>
          <a:lstStyle/>
          <a:p>
            <a:pPr marL="0" indent="0">
              <a:buNone/>
            </a:pPr>
            <a:r>
              <a:rPr lang="en-US" sz="2800" dirty="0">
                <a:latin typeface="Marselis Pro Light" panose="02000503030000020004" pitchFamily="50" charset="0"/>
              </a:rPr>
              <a:t>Seven Elements</a:t>
            </a:r>
            <a:r>
              <a:rPr lang="en-US" sz="2800" b="1" dirty="0">
                <a:latin typeface="Marselis Pro Light" panose="02000503030000020004" pitchFamily="50" charset="0"/>
              </a:rPr>
              <a:t>:</a:t>
            </a:r>
            <a:r>
              <a:rPr lang="en-US" sz="2800" b="1" u="sng" dirty="0">
                <a:latin typeface="Marselis Pro Light" panose="02000503030000020004" pitchFamily="50" charset="0"/>
              </a:rPr>
              <a:t> </a:t>
            </a:r>
            <a:endParaRPr lang="en-US" sz="2800" dirty="0">
              <a:latin typeface="Marselis Pro Light" panose="02000503030000020004" pitchFamily="50" charset="0"/>
            </a:endParaRPr>
          </a:p>
        </p:txBody>
      </p:sp>
      <p:sp>
        <p:nvSpPr>
          <p:cNvPr id="7" name="TextBox 6">
            <a:extLst>
              <a:ext uri="{FF2B5EF4-FFF2-40B4-BE49-F238E27FC236}">
                <a16:creationId xmlns:a16="http://schemas.microsoft.com/office/drawing/2014/main" id="{70CDC1E0-D292-69C8-8CBF-3E74A0C724E4}"/>
              </a:ext>
            </a:extLst>
          </p:cNvPr>
          <p:cNvSpPr txBox="1"/>
          <p:nvPr/>
        </p:nvSpPr>
        <p:spPr>
          <a:xfrm>
            <a:off x="990600" y="1915948"/>
            <a:ext cx="6096000" cy="461665"/>
          </a:xfrm>
          <a:prstGeom prst="rect">
            <a:avLst/>
          </a:prstGeom>
          <a:noFill/>
        </p:spPr>
        <p:txBody>
          <a:bodyPr wrap="square">
            <a:spAutoFit/>
          </a:bodyPr>
          <a:lstStyle/>
          <a:p>
            <a:pPr marL="457200" indent="-457200">
              <a:buFont typeface="Arial" panose="020B0604020202020204" pitchFamily="34" charset="0"/>
              <a:buChar char="•"/>
            </a:pPr>
            <a:r>
              <a:rPr lang="en-US" sz="2400" dirty="0">
                <a:latin typeface="Marselis Pro Light" panose="02000503030000020004" pitchFamily="50" charset="0"/>
              </a:rPr>
              <a:t>Tone of voice </a:t>
            </a:r>
          </a:p>
        </p:txBody>
      </p:sp>
      <p:sp>
        <p:nvSpPr>
          <p:cNvPr id="9" name="TextBox 8">
            <a:extLst>
              <a:ext uri="{FF2B5EF4-FFF2-40B4-BE49-F238E27FC236}">
                <a16:creationId xmlns:a16="http://schemas.microsoft.com/office/drawing/2014/main" id="{6B6B6770-6AA1-056B-411F-9FB531FAF006}"/>
              </a:ext>
            </a:extLst>
          </p:cNvPr>
          <p:cNvSpPr txBox="1"/>
          <p:nvPr/>
        </p:nvSpPr>
        <p:spPr>
          <a:xfrm>
            <a:off x="990600" y="2415817"/>
            <a:ext cx="6096000" cy="461665"/>
          </a:xfrm>
          <a:prstGeom prst="rect">
            <a:avLst/>
          </a:prstGeom>
          <a:noFill/>
        </p:spPr>
        <p:txBody>
          <a:bodyPr wrap="square">
            <a:spAutoFit/>
          </a:bodyPr>
          <a:lstStyle/>
          <a:p>
            <a:pPr marL="457200" indent="-457200">
              <a:buFont typeface="Arial" panose="020B0604020202020204" pitchFamily="34" charset="0"/>
              <a:buChar char="•"/>
            </a:pPr>
            <a:r>
              <a:rPr lang="en-US" sz="2400" dirty="0">
                <a:latin typeface="Marselis Pro Light" panose="02000503030000020004" pitchFamily="50" charset="0"/>
              </a:rPr>
              <a:t>Listening carefully</a:t>
            </a:r>
          </a:p>
        </p:txBody>
      </p:sp>
      <p:sp>
        <p:nvSpPr>
          <p:cNvPr id="12" name="TextBox 11">
            <a:extLst>
              <a:ext uri="{FF2B5EF4-FFF2-40B4-BE49-F238E27FC236}">
                <a16:creationId xmlns:a16="http://schemas.microsoft.com/office/drawing/2014/main" id="{1031281B-6E35-3885-8D3A-AC6A7D656358}"/>
              </a:ext>
            </a:extLst>
          </p:cNvPr>
          <p:cNvSpPr txBox="1"/>
          <p:nvPr/>
        </p:nvSpPr>
        <p:spPr>
          <a:xfrm>
            <a:off x="990600" y="2915686"/>
            <a:ext cx="6096000" cy="461665"/>
          </a:xfrm>
          <a:prstGeom prst="rect">
            <a:avLst/>
          </a:prstGeom>
          <a:noFill/>
        </p:spPr>
        <p:txBody>
          <a:bodyPr wrap="square">
            <a:spAutoFit/>
          </a:bodyPr>
          <a:lstStyle/>
          <a:p>
            <a:pPr marL="457200" indent="-457200">
              <a:buFont typeface="Arial" panose="020B0604020202020204" pitchFamily="34" charset="0"/>
              <a:buChar char="•"/>
            </a:pPr>
            <a:r>
              <a:rPr lang="en-US" sz="2400" dirty="0">
                <a:latin typeface="Marselis Pro Light" panose="02000503030000020004" pitchFamily="50" charset="0"/>
              </a:rPr>
              <a:t>Speaking professionally</a:t>
            </a:r>
          </a:p>
        </p:txBody>
      </p:sp>
      <p:sp>
        <p:nvSpPr>
          <p:cNvPr id="14" name="TextBox 13">
            <a:extLst>
              <a:ext uri="{FF2B5EF4-FFF2-40B4-BE49-F238E27FC236}">
                <a16:creationId xmlns:a16="http://schemas.microsoft.com/office/drawing/2014/main" id="{CEE84FC7-C542-3EAC-4500-CE5178818187}"/>
              </a:ext>
            </a:extLst>
          </p:cNvPr>
          <p:cNvSpPr txBox="1"/>
          <p:nvPr/>
        </p:nvSpPr>
        <p:spPr>
          <a:xfrm>
            <a:off x="990600" y="3415555"/>
            <a:ext cx="6096000" cy="461665"/>
          </a:xfrm>
          <a:prstGeom prst="rect">
            <a:avLst/>
          </a:prstGeom>
          <a:noFill/>
        </p:spPr>
        <p:txBody>
          <a:bodyPr wrap="square">
            <a:spAutoFit/>
          </a:bodyPr>
          <a:lstStyle/>
          <a:p>
            <a:pPr marL="457200" indent="-457200">
              <a:buFont typeface="Arial" panose="020B0604020202020204" pitchFamily="34" charset="0"/>
              <a:buChar char="•"/>
            </a:pPr>
            <a:r>
              <a:rPr lang="en-US" sz="2400" dirty="0">
                <a:latin typeface="Marselis Pro Light" panose="02000503030000020004" pitchFamily="50" charset="0"/>
              </a:rPr>
              <a:t>Language</a:t>
            </a:r>
          </a:p>
        </p:txBody>
      </p:sp>
      <p:sp>
        <p:nvSpPr>
          <p:cNvPr id="16" name="TextBox 15">
            <a:extLst>
              <a:ext uri="{FF2B5EF4-FFF2-40B4-BE49-F238E27FC236}">
                <a16:creationId xmlns:a16="http://schemas.microsoft.com/office/drawing/2014/main" id="{053E1EA2-2FF7-9689-DA75-7458DBE128D4}"/>
              </a:ext>
            </a:extLst>
          </p:cNvPr>
          <p:cNvSpPr txBox="1"/>
          <p:nvPr/>
        </p:nvSpPr>
        <p:spPr>
          <a:xfrm>
            <a:off x="990600" y="3915424"/>
            <a:ext cx="6096000" cy="461665"/>
          </a:xfrm>
          <a:prstGeom prst="rect">
            <a:avLst/>
          </a:prstGeom>
          <a:noFill/>
        </p:spPr>
        <p:txBody>
          <a:bodyPr wrap="square">
            <a:spAutoFit/>
          </a:bodyPr>
          <a:lstStyle/>
          <a:p>
            <a:pPr marL="457200" indent="-457200">
              <a:buFont typeface="Arial" panose="020B0604020202020204" pitchFamily="34" charset="0"/>
              <a:buChar char="•"/>
            </a:pPr>
            <a:r>
              <a:rPr lang="en-US" sz="2400" dirty="0">
                <a:latin typeface="Marselis Pro Light" panose="02000503030000020004" pitchFamily="50" charset="0"/>
              </a:rPr>
              <a:t>Effective questioning</a:t>
            </a:r>
          </a:p>
        </p:txBody>
      </p:sp>
      <p:sp>
        <p:nvSpPr>
          <p:cNvPr id="18" name="TextBox 17">
            <a:extLst>
              <a:ext uri="{FF2B5EF4-FFF2-40B4-BE49-F238E27FC236}">
                <a16:creationId xmlns:a16="http://schemas.microsoft.com/office/drawing/2014/main" id="{E2F78662-990D-1555-4B9A-7CEAB21D7BCF}"/>
              </a:ext>
            </a:extLst>
          </p:cNvPr>
          <p:cNvSpPr txBox="1"/>
          <p:nvPr/>
        </p:nvSpPr>
        <p:spPr>
          <a:xfrm>
            <a:off x="990600" y="4415293"/>
            <a:ext cx="6096000" cy="461665"/>
          </a:xfrm>
          <a:prstGeom prst="rect">
            <a:avLst/>
          </a:prstGeom>
          <a:noFill/>
        </p:spPr>
        <p:txBody>
          <a:bodyPr wrap="square">
            <a:spAutoFit/>
          </a:bodyPr>
          <a:lstStyle/>
          <a:p>
            <a:pPr marL="457200" indent="-457200">
              <a:buFont typeface="Arial" panose="020B0604020202020204" pitchFamily="34" charset="0"/>
              <a:buChar char="•"/>
            </a:pPr>
            <a:r>
              <a:rPr lang="en-US" sz="2400" dirty="0">
                <a:latin typeface="Marselis Pro Light" panose="02000503030000020004" pitchFamily="50" charset="0"/>
              </a:rPr>
              <a:t>Rapport building</a:t>
            </a:r>
          </a:p>
        </p:txBody>
      </p:sp>
      <p:sp>
        <p:nvSpPr>
          <p:cNvPr id="21" name="TextBox 20">
            <a:extLst>
              <a:ext uri="{FF2B5EF4-FFF2-40B4-BE49-F238E27FC236}">
                <a16:creationId xmlns:a16="http://schemas.microsoft.com/office/drawing/2014/main" id="{8766E2C5-A46C-08B9-13C3-9E7A41424AC0}"/>
              </a:ext>
            </a:extLst>
          </p:cNvPr>
          <p:cNvSpPr txBox="1"/>
          <p:nvPr/>
        </p:nvSpPr>
        <p:spPr>
          <a:xfrm>
            <a:off x="990600" y="4915161"/>
            <a:ext cx="6096000" cy="461665"/>
          </a:xfrm>
          <a:prstGeom prst="rect">
            <a:avLst/>
          </a:prstGeom>
          <a:noFill/>
        </p:spPr>
        <p:txBody>
          <a:bodyPr wrap="square">
            <a:spAutoFit/>
          </a:bodyPr>
          <a:lstStyle/>
          <a:p>
            <a:pPr marL="457200" indent="-457200">
              <a:buFont typeface="Arial" panose="020B0604020202020204" pitchFamily="34" charset="0"/>
              <a:buChar char="•"/>
            </a:pPr>
            <a:r>
              <a:rPr lang="en-US" sz="2400" dirty="0">
                <a:latin typeface="Marselis Pro Light" panose="02000503030000020004" pitchFamily="50" charset="0"/>
              </a:rPr>
              <a:t>Setting Expectations </a:t>
            </a:r>
          </a:p>
        </p:txBody>
      </p:sp>
    </p:spTree>
    <p:custDataLst>
      <p:tags r:id="rId1"/>
    </p:custDataLst>
    <p:extLst>
      <p:ext uri="{BB962C8B-B14F-4D97-AF65-F5344CB8AC3E}">
        <p14:creationId xmlns:p14="http://schemas.microsoft.com/office/powerpoint/2010/main" val="117204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750" fill="hold"/>
                                        <p:tgtEl>
                                          <p:spTgt spid="9"/>
                                        </p:tgtEl>
                                        <p:attrNameLst>
                                          <p:attrName>ppt_x</p:attrName>
                                        </p:attrNameLst>
                                      </p:cBhvr>
                                      <p:tavLst>
                                        <p:tav tm="0">
                                          <p:val>
                                            <p:strVal val="0-#ppt_w/2"/>
                                          </p:val>
                                        </p:tav>
                                        <p:tav tm="100000">
                                          <p:val>
                                            <p:strVal val="#ppt_x"/>
                                          </p:val>
                                        </p:tav>
                                      </p:tavLst>
                                    </p:anim>
                                    <p:anim calcmode="lin" valueType="num">
                                      <p:cBhvr additive="base">
                                        <p:cTn id="17" dur="750" fill="hold"/>
                                        <p:tgtEl>
                                          <p:spTgt spid="9"/>
                                        </p:tgtEl>
                                        <p:attrNameLst>
                                          <p:attrName>ppt_y</p:attrName>
                                        </p:attrNameLst>
                                      </p:cBhvr>
                                      <p:tavLst>
                                        <p:tav tm="0">
                                          <p:val>
                                            <p:strVal val="#ppt_y"/>
                                          </p:val>
                                        </p:tav>
                                        <p:tav tm="100000">
                                          <p:val>
                                            <p:strVal val="#ppt_y"/>
                                          </p:val>
                                        </p:tav>
                                      </p:tavLst>
                                    </p:anim>
                                  </p:childTnLst>
                                </p:cTn>
                              </p:par>
                            </p:childTnLst>
                          </p:cTn>
                        </p:par>
                        <p:par>
                          <p:cTn id="18" fill="hold">
                            <p:stCondLst>
                              <p:cond delay="2250"/>
                            </p:stCondLst>
                            <p:childTnLst>
                              <p:par>
                                <p:cTn id="19" presetID="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750" fill="hold"/>
                                        <p:tgtEl>
                                          <p:spTgt spid="12"/>
                                        </p:tgtEl>
                                        <p:attrNameLst>
                                          <p:attrName>ppt_x</p:attrName>
                                        </p:attrNameLst>
                                      </p:cBhvr>
                                      <p:tavLst>
                                        <p:tav tm="0">
                                          <p:val>
                                            <p:strVal val="0-#ppt_w/2"/>
                                          </p:val>
                                        </p:tav>
                                        <p:tav tm="100000">
                                          <p:val>
                                            <p:strVal val="#ppt_x"/>
                                          </p:val>
                                        </p:tav>
                                      </p:tavLst>
                                    </p:anim>
                                    <p:anim calcmode="lin" valueType="num">
                                      <p:cBhvr additive="base">
                                        <p:cTn id="22" dur="750" fill="hold"/>
                                        <p:tgtEl>
                                          <p:spTgt spid="12"/>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ID="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750" fill="hold"/>
                                        <p:tgtEl>
                                          <p:spTgt spid="14"/>
                                        </p:tgtEl>
                                        <p:attrNameLst>
                                          <p:attrName>ppt_x</p:attrName>
                                        </p:attrNameLst>
                                      </p:cBhvr>
                                      <p:tavLst>
                                        <p:tav tm="0">
                                          <p:val>
                                            <p:strVal val="0-#ppt_w/2"/>
                                          </p:val>
                                        </p:tav>
                                        <p:tav tm="100000">
                                          <p:val>
                                            <p:strVal val="#ppt_x"/>
                                          </p:val>
                                        </p:tav>
                                      </p:tavLst>
                                    </p:anim>
                                    <p:anim calcmode="lin" valueType="num">
                                      <p:cBhvr additive="base">
                                        <p:cTn id="27" dur="750" fill="hold"/>
                                        <p:tgtEl>
                                          <p:spTgt spid="14"/>
                                        </p:tgtEl>
                                        <p:attrNameLst>
                                          <p:attrName>ppt_y</p:attrName>
                                        </p:attrNameLst>
                                      </p:cBhvr>
                                      <p:tavLst>
                                        <p:tav tm="0">
                                          <p:val>
                                            <p:strVal val="#ppt_y"/>
                                          </p:val>
                                        </p:tav>
                                        <p:tav tm="100000">
                                          <p:val>
                                            <p:strVal val="#ppt_y"/>
                                          </p:val>
                                        </p:tav>
                                      </p:tavLst>
                                    </p:anim>
                                  </p:childTnLst>
                                </p:cTn>
                              </p:par>
                            </p:childTnLst>
                          </p:cTn>
                        </p:par>
                        <p:par>
                          <p:cTn id="28" fill="hold">
                            <p:stCondLst>
                              <p:cond delay="3750"/>
                            </p:stCondLst>
                            <p:childTnLst>
                              <p:par>
                                <p:cTn id="29" presetID="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0-#ppt_w/2"/>
                                          </p:val>
                                        </p:tav>
                                        <p:tav tm="100000">
                                          <p:val>
                                            <p:strVal val="#ppt_x"/>
                                          </p:val>
                                        </p:tav>
                                      </p:tavLst>
                                    </p:anim>
                                    <p:anim calcmode="lin" valueType="num">
                                      <p:cBhvr additive="base">
                                        <p:cTn id="32" dur="750" fill="hold"/>
                                        <p:tgtEl>
                                          <p:spTgt spid="16"/>
                                        </p:tgtEl>
                                        <p:attrNameLst>
                                          <p:attrName>ppt_y</p:attrName>
                                        </p:attrNameLst>
                                      </p:cBhvr>
                                      <p:tavLst>
                                        <p:tav tm="0">
                                          <p:val>
                                            <p:strVal val="#ppt_y"/>
                                          </p:val>
                                        </p:tav>
                                        <p:tav tm="100000">
                                          <p:val>
                                            <p:strVal val="#ppt_y"/>
                                          </p:val>
                                        </p:tav>
                                      </p:tavLst>
                                    </p:anim>
                                  </p:childTnLst>
                                </p:cTn>
                              </p:par>
                            </p:childTnLst>
                          </p:cTn>
                        </p:par>
                        <p:par>
                          <p:cTn id="33" fill="hold">
                            <p:stCondLst>
                              <p:cond delay="4500"/>
                            </p:stCondLst>
                            <p:childTnLst>
                              <p:par>
                                <p:cTn id="34" presetID="2" presetClass="entr" presetSubtype="8"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750" fill="hold"/>
                                        <p:tgtEl>
                                          <p:spTgt spid="18"/>
                                        </p:tgtEl>
                                        <p:attrNameLst>
                                          <p:attrName>ppt_x</p:attrName>
                                        </p:attrNameLst>
                                      </p:cBhvr>
                                      <p:tavLst>
                                        <p:tav tm="0">
                                          <p:val>
                                            <p:strVal val="0-#ppt_w/2"/>
                                          </p:val>
                                        </p:tav>
                                        <p:tav tm="100000">
                                          <p:val>
                                            <p:strVal val="#ppt_x"/>
                                          </p:val>
                                        </p:tav>
                                      </p:tavLst>
                                    </p:anim>
                                    <p:anim calcmode="lin" valueType="num">
                                      <p:cBhvr additive="base">
                                        <p:cTn id="37" dur="750" fill="hold"/>
                                        <p:tgtEl>
                                          <p:spTgt spid="18"/>
                                        </p:tgtEl>
                                        <p:attrNameLst>
                                          <p:attrName>ppt_y</p:attrName>
                                        </p:attrNameLst>
                                      </p:cBhvr>
                                      <p:tavLst>
                                        <p:tav tm="0">
                                          <p:val>
                                            <p:strVal val="#ppt_y"/>
                                          </p:val>
                                        </p:tav>
                                        <p:tav tm="100000">
                                          <p:val>
                                            <p:strVal val="#ppt_y"/>
                                          </p:val>
                                        </p:tav>
                                      </p:tavLst>
                                    </p:anim>
                                  </p:childTnLst>
                                </p:cTn>
                              </p:par>
                            </p:childTnLst>
                          </p:cTn>
                        </p:par>
                        <p:par>
                          <p:cTn id="38" fill="hold">
                            <p:stCondLst>
                              <p:cond delay="5250"/>
                            </p:stCondLst>
                            <p:childTnLst>
                              <p:par>
                                <p:cTn id="39" presetID="2" presetClass="entr" presetSubtype="8"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750" fill="hold"/>
                                        <p:tgtEl>
                                          <p:spTgt spid="21"/>
                                        </p:tgtEl>
                                        <p:attrNameLst>
                                          <p:attrName>ppt_x</p:attrName>
                                        </p:attrNameLst>
                                      </p:cBhvr>
                                      <p:tavLst>
                                        <p:tav tm="0">
                                          <p:val>
                                            <p:strVal val="0-#ppt_w/2"/>
                                          </p:val>
                                        </p:tav>
                                        <p:tav tm="100000">
                                          <p:val>
                                            <p:strVal val="#ppt_x"/>
                                          </p:val>
                                        </p:tav>
                                      </p:tavLst>
                                    </p:anim>
                                    <p:anim calcmode="lin" valueType="num">
                                      <p:cBhvr additive="base">
                                        <p:cTn id="42" dur="7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2" grpId="0"/>
      <p:bldP spid="14" grpId="0"/>
      <p:bldP spid="16" grpId="0"/>
      <p:bldP spid="18"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5AD311B-610B-D0BE-9909-B9C4B55A4137}"/>
              </a:ext>
            </a:extLst>
          </p:cNvPr>
          <p:cNvSpPr>
            <a:spLocks noGrp="1"/>
          </p:cNvSpPr>
          <p:nvPr>
            <p:ph type="body" sz="quarter" idx="11"/>
          </p:nvPr>
        </p:nvSpPr>
        <p:spPr>
          <a:xfrm>
            <a:off x="631031" y="2447145"/>
            <a:ext cx="6922708" cy="1963710"/>
          </a:xfrm>
        </p:spPr>
        <p:txBody>
          <a:bodyPr/>
          <a:lstStyle/>
          <a:p>
            <a:r>
              <a:rPr lang="en-US" dirty="0"/>
              <a:t>THRIVE Customer Service</a:t>
            </a:r>
          </a:p>
        </p:txBody>
      </p:sp>
    </p:spTree>
    <p:custDataLst>
      <p:tags r:id="rId1"/>
    </p:custDataLst>
    <p:extLst>
      <p:ext uri="{BB962C8B-B14F-4D97-AF65-F5344CB8AC3E}">
        <p14:creationId xmlns:p14="http://schemas.microsoft.com/office/powerpoint/2010/main" val="1352032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5B9C3A-757E-2F10-91AC-749824E897FC}"/>
              </a:ext>
            </a:extLst>
          </p:cNvPr>
          <p:cNvSpPr>
            <a:spLocks noGrp="1"/>
          </p:cNvSpPr>
          <p:nvPr>
            <p:ph type="body" sz="quarter" idx="11"/>
          </p:nvPr>
        </p:nvSpPr>
        <p:spPr/>
        <p:txBody>
          <a:bodyPr/>
          <a:lstStyle/>
          <a:p>
            <a:endParaRPr lang="en-US" dirty="0"/>
          </a:p>
        </p:txBody>
      </p:sp>
      <p:grpSp>
        <p:nvGrpSpPr>
          <p:cNvPr id="50" name="Group 49">
            <a:extLst>
              <a:ext uri="{FF2B5EF4-FFF2-40B4-BE49-F238E27FC236}">
                <a16:creationId xmlns:a16="http://schemas.microsoft.com/office/drawing/2014/main" id="{636A3FD4-D744-400D-9754-FA078B7F0E14}"/>
              </a:ext>
            </a:extLst>
          </p:cNvPr>
          <p:cNvGrpSpPr/>
          <p:nvPr/>
        </p:nvGrpSpPr>
        <p:grpSpPr>
          <a:xfrm>
            <a:off x="609600" y="2833927"/>
            <a:ext cx="4592560" cy="731520"/>
            <a:chOff x="576339" y="2979070"/>
            <a:chExt cx="4592560" cy="731520"/>
          </a:xfrm>
        </p:grpSpPr>
        <p:sp>
          <p:nvSpPr>
            <p:cNvPr id="37" name="Rectangle 36">
              <a:extLst>
                <a:ext uri="{FF2B5EF4-FFF2-40B4-BE49-F238E27FC236}">
                  <a16:creationId xmlns:a16="http://schemas.microsoft.com/office/drawing/2014/main" id="{FFDFF2AB-F506-6DD4-52AE-1CCD05C1D137}"/>
                </a:ext>
              </a:extLst>
            </p:cNvPr>
            <p:cNvSpPr/>
            <p:nvPr/>
          </p:nvSpPr>
          <p:spPr>
            <a:xfrm>
              <a:off x="931697" y="2979071"/>
              <a:ext cx="4237202" cy="7315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4">
                      <a:lumMod val="50000"/>
                    </a:schemeClr>
                  </a:solidFill>
                  <a:latin typeface="Marselis Pro Light" panose="02000503030000020004" pitchFamily="50" charset="0"/>
                </a:rPr>
                <a:t>Results </a:t>
              </a:r>
              <a:r>
                <a:rPr lang="en-US" dirty="0">
                  <a:latin typeface="Marselis Pro Light" panose="02000503030000020004" pitchFamily="50" charset="0"/>
                </a:rPr>
                <a:t> </a:t>
              </a:r>
            </a:p>
          </p:txBody>
        </p:sp>
        <p:sp>
          <p:nvSpPr>
            <p:cNvPr id="26" name="Text Placeholder 21">
              <a:extLst>
                <a:ext uri="{FF2B5EF4-FFF2-40B4-BE49-F238E27FC236}">
                  <a16:creationId xmlns:a16="http://schemas.microsoft.com/office/drawing/2014/main" id="{05C0CE5A-4F8C-1A8E-8AD1-785B28C5ABD2}"/>
                </a:ext>
              </a:extLst>
            </p:cNvPr>
            <p:cNvSpPr txBox="1">
              <a:spLocks/>
            </p:cNvSpPr>
            <p:nvPr/>
          </p:nvSpPr>
          <p:spPr>
            <a:xfrm>
              <a:off x="576339" y="2979070"/>
              <a:ext cx="731520" cy="731520"/>
            </a:xfrm>
            <a:prstGeom prst="ellipse">
              <a:avLst/>
            </a:prstGeom>
            <a:solidFill>
              <a:schemeClr val="tx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solidFill>
                    <a:srgbClr val="FFFFFF"/>
                  </a:solidFill>
                  <a:latin typeface="Marselis Pro Light" panose="02000503030000020004" pitchFamily="50" charset="0"/>
                </a:rPr>
                <a:t>R</a:t>
              </a:r>
            </a:p>
          </p:txBody>
        </p:sp>
      </p:grpSp>
      <p:grpSp>
        <p:nvGrpSpPr>
          <p:cNvPr id="49" name="Group 48">
            <a:extLst>
              <a:ext uri="{FF2B5EF4-FFF2-40B4-BE49-F238E27FC236}">
                <a16:creationId xmlns:a16="http://schemas.microsoft.com/office/drawing/2014/main" id="{1A39F57E-D2E7-157F-F352-53FC63F358C4}"/>
              </a:ext>
            </a:extLst>
          </p:cNvPr>
          <p:cNvGrpSpPr/>
          <p:nvPr/>
        </p:nvGrpSpPr>
        <p:grpSpPr>
          <a:xfrm>
            <a:off x="609600" y="2027760"/>
            <a:ext cx="4592561" cy="731520"/>
            <a:chOff x="576339" y="2172903"/>
            <a:chExt cx="4592561" cy="731520"/>
          </a:xfrm>
        </p:grpSpPr>
        <p:sp>
          <p:nvSpPr>
            <p:cNvPr id="24" name="Rectangle 23">
              <a:extLst>
                <a:ext uri="{FF2B5EF4-FFF2-40B4-BE49-F238E27FC236}">
                  <a16:creationId xmlns:a16="http://schemas.microsoft.com/office/drawing/2014/main" id="{B56F17E1-15E1-C70C-5D9F-E2B13E1FAAE5}"/>
                </a:ext>
              </a:extLst>
            </p:cNvPr>
            <p:cNvSpPr/>
            <p:nvPr/>
          </p:nvSpPr>
          <p:spPr>
            <a:xfrm>
              <a:off x="931698" y="2188970"/>
              <a:ext cx="4237202" cy="69938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4">
                      <a:lumMod val="50000"/>
                    </a:schemeClr>
                  </a:solidFill>
                  <a:latin typeface="Marselis Pro Light" panose="02000503030000020004" pitchFamily="50" charset="0"/>
                </a:rPr>
                <a:t>Hearing </a:t>
              </a:r>
            </a:p>
          </p:txBody>
        </p:sp>
        <p:sp>
          <p:nvSpPr>
            <p:cNvPr id="27" name="Text Placeholder 30">
              <a:extLst>
                <a:ext uri="{FF2B5EF4-FFF2-40B4-BE49-F238E27FC236}">
                  <a16:creationId xmlns:a16="http://schemas.microsoft.com/office/drawing/2014/main" id="{6142E4AE-0453-EBB6-5BF8-0CD0D1BB8AD7}"/>
                </a:ext>
              </a:extLst>
            </p:cNvPr>
            <p:cNvSpPr txBox="1">
              <a:spLocks/>
            </p:cNvSpPr>
            <p:nvPr/>
          </p:nvSpPr>
          <p:spPr>
            <a:xfrm>
              <a:off x="576339" y="2172903"/>
              <a:ext cx="731520" cy="731520"/>
            </a:xfrm>
            <a:prstGeom prst="ellipse">
              <a:avLst/>
            </a:prstGeom>
            <a:solidFill>
              <a:schemeClr val="tx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solidFill>
                    <a:srgbClr val="FFFFFF"/>
                  </a:solidFill>
                  <a:latin typeface="Marselis Pro Light" panose="02000503030000020004" pitchFamily="50" charset="0"/>
                </a:rPr>
                <a:t>H</a:t>
              </a:r>
            </a:p>
          </p:txBody>
        </p:sp>
      </p:grpSp>
      <p:sp>
        <p:nvSpPr>
          <p:cNvPr id="33" name="TextBox 32">
            <a:extLst>
              <a:ext uri="{FF2B5EF4-FFF2-40B4-BE49-F238E27FC236}">
                <a16:creationId xmlns:a16="http://schemas.microsoft.com/office/drawing/2014/main" id="{DD715C59-6650-C70C-16A4-1E65A128C624}"/>
              </a:ext>
            </a:extLst>
          </p:cNvPr>
          <p:cNvSpPr txBox="1"/>
          <p:nvPr/>
        </p:nvSpPr>
        <p:spPr>
          <a:xfrm>
            <a:off x="10297318" y="4763478"/>
            <a:ext cx="335357" cy="584775"/>
          </a:xfrm>
          <a:prstGeom prst="rect">
            <a:avLst/>
          </a:prstGeom>
          <a:noFill/>
        </p:spPr>
        <p:txBody>
          <a:bodyPr wrap="square" rtlCol="0">
            <a:spAutoFit/>
          </a:bodyPr>
          <a:lstStyle/>
          <a:p>
            <a:r>
              <a:rPr lang="en-US" sz="3200" dirty="0">
                <a:solidFill>
                  <a:srgbClr val="FFFFFF"/>
                </a:solidFill>
              </a:rPr>
              <a:t>E</a:t>
            </a:r>
          </a:p>
        </p:txBody>
      </p:sp>
      <p:grpSp>
        <p:nvGrpSpPr>
          <p:cNvPr id="48" name="Group 47">
            <a:extLst>
              <a:ext uri="{FF2B5EF4-FFF2-40B4-BE49-F238E27FC236}">
                <a16:creationId xmlns:a16="http://schemas.microsoft.com/office/drawing/2014/main" id="{8A4BC460-418D-A99A-1CBC-BC3682055CDB}"/>
              </a:ext>
            </a:extLst>
          </p:cNvPr>
          <p:cNvGrpSpPr/>
          <p:nvPr/>
        </p:nvGrpSpPr>
        <p:grpSpPr>
          <a:xfrm>
            <a:off x="609600" y="1210535"/>
            <a:ext cx="4592561" cy="731520"/>
            <a:chOff x="576339" y="1355678"/>
            <a:chExt cx="4592561" cy="731520"/>
          </a:xfrm>
        </p:grpSpPr>
        <p:sp>
          <p:nvSpPr>
            <p:cNvPr id="36" name="Rectangle 35">
              <a:extLst>
                <a:ext uri="{FF2B5EF4-FFF2-40B4-BE49-F238E27FC236}">
                  <a16:creationId xmlns:a16="http://schemas.microsoft.com/office/drawing/2014/main" id="{9F8F045A-10F1-369A-60AE-8C529EE1DCCA}"/>
                </a:ext>
              </a:extLst>
            </p:cNvPr>
            <p:cNvSpPr/>
            <p:nvPr/>
          </p:nvSpPr>
          <p:spPr>
            <a:xfrm>
              <a:off x="919734" y="1355678"/>
              <a:ext cx="4249166" cy="73152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4">
                      <a:lumMod val="50000"/>
                    </a:schemeClr>
                  </a:solidFill>
                  <a:latin typeface="Marselis Pro Light" panose="02000503030000020004" pitchFamily="50" charset="0"/>
                </a:rPr>
                <a:t>Trust</a:t>
              </a:r>
              <a:r>
                <a:rPr lang="en-US" dirty="0">
                  <a:latin typeface="Marselis Pro Light" panose="02000503030000020004" pitchFamily="50" charset="0"/>
                </a:rPr>
                <a:t> </a:t>
              </a:r>
            </a:p>
          </p:txBody>
        </p:sp>
        <p:sp>
          <p:nvSpPr>
            <p:cNvPr id="43" name="Text Placeholder 21">
              <a:extLst>
                <a:ext uri="{FF2B5EF4-FFF2-40B4-BE49-F238E27FC236}">
                  <a16:creationId xmlns:a16="http://schemas.microsoft.com/office/drawing/2014/main" id="{BD9CDE1C-9614-0320-2AEB-7EE0B082061C}"/>
                </a:ext>
              </a:extLst>
            </p:cNvPr>
            <p:cNvSpPr txBox="1">
              <a:spLocks/>
            </p:cNvSpPr>
            <p:nvPr/>
          </p:nvSpPr>
          <p:spPr>
            <a:xfrm>
              <a:off x="576339" y="1355678"/>
              <a:ext cx="731520" cy="731520"/>
            </a:xfrm>
            <a:prstGeom prst="ellipse">
              <a:avLst/>
            </a:prstGeom>
            <a:solidFill>
              <a:schemeClr val="tx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solidFill>
                    <a:srgbClr val="FFFFFF"/>
                  </a:solidFill>
                  <a:latin typeface="Marselis Pro Light" panose="02000503030000020004" pitchFamily="50" charset="0"/>
                </a:rPr>
                <a:t>T</a:t>
              </a:r>
            </a:p>
          </p:txBody>
        </p:sp>
      </p:grpSp>
      <p:grpSp>
        <p:nvGrpSpPr>
          <p:cNvPr id="51" name="Group 50">
            <a:extLst>
              <a:ext uri="{FF2B5EF4-FFF2-40B4-BE49-F238E27FC236}">
                <a16:creationId xmlns:a16="http://schemas.microsoft.com/office/drawing/2014/main" id="{97DC8130-BDFC-4645-7A3D-40C0DE57D239}"/>
              </a:ext>
            </a:extLst>
          </p:cNvPr>
          <p:cNvGrpSpPr/>
          <p:nvPr/>
        </p:nvGrpSpPr>
        <p:grpSpPr>
          <a:xfrm>
            <a:off x="609600" y="3655782"/>
            <a:ext cx="4592560" cy="731520"/>
            <a:chOff x="576339" y="3800925"/>
            <a:chExt cx="4592560" cy="731520"/>
          </a:xfrm>
        </p:grpSpPr>
        <p:sp>
          <p:nvSpPr>
            <p:cNvPr id="42" name="Rectangle 41">
              <a:extLst>
                <a:ext uri="{FF2B5EF4-FFF2-40B4-BE49-F238E27FC236}">
                  <a16:creationId xmlns:a16="http://schemas.microsoft.com/office/drawing/2014/main" id="{32B7E554-D1C6-04D6-2F9F-68B9852C1BB0}"/>
                </a:ext>
              </a:extLst>
            </p:cNvPr>
            <p:cNvSpPr/>
            <p:nvPr/>
          </p:nvSpPr>
          <p:spPr>
            <a:xfrm>
              <a:off x="919734" y="3800925"/>
              <a:ext cx="4249165" cy="73152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4">
                      <a:lumMod val="50000"/>
                    </a:schemeClr>
                  </a:solidFill>
                  <a:latin typeface="Marselis Pro Light" panose="02000503030000020004" pitchFamily="50" charset="0"/>
                </a:rPr>
                <a:t>Innovative </a:t>
              </a:r>
              <a:r>
                <a:rPr lang="en-US" dirty="0">
                  <a:latin typeface="Marselis Pro Light" panose="02000503030000020004" pitchFamily="50" charset="0"/>
                </a:rPr>
                <a:t>  </a:t>
              </a:r>
            </a:p>
          </p:txBody>
        </p:sp>
        <p:sp>
          <p:nvSpPr>
            <p:cNvPr id="44" name="Text Placeholder 21">
              <a:extLst>
                <a:ext uri="{FF2B5EF4-FFF2-40B4-BE49-F238E27FC236}">
                  <a16:creationId xmlns:a16="http://schemas.microsoft.com/office/drawing/2014/main" id="{9316C8EB-8E7A-F12D-6632-EE3D26C995E2}"/>
                </a:ext>
              </a:extLst>
            </p:cNvPr>
            <p:cNvSpPr txBox="1">
              <a:spLocks/>
            </p:cNvSpPr>
            <p:nvPr/>
          </p:nvSpPr>
          <p:spPr>
            <a:xfrm>
              <a:off x="576339" y="3800925"/>
              <a:ext cx="731520" cy="731520"/>
            </a:xfrm>
            <a:prstGeom prst="ellipse">
              <a:avLst/>
            </a:prstGeom>
            <a:solidFill>
              <a:schemeClr val="tx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solidFill>
                    <a:srgbClr val="FFFFFF"/>
                  </a:solidFill>
                  <a:latin typeface="Marselis Pro Light" panose="02000503030000020004" pitchFamily="50" charset="0"/>
                </a:rPr>
                <a:t>I</a:t>
              </a:r>
            </a:p>
          </p:txBody>
        </p:sp>
      </p:grpSp>
      <p:grpSp>
        <p:nvGrpSpPr>
          <p:cNvPr id="52" name="Group 51">
            <a:extLst>
              <a:ext uri="{FF2B5EF4-FFF2-40B4-BE49-F238E27FC236}">
                <a16:creationId xmlns:a16="http://schemas.microsoft.com/office/drawing/2014/main" id="{B4CA7FB2-1EF8-B37B-37CA-34072F8E468C}"/>
              </a:ext>
            </a:extLst>
          </p:cNvPr>
          <p:cNvGrpSpPr/>
          <p:nvPr/>
        </p:nvGrpSpPr>
        <p:grpSpPr>
          <a:xfrm>
            <a:off x="609600" y="4475512"/>
            <a:ext cx="4592561" cy="731520"/>
            <a:chOff x="576339" y="4620655"/>
            <a:chExt cx="4592561" cy="731520"/>
          </a:xfrm>
        </p:grpSpPr>
        <p:sp>
          <p:nvSpPr>
            <p:cNvPr id="39" name="Rectangle 38">
              <a:extLst>
                <a:ext uri="{FF2B5EF4-FFF2-40B4-BE49-F238E27FC236}">
                  <a16:creationId xmlns:a16="http://schemas.microsoft.com/office/drawing/2014/main" id="{10F87DE9-ADD7-9E2D-4797-306AA59AFC13}"/>
                </a:ext>
              </a:extLst>
            </p:cNvPr>
            <p:cNvSpPr/>
            <p:nvPr/>
          </p:nvSpPr>
          <p:spPr>
            <a:xfrm>
              <a:off x="931698" y="4620656"/>
              <a:ext cx="4237202" cy="7315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4">
                      <a:lumMod val="50000"/>
                    </a:schemeClr>
                  </a:solidFill>
                  <a:latin typeface="Marselis Pro Light" panose="02000503030000020004" pitchFamily="50" charset="0"/>
                </a:rPr>
                <a:t>Value</a:t>
              </a:r>
              <a:r>
                <a:rPr lang="en-US" dirty="0">
                  <a:latin typeface="Marselis Pro Light" panose="02000503030000020004" pitchFamily="50" charset="0"/>
                </a:rPr>
                <a:t> </a:t>
              </a:r>
            </a:p>
          </p:txBody>
        </p:sp>
        <p:sp>
          <p:nvSpPr>
            <p:cNvPr id="45" name="Text Placeholder 21">
              <a:extLst>
                <a:ext uri="{FF2B5EF4-FFF2-40B4-BE49-F238E27FC236}">
                  <a16:creationId xmlns:a16="http://schemas.microsoft.com/office/drawing/2014/main" id="{69C0E425-D655-DFAC-CD68-091E59D81980}"/>
                </a:ext>
              </a:extLst>
            </p:cNvPr>
            <p:cNvSpPr txBox="1">
              <a:spLocks/>
            </p:cNvSpPr>
            <p:nvPr/>
          </p:nvSpPr>
          <p:spPr>
            <a:xfrm>
              <a:off x="576339" y="4620655"/>
              <a:ext cx="731520" cy="731520"/>
            </a:xfrm>
            <a:prstGeom prst="ellipse">
              <a:avLst/>
            </a:prstGeom>
            <a:solidFill>
              <a:schemeClr val="tx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solidFill>
                    <a:srgbClr val="FFFFFF"/>
                  </a:solidFill>
                  <a:latin typeface="Marselis Pro Light" panose="02000503030000020004" pitchFamily="50" charset="0"/>
                </a:rPr>
                <a:t>V</a:t>
              </a:r>
            </a:p>
          </p:txBody>
        </p:sp>
      </p:grpSp>
      <p:grpSp>
        <p:nvGrpSpPr>
          <p:cNvPr id="53" name="Group 52">
            <a:extLst>
              <a:ext uri="{FF2B5EF4-FFF2-40B4-BE49-F238E27FC236}">
                <a16:creationId xmlns:a16="http://schemas.microsoft.com/office/drawing/2014/main" id="{A0A2AFEE-3620-BEFC-4299-66F3A05D1283}"/>
              </a:ext>
            </a:extLst>
          </p:cNvPr>
          <p:cNvGrpSpPr/>
          <p:nvPr/>
        </p:nvGrpSpPr>
        <p:grpSpPr>
          <a:xfrm>
            <a:off x="609600" y="5295240"/>
            <a:ext cx="4592560" cy="731520"/>
            <a:chOff x="576339" y="5440383"/>
            <a:chExt cx="4592560" cy="731520"/>
          </a:xfrm>
        </p:grpSpPr>
        <p:sp>
          <p:nvSpPr>
            <p:cNvPr id="38" name="Rectangle 37">
              <a:extLst>
                <a:ext uri="{FF2B5EF4-FFF2-40B4-BE49-F238E27FC236}">
                  <a16:creationId xmlns:a16="http://schemas.microsoft.com/office/drawing/2014/main" id="{C35D59F7-F7A2-2E57-262D-55D0C34B6B69}"/>
                </a:ext>
              </a:extLst>
            </p:cNvPr>
            <p:cNvSpPr/>
            <p:nvPr/>
          </p:nvSpPr>
          <p:spPr>
            <a:xfrm>
              <a:off x="931698" y="5440384"/>
              <a:ext cx="4237201" cy="7315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4">
                      <a:lumMod val="50000"/>
                    </a:schemeClr>
                  </a:solidFill>
                  <a:latin typeface="Marselis Pro Light" panose="02000503030000020004" pitchFamily="50" charset="0"/>
                </a:rPr>
                <a:t>Empower</a:t>
              </a:r>
              <a:r>
                <a:rPr lang="en-US" dirty="0">
                  <a:latin typeface="Marselis Pro Light" panose="02000503030000020004" pitchFamily="50" charset="0"/>
                </a:rPr>
                <a:t>  </a:t>
              </a:r>
            </a:p>
          </p:txBody>
        </p:sp>
        <p:sp>
          <p:nvSpPr>
            <p:cNvPr id="46" name="Text Placeholder 21">
              <a:extLst>
                <a:ext uri="{FF2B5EF4-FFF2-40B4-BE49-F238E27FC236}">
                  <a16:creationId xmlns:a16="http://schemas.microsoft.com/office/drawing/2014/main" id="{3FF1FA62-CA04-74E1-3179-408BB9862E05}"/>
                </a:ext>
              </a:extLst>
            </p:cNvPr>
            <p:cNvSpPr txBox="1">
              <a:spLocks/>
            </p:cNvSpPr>
            <p:nvPr/>
          </p:nvSpPr>
          <p:spPr>
            <a:xfrm>
              <a:off x="576339" y="5440383"/>
              <a:ext cx="731520" cy="731520"/>
            </a:xfrm>
            <a:prstGeom prst="ellipse">
              <a:avLst/>
            </a:prstGeom>
            <a:solidFill>
              <a:schemeClr val="tx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solidFill>
                    <a:srgbClr val="FFFFFF"/>
                  </a:solidFill>
                  <a:latin typeface="Marselis Pro Light" panose="02000503030000020004" pitchFamily="50" charset="0"/>
                </a:rPr>
                <a:t>E</a:t>
              </a:r>
            </a:p>
          </p:txBody>
        </p:sp>
      </p:grpSp>
      <p:sp>
        <p:nvSpPr>
          <p:cNvPr id="47" name="Content Placeholder 4">
            <a:extLst>
              <a:ext uri="{FF2B5EF4-FFF2-40B4-BE49-F238E27FC236}">
                <a16:creationId xmlns:a16="http://schemas.microsoft.com/office/drawing/2014/main" id="{40113D87-88EB-F1E3-19BB-B94CCCD14E22}"/>
              </a:ext>
            </a:extLst>
          </p:cNvPr>
          <p:cNvSpPr txBox="1">
            <a:spLocks/>
          </p:cNvSpPr>
          <p:nvPr/>
        </p:nvSpPr>
        <p:spPr>
          <a:xfrm>
            <a:off x="8123306" y="6256997"/>
            <a:ext cx="2889250" cy="376237"/>
          </a:xfrm>
          <a:prstGeom prst="rect">
            <a:avLst/>
          </a:prstGeom>
        </p:spPr>
        <p:txBody>
          <a:bodyPr lIns="90000" anchor="ctr"/>
          <a:lstStyle>
            <a:lvl1pPr marL="0" indent="0" algn="r" defTabSz="914400" rtl="0" eaLnBrk="1" latinLnBrk="0" hangingPunct="1">
              <a:lnSpc>
                <a:spcPct val="90000"/>
              </a:lnSpc>
              <a:spcBef>
                <a:spcPts val="1000"/>
              </a:spcBef>
              <a:buFont typeface="Arial" panose="020B0604020202020204" pitchFamily="34" charset="0"/>
              <a:buNone/>
              <a:defRPr sz="1000" b="0" i="0" kern="1200">
                <a:solidFill>
                  <a:schemeClr val="tx1"/>
                </a:solidFill>
                <a:latin typeface="Marselis Pro Light" panose="02000503030000020004" pitchFamily="2" charset="77"/>
                <a:ea typeface="+mn-ea"/>
                <a:cs typeface="Cordale" panose="020A0503060602030A03"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THRIVE Customer Service </a:t>
            </a:r>
            <a:endParaRPr lang="en-US" dirty="0"/>
          </a:p>
        </p:txBody>
      </p:sp>
      <p:pic>
        <p:nvPicPr>
          <p:cNvPr id="55" name="Picture 54">
            <a:extLst>
              <a:ext uri="{FF2B5EF4-FFF2-40B4-BE49-F238E27FC236}">
                <a16:creationId xmlns:a16="http://schemas.microsoft.com/office/drawing/2014/main" id="{BD7E2E90-A0F2-2534-D9FF-C97FC610F13B}"/>
              </a:ext>
            </a:extLst>
          </p:cNvPr>
          <p:cNvPicPr>
            <a:picLocks noChangeAspect="1"/>
          </p:cNvPicPr>
          <p:nvPr/>
        </p:nvPicPr>
        <p:blipFill rotWithShape="1">
          <a:blip r:embed="rId4">
            <a:extLst>
              <a:ext uri="{28A0092B-C50C-407E-A947-70E740481C1C}">
                <a14:useLocalDpi xmlns:a14="http://schemas.microsoft.com/office/drawing/2010/main" val="0"/>
              </a:ext>
            </a:extLst>
          </a:blip>
          <a:srcRect l="27005" r="8643"/>
          <a:stretch/>
        </p:blipFill>
        <p:spPr>
          <a:xfrm>
            <a:off x="0" y="1650968"/>
            <a:ext cx="12192000" cy="4892394"/>
          </a:xfrm>
          <a:prstGeom prst="rect">
            <a:avLst/>
          </a:prstGeom>
        </p:spPr>
      </p:pic>
    </p:spTree>
    <p:custDataLst>
      <p:tags r:id="rId1"/>
    </p:custDataLst>
    <p:extLst>
      <p:ext uri="{BB962C8B-B14F-4D97-AF65-F5344CB8AC3E}">
        <p14:creationId xmlns:p14="http://schemas.microsoft.com/office/powerpoint/2010/main" val="157296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0-#ppt_w/2"/>
                                          </p:val>
                                        </p:tav>
                                        <p:tav tm="100000">
                                          <p:val>
                                            <p:strVal val="#ppt_x"/>
                                          </p:val>
                                        </p:tav>
                                      </p:tavLst>
                                    </p:anim>
                                    <p:anim calcmode="lin" valueType="num">
                                      <p:cBhvr additive="base">
                                        <p:cTn id="14"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0-#ppt_w/2"/>
                                          </p:val>
                                        </p:tav>
                                        <p:tav tm="100000">
                                          <p:val>
                                            <p:strVal val="#ppt_x"/>
                                          </p:val>
                                        </p:tav>
                                      </p:tavLst>
                                    </p:anim>
                                    <p:anim calcmode="lin" valueType="num">
                                      <p:cBhvr additive="base">
                                        <p:cTn id="20"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additive="base">
                                        <p:cTn id="25" dur="500" fill="hold"/>
                                        <p:tgtEl>
                                          <p:spTgt spid="51"/>
                                        </p:tgtEl>
                                        <p:attrNameLst>
                                          <p:attrName>ppt_x</p:attrName>
                                        </p:attrNameLst>
                                      </p:cBhvr>
                                      <p:tavLst>
                                        <p:tav tm="0">
                                          <p:val>
                                            <p:strVal val="0-#ppt_w/2"/>
                                          </p:val>
                                        </p:tav>
                                        <p:tav tm="100000">
                                          <p:val>
                                            <p:strVal val="#ppt_x"/>
                                          </p:val>
                                        </p:tav>
                                      </p:tavLst>
                                    </p:anim>
                                    <p:anim calcmode="lin" valueType="num">
                                      <p:cBhvr additive="base">
                                        <p:cTn id="26"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fill="hold"/>
                                        <p:tgtEl>
                                          <p:spTgt spid="52"/>
                                        </p:tgtEl>
                                        <p:attrNameLst>
                                          <p:attrName>ppt_x</p:attrName>
                                        </p:attrNameLst>
                                      </p:cBhvr>
                                      <p:tavLst>
                                        <p:tav tm="0">
                                          <p:val>
                                            <p:strVal val="0-#ppt_w/2"/>
                                          </p:val>
                                        </p:tav>
                                        <p:tav tm="100000">
                                          <p:val>
                                            <p:strVal val="#ppt_x"/>
                                          </p:val>
                                        </p:tav>
                                      </p:tavLst>
                                    </p:anim>
                                    <p:anim calcmode="lin" valueType="num">
                                      <p:cBhvr additive="base">
                                        <p:cTn id="32"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0-#ppt_w/2"/>
                                          </p:val>
                                        </p:tav>
                                        <p:tav tm="100000">
                                          <p:val>
                                            <p:strVal val="#ppt_x"/>
                                          </p:val>
                                        </p:tav>
                                      </p:tavLst>
                                    </p:anim>
                                    <p:anim calcmode="lin" valueType="num">
                                      <p:cBhvr additive="base">
                                        <p:cTn id="38"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F454B0-D3EB-0883-C9D3-9DF0BEA7F605}"/>
              </a:ext>
            </a:extLst>
          </p:cNvPr>
          <p:cNvSpPr>
            <a:spLocks noGrp="1"/>
          </p:cNvSpPr>
          <p:nvPr>
            <p:ph type="body" sz="quarter" idx="10"/>
          </p:nvPr>
        </p:nvSpPr>
        <p:spPr>
          <a:xfrm>
            <a:off x="952499" y="3417726"/>
            <a:ext cx="6601239" cy="647914"/>
          </a:xfrm>
        </p:spPr>
        <p:txBody>
          <a:bodyPr anchor="ctr"/>
          <a:lstStyle/>
          <a:p>
            <a:r>
              <a:rPr lang="en-US" sz="2000" dirty="0">
                <a:effectLst/>
                <a:latin typeface="Marselis Pro Light" panose="02000503030000020004" pitchFamily="50" charset="0"/>
              </a:rPr>
              <a:t>DO WHAT'S RIGHT ALWAYS</a:t>
            </a:r>
            <a:endParaRPr lang="en-US" sz="2000" dirty="0">
              <a:latin typeface="Marselis Pro Light" panose="02000503030000020004" pitchFamily="50" charset="0"/>
            </a:endParaRPr>
          </a:p>
        </p:txBody>
      </p:sp>
      <p:sp>
        <p:nvSpPr>
          <p:cNvPr id="6" name="Text Placeholder 5">
            <a:extLst>
              <a:ext uri="{FF2B5EF4-FFF2-40B4-BE49-F238E27FC236}">
                <a16:creationId xmlns:a16="http://schemas.microsoft.com/office/drawing/2014/main" id="{9C426625-62CD-B338-A5CD-FD75D57AC8D9}"/>
              </a:ext>
            </a:extLst>
          </p:cNvPr>
          <p:cNvSpPr>
            <a:spLocks noGrp="1"/>
          </p:cNvSpPr>
          <p:nvPr>
            <p:ph type="body" sz="quarter" idx="11"/>
          </p:nvPr>
        </p:nvSpPr>
        <p:spPr>
          <a:xfrm>
            <a:off x="952499" y="1454016"/>
            <a:ext cx="6601239" cy="1963710"/>
          </a:xfrm>
        </p:spPr>
        <p:txBody>
          <a:bodyPr/>
          <a:lstStyle/>
          <a:p>
            <a:r>
              <a:rPr lang="en-US" sz="6000" b="1" dirty="0">
                <a:latin typeface="Marselis Pro" panose="02000503030000020004"/>
              </a:rPr>
              <a:t>TRUST</a:t>
            </a:r>
            <a:endParaRPr lang="en-US" dirty="0"/>
          </a:p>
        </p:txBody>
      </p:sp>
    </p:spTree>
    <p:custDataLst>
      <p:tags r:id="rId1"/>
    </p:custDataLst>
    <p:extLst>
      <p:ext uri="{BB962C8B-B14F-4D97-AF65-F5344CB8AC3E}">
        <p14:creationId xmlns:p14="http://schemas.microsoft.com/office/powerpoint/2010/main" val="378273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blue line on a black background&#10;&#10;Description automatically generated">
            <a:extLst>
              <a:ext uri="{FF2B5EF4-FFF2-40B4-BE49-F238E27FC236}">
                <a16:creationId xmlns:a16="http://schemas.microsoft.com/office/drawing/2014/main" id="{66A6D5A6-8BC0-14AF-9E60-D3C2AE6D9E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51759"/>
            <a:ext cx="12192000" cy="3250420"/>
          </a:xfrm>
          <a:prstGeom prst="rect">
            <a:avLst/>
          </a:prstGeom>
        </p:spPr>
      </p:pic>
      <p:sp>
        <p:nvSpPr>
          <p:cNvPr id="20" name="Text Placeholder 19">
            <a:extLst>
              <a:ext uri="{FF2B5EF4-FFF2-40B4-BE49-F238E27FC236}">
                <a16:creationId xmlns:a16="http://schemas.microsoft.com/office/drawing/2014/main" id="{F74C769A-0FC5-BD79-AE63-848107B2D1DF}"/>
              </a:ext>
            </a:extLst>
          </p:cNvPr>
          <p:cNvSpPr>
            <a:spLocks noGrp="1"/>
          </p:cNvSpPr>
          <p:nvPr>
            <p:ph type="body" sz="quarter" idx="11"/>
          </p:nvPr>
        </p:nvSpPr>
        <p:spPr/>
        <p:txBody>
          <a:bodyPr/>
          <a:lstStyle/>
          <a:p>
            <a:r>
              <a:rPr lang="en-US" dirty="0"/>
              <a:t>Trust</a:t>
            </a:r>
          </a:p>
        </p:txBody>
      </p:sp>
      <p:sp>
        <p:nvSpPr>
          <p:cNvPr id="22" name="Text Placeholder 2">
            <a:extLst>
              <a:ext uri="{FF2B5EF4-FFF2-40B4-BE49-F238E27FC236}">
                <a16:creationId xmlns:a16="http://schemas.microsoft.com/office/drawing/2014/main" id="{4141260D-D558-6363-57C8-44A0BE312AEA}"/>
              </a:ext>
            </a:extLst>
          </p:cNvPr>
          <p:cNvSpPr txBox="1">
            <a:spLocks/>
          </p:cNvSpPr>
          <p:nvPr/>
        </p:nvSpPr>
        <p:spPr>
          <a:xfrm>
            <a:off x="990600" y="1527272"/>
            <a:ext cx="4038597" cy="31715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Marselis Pro Light" panose="02000503030000020004" pitchFamily="50" charset="0"/>
              </a:rPr>
              <a:t>Commitment </a:t>
            </a:r>
            <a:endParaRPr lang="en-US" dirty="0">
              <a:latin typeface="Marselis Pro Light" panose="02000503030000020004" pitchFamily="50" charset="0"/>
            </a:endParaRPr>
          </a:p>
        </p:txBody>
      </p:sp>
      <p:sp>
        <p:nvSpPr>
          <p:cNvPr id="23" name="Text Placeholder 4">
            <a:extLst>
              <a:ext uri="{FF2B5EF4-FFF2-40B4-BE49-F238E27FC236}">
                <a16:creationId xmlns:a16="http://schemas.microsoft.com/office/drawing/2014/main" id="{8872DC5E-183D-082F-3783-9359775FAB99}"/>
              </a:ext>
            </a:extLst>
          </p:cNvPr>
          <p:cNvSpPr txBox="1">
            <a:spLocks/>
          </p:cNvSpPr>
          <p:nvPr/>
        </p:nvSpPr>
        <p:spPr>
          <a:xfrm>
            <a:off x="1039502" y="2580465"/>
            <a:ext cx="3989695" cy="31715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arselis Pro Light" panose="02000503030000020004" pitchFamily="50" charset="0"/>
              </a:rPr>
              <a:t>Competent </a:t>
            </a:r>
          </a:p>
        </p:txBody>
      </p:sp>
      <p:sp>
        <p:nvSpPr>
          <p:cNvPr id="24" name="Text Placeholder 6">
            <a:extLst>
              <a:ext uri="{FF2B5EF4-FFF2-40B4-BE49-F238E27FC236}">
                <a16:creationId xmlns:a16="http://schemas.microsoft.com/office/drawing/2014/main" id="{2D96FFE0-A390-EDBD-EEC5-3696C54A0262}"/>
              </a:ext>
            </a:extLst>
          </p:cNvPr>
          <p:cNvSpPr txBox="1">
            <a:spLocks/>
          </p:cNvSpPr>
          <p:nvPr/>
        </p:nvSpPr>
        <p:spPr>
          <a:xfrm>
            <a:off x="1039502" y="3704267"/>
            <a:ext cx="3989695" cy="31715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arselis Pro Light" panose="02000503030000020004" pitchFamily="50" charset="0"/>
              </a:rPr>
              <a:t>Confidence </a:t>
            </a:r>
          </a:p>
        </p:txBody>
      </p:sp>
      <p:sp>
        <p:nvSpPr>
          <p:cNvPr id="25" name="Text Placeholder 6">
            <a:extLst>
              <a:ext uri="{FF2B5EF4-FFF2-40B4-BE49-F238E27FC236}">
                <a16:creationId xmlns:a16="http://schemas.microsoft.com/office/drawing/2014/main" id="{62A661F1-7219-F178-614D-050480CF436E}"/>
              </a:ext>
            </a:extLst>
          </p:cNvPr>
          <p:cNvSpPr txBox="1">
            <a:spLocks/>
          </p:cNvSpPr>
          <p:nvPr/>
        </p:nvSpPr>
        <p:spPr>
          <a:xfrm>
            <a:off x="1039502" y="4669494"/>
            <a:ext cx="3989695" cy="317150"/>
          </a:xfrm>
          <a:prstGeom prst="rect">
            <a:avLst/>
          </a:prstGeom>
        </p:spPr>
        <p:txBody>
          <a:bodyPr lIns="0" tIns="0" rIns="0" bIns="0" anchor="ctr" anchorCtr="0"/>
          <a:lstStyle>
            <a:lvl1pPr marL="0" indent="0" algn="l" defTabSz="914400" rtl="0" eaLnBrk="1" latinLnBrk="0" hangingPunct="1">
              <a:lnSpc>
                <a:spcPct val="100000"/>
              </a:lnSpc>
              <a:spcBef>
                <a:spcPts val="0"/>
              </a:spcBef>
              <a:buFont typeface="Arial" panose="020B0604020202020204" pitchFamily="34" charset="0"/>
              <a:buNone/>
              <a:defRPr sz="1600" b="0" kern="1200" cap="none" baseline="0">
                <a:solidFill>
                  <a:schemeClr val="tx1"/>
                </a:solidFill>
                <a:latin typeface="Marselis Pro" panose="02000503030000020004" pitchFamily="2" charset="77"/>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800" dirty="0">
                <a:latin typeface="Marselis Pro Light" panose="02000503030000020004" pitchFamily="50" charset="0"/>
              </a:rPr>
              <a:t>Care </a:t>
            </a:r>
          </a:p>
        </p:txBody>
      </p:sp>
      <p:sp>
        <p:nvSpPr>
          <p:cNvPr id="30" name="Content Placeholder 4">
            <a:extLst>
              <a:ext uri="{FF2B5EF4-FFF2-40B4-BE49-F238E27FC236}">
                <a16:creationId xmlns:a16="http://schemas.microsoft.com/office/drawing/2014/main" id="{91ACAB41-B706-90AD-F3C6-CBFEDA6A5625}"/>
              </a:ext>
            </a:extLst>
          </p:cNvPr>
          <p:cNvSpPr>
            <a:spLocks noGrp="1"/>
          </p:cNvSpPr>
          <p:nvPr>
            <p:ph sz="quarter" idx="23"/>
          </p:nvPr>
        </p:nvSpPr>
        <p:spPr>
          <a:xfrm>
            <a:off x="8123306" y="6256997"/>
            <a:ext cx="2889250" cy="376237"/>
          </a:xfrm>
        </p:spPr>
        <p:txBody>
          <a:bodyPr/>
          <a:lstStyle/>
          <a:p>
            <a:r>
              <a:rPr lang="en-US" dirty="0"/>
              <a:t>THRIVE Customer Service </a:t>
            </a:r>
          </a:p>
        </p:txBody>
      </p:sp>
    </p:spTree>
    <p:custDataLst>
      <p:tags r:id="rId1"/>
    </p:custDataLst>
    <p:extLst>
      <p:ext uri="{BB962C8B-B14F-4D97-AF65-F5344CB8AC3E}">
        <p14:creationId xmlns:p14="http://schemas.microsoft.com/office/powerpoint/2010/main" val="247887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0-#ppt_w/2"/>
                                          </p:val>
                                        </p:tav>
                                        <p:tav tm="100000">
                                          <p:val>
                                            <p:strVal val="#ppt_x"/>
                                          </p:val>
                                        </p:tav>
                                      </p:tavLst>
                                    </p:anim>
                                    <p:anim calcmode="lin" valueType="num">
                                      <p:cBhvr additive="base">
                                        <p:cTn id="8" dur="75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750" fill="hold"/>
                                        <p:tgtEl>
                                          <p:spTgt spid="23"/>
                                        </p:tgtEl>
                                        <p:attrNameLst>
                                          <p:attrName>ppt_x</p:attrName>
                                        </p:attrNameLst>
                                      </p:cBhvr>
                                      <p:tavLst>
                                        <p:tav tm="0">
                                          <p:val>
                                            <p:strVal val="0-#ppt_w/2"/>
                                          </p:val>
                                        </p:tav>
                                        <p:tav tm="100000">
                                          <p:val>
                                            <p:strVal val="#ppt_x"/>
                                          </p:val>
                                        </p:tav>
                                      </p:tavLst>
                                    </p:anim>
                                    <p:anim calcmode="lin" valueType="num">
                                      <p:cBhvr additive="base">
                                        <p:cTn id="12" dur="750" fill="hold"/>
                                        <p:tgtEl>
                                          <p:spTgt spid="2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750" fill="hold"/>
                                        <p:tgtEl>
                                          <p:spTgt spid="24"/>
                                        </p:tgtEl>
                                        <p:attrNameLst>
                                          <p:attrName>ppt_x</p:attrName>
                                        </p:attrNameLst>
                                      </p:cBhvr>
                                      <p:tavLst>
                                        <p:tav tm="0">
                                          <p:val>
                                            <p:strVal val="0-#ppt_w/2"/>
                                          </p:val>
                                        </p:tav>
                                        <p:tav tm="100000">
                                          <p:val>
                                            <p:strVal val="#ppt_x"/>
                                          </p:val>
                                        </p:tav>
                                      </p:tavLst>
                                    </p:anim>
                                    <p:anim calcmode="lin" valueType="num">
                                      <p:cBhvr additive="base">
                                        <p:cTn id="16" dur="750" fill="hold"/>
                                        <p:tgtEl>
                                          <p:spTgt spid="2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75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750" fill="hold"/>
                                        <p:tgtEl>
                                          <p:spTgt spid="25"/>
                                        </p:tgtEl>
                                        <p:attrNameLst>
                                          <p:attrName>ppt_x</p:attrName>
                                        </p:attrNameLst>
                                      </p:cBhvr>
                                      <p:tavLst>
                                        <p:tav tm="0">
                                          <p:val>
                                            <p:strVal val="0-#ppt_w/2"/>
                                          </p:val>
                                        </p:tav>
                                        <p:tav tm="100000">
                                          <p:val>
                                            <p:strVal val="#ppt_x"/>
                                          </p:val>
                                        </p:tav>
                                      </p:tavLst>
                                    </p:anim>
                                    <p:anim calcmode="lin" valueType="num">
                                      <p:cBhvr additive="base">
                                        <p:cTn id="20"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3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_Titles + Dividers">
  <a:themeElements>
    <a:clrScheme name="Osaic 2023">
      <a:dk1>
        <a:srgbClr val="15535E"/>
      </a:dk1>
      <a:lt1>
        <a:srgbClr val="DED9C4"/>
      </a:lt1>
      <a:dk2>
        <a:srgbClr val="000000"/>
      </a:dk2>
      <a:lt2>
        <a:srgbClr val="E7E6E6"/>
      </a:lt2>
      <a:accent1>
        <a:srgbClr val="CBFA40"/>
      </a:accent1>
      <a:accent2>
        <a:srgbClr val="FC705B"/>
      </a:accent2>
      <a:accent3>
        <a:srgbClr val="A5A5A5"/>
      </a:accent3>
      <a:accent4>
        <a:srgbClr val="A0BEC1"/>
      </a:accent4>
      <a:accent5>
        <a:srgbClr val="E9FF99"/>
      </a:accent5>
      <a:accent6>
        <a:srgbClr val="B9C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7FCA2E3-FA85-8441-927E-90ED82EE30CA}" vid="{DCA326F4-445F-9E45-BDF2-D500295EF28A}"/>
    </a:ext>
  </a:extLst>
</a:theme>
</file>

<file path=ppt/theme/theme2.xml><?xml version="1.0" encoding="utf-8"?>
<a:theme xmlns:a="http://schemas.openxmlformats.org/drawingml/2006/main" name="B_Content_Light">
  <a:themeElements>
    <a:clrScheme name="Osaic 2023">
      <a:dk1>
        <a:srgbClr val="15535E"/>
      </a:dk1>
      <a:lt1>
        <a:srgbClr val="DED9C4"/>
      </a:lt1>
      <a:dk2>
        <a:srgbClr val="000000"/>
      </a:dk2>
      <a:lt2>
        <a:srgbClr val="E7E6E6"/>
      </a:lt2>
      <a:accent1>
        <a:srgbClr val="CBFA40"/>
      </a:accent1>
      <a:accent2>
        <a:srgbClr val="FC705B"/>
      </a:accent2>
      <a:accent3>
        <a:srgbClr val="A5A5A5"/>
      </a:accent3>
      <a:accent4>
        <a:srgbClr val="A0BEC1"/>
      </a:accent4>
      <a:accent5>
        <a:srgbClr val="E9FF99"/>
      </a:accent5>
      <a:accent6>
        <a:srgbClr val="B9CB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7FCA2E3-FA85-8441-927E-90ED82EE30CA}" vid="{ABF6E150-7716-C944-98DA-E5A8DFCC245E}"/>
    </a:ext>
  </a:extLst>
</a:theme>
</file>

<file path=ppt/theme/theme3.xml><?xml version="1.0" encoding="utf-8"?>
<a:theme xmlns:a="http://schemas.openxmlformats.org/drawingml/2006/main" name="C_Content_Dark">
  <a:themeElements>
    <a:clrScheme name="Osaic 2023">
      <a:dk1>
        <a:srgbClr val="15535E"/>
      </a:dk1>
      <a:lt1>
        <a:srgbClr val="DED9C4"/>
      </a:lt1>
      <a:dk2>
        <a:srgbClr val="000000"/>
      </a:dk2>
      <a:lt2>
        <a:srgbClr val="E7E6E6"/>
      </a:lt2>
      <a:accent1>
        <a:srgbClr val="CBFA40"/>
      </a:accent1>
      <a:accent2>
        <a:srgbClr val="FC705B"/>
      </a:accent2>
      <a:accent3>
        <a:srgbClr val="A5A5A5"/>
      </a:accent3>
      <a:accent4>
        <a:srgbClr val="A0BEC1"/>
      </a:accent4>
      <a:accent5>
        <a:srgbClr val="E9FF99"/>
      </a:accent5>
      <a:accent6>
        <a:srgbClr val="B9CB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7FCA2E3-FA85-8441-927E-90ED82EE30CA}" vid="{572A01B2-AE12-0547-A16F-FC184F7030E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Osaic Presentation Template</Template>
  <TotalTime>7624</TotalTime>
  <Words>2465</Words>
  <Application>Microsoft Office PowerPoint</Application>
  <PresentationFormat>Widescreen</PresentationFormat>
  <Paragraphs>336</Paragraphs>
  <Slides>35</Slides>
  <Notes>27</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35</vt:i4>
      </vt:variant>
    </vt:vector>
  </HeadingPairs>
  <TitlesOfParts>
    <vt:vector size="46" baseType="lpstr">
      <vt:lpstr>Arial</vt:lpstr>
      <vt:lpstr>Calibri</vt:lpstr>
      <vt:lpstr>Cordale</vt:lpstr>
      <vt:lpstr>Marselis</vt:lpstr>
      <vt:lpstr>Marselis Pro</vt:lpstr>
      <vt:lpstr>Marselis Pro Light</vt:lpstr>
      <vt:lpstr>System Font Regular</vt:lpstr>
      <vt:lpstr>Wingdings</vt:lpstr>
      <vt:lpstr>A_Titles + Dividers</vt:lpstr>
      <vt:lpstr>B_Content_Light</vt:lpstr>
      <vt:lpstr>C_Content_Dark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Advisor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Marshall, Lavinia</dc:creator>
  <cp:lastModifiedBy>Brian Langford</cp:lastModifiedBy>
  <cp:revision>15</cp:revision>
  <dcterms:created xsi:type="dcterms:W3CDTF">2023-07-13T21:22:10Z</dcterms:created>
  <dcterms:modified xsi:type="dcterms:W3CDTF">2024-09-25T20:56:16Z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7FFEF8AC-4A76-4596-900E-D9188BF94016</vt:lpwstr>
  </property>
  <property fmtid="{D5CDD505-2E9C-101B-9397-08002B2CF9AE}" pid="3" name="ArticulatePath">
    <vt:lpwstr>https://advisorgroup-my.sharepoint.com/personal/lavinia_marshall_osaic_com/Documents/Desktop/Customer Service Osaic </vt:lpwstr>
  </property>
</Properties>
</file>