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ags/tag24.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5.xml" ContentType="application/vnd.openxmlformats-officedocument.presentationml.tags+xml"/>
  <Override PartName="/ppt/notesSlides/notesSlide1.xml" ContentType="application/vnd.openxmlformats-officedocument.presentationml.notesSlide+xml"/>
  <Override PartName="/ppt/tags/tag26.xml" ContentType="application/vnd.openxmlformats-officedocument.presentationml.tags+xml"/>
  <Override PartName="/ppt/notesSlides/notesSlide2.xml" ContentType="application/vnd.openxmlformats-officedocument.presentationml.notesSlide+xml"/>
  <Override PartName="/ppt/tags/tag27.xml" ContentType="application/vnd.openxmlformats-officedocument.presentationml.tags+xml"/>
  <Override PartName="/ppt/notesSlides/notesSlide3.xml" ContentType="application/vnd.openxmlformats-officedocument.presentationml.notesSlide+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notesSlides/notesSlide5.xml" ContentType="application/vnd.openxmlformats-officedocument.presentationml.notesSlide+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notesSlides/notesSlide7.xml" ContentType="application/vnd.openxmlformats-officedocument.presentationml.notesSlide+xml"/>
  <Override PartName="/ppt/tags/tag32.xml" ContentType="application/vnd.openxmlformats-officedocument.presentationml.tags+xml"/>
  <Override PartName="/ppt/notesSlides/notesSlide8.xml" ContentType="application/vnd.openxmlformats-officedocument.presentationml.notesSlide+xml"/>
  <Override PartName="/ppt/tags/tag33.xml" ContentType="application/vnd.openxmlformats-officedocument.presentationml.tags+xml"/>
  <Override PartName="/ppt/notesSlides/notesSlide9.xml" ContentType="application/vnd.openxmlformats-officedocument.presentationml.notesSlide+xml"/>
  <Override PartName="/ppt/tags/tag34.xml" ContentType="application/vnd.openxmlformats-officedocument.presentationml.tags+xml"/>
  <Override PartName="/ppt/notesSlides/notesSlide10.xml" ContentType="application/vnd.openxmlformats-officedocument.presentationml.notesSlide+xml"/>
  <Override PartName="/ppt/tags/tag35.xml" ContentType="application/vnd.openxmlformats-officedocument.presentationml.tags+xml"/>
  <Override PartName="/ppt/notesSlides/notesSlide11.xml" ContentType="application/vnd.openxmlformats-officedocument.presentationml.notesSlide+xml"/>
  <Override PartName="/ppt/tags/tag36.xml" ContentType="application/vnd.openxmlformats-officedocument.presentationml.tags+xml"/>
  <Override PartName="/ppt/notesSlides/notesSlide12.xml" ContentType="application/vnd.openxmlformats-officedocument.presentationml.notesSlide+xml"/>
  <Override PartName="/ppt/tags/tag37.xml" ContentType="application/vnd.openxmlformats-officedocument.presentationml.tags+xml"/>
  <Override PartName="/ppt/notesSlides/notesSlide13.xml" ContentType="application/vnd.openxmlformats-officedocument.presentationml.notesSlide+xml"/>
  <Override PartName="/ppt/tags/tag38.xml" ContentType="application/vnd.openxmlformats-officedocument.presentationml.tags+xml"/>
  <Override PartName="/ppt/notesSlides/notesSlide14.xml" ContentType="application/vnd.openxmlformats-officedocument.presentationml.notesSlide+xml"/>
  <Override PartName="/ppt/tags/tag39.xml" ContentType="application/vnd.openxmlformats-officedocument.presentationml.tags+xml"/>
  <Override PartName="/ppt/notesSlides/notesSlide15.xml" ContentType="application/vnd.openxmlformats-officedocument.presentationml.notesSlide+xml"/>
  <Override PartName="/ppt/tags/tag40.xml" ContentType="application/vnd.openxmlformats-officedocument.presentationml.tags+xml"/>
  <Override PartName="/ppt/notesSlides/notesSlide16.xml" ContentType="application/vnd.openxmlformats-officedocument.presentationml.notesSlide+xml"/>
  <Override PartName="/ppt/tags/tag41.xml" ContentType="application/vnd.openxmlformats-officedocument.presentationml.tags+xml"/>
  <Override PartName="/ppt/notesSlides/notesSlide17.xml" ContentType="application/vnd.openxmlformats-officedocument.presentationml.notesSlide+xml"/>
  <Override PartName="/ppt/tags/tag42.xml" ContentType="application/vnd.openxmlformats-officedocument.presentationml.tags+xml"/>
  <Override PartName="/ppt/notesSlides/notesSlide18.xml" ContentType="application/vnd.openxmlformats-officedocument.presentationml.notesSlide+xml"/>
  <Override PartName="/ppt/tags/tag43.xml" ContentType="application/vnd.openxmlformats-officedocument.presentationml.tags+xml"/>
  <Override PartName="/ppt/notesSlides/notesSlide19.xml" ContentType="application/vnd.openxmlformats-officedocument.presentationml.notesSlide+xml"/>
  <Override PartName="/ppt/tags/tag44.xml" ContentType="application/vnd.openxmlformats-officedocument.presentationml.tags+xml"/>
  <Override PartName="/ppt/notesSlides/notesSlide20.xml" ContentType="application/vnd.openxmlformats-officedocument.presentationml.notesSlide+xml"/>
  <Override PartName="/ppt/tags/tag45.xml" ContentType="application/vnd.openxmlformats-officedocument.presentationml.tags+xml"/>
  <Override PartName="/ppt/notesSlides/notesSlide21.xml" ContentType="application/vnd.openxmlformats-officedocument.presentationml.notesSlide+xml"/>
  <Override PartName="/ppt/tags/tag46.xml" ContentType="application/vnd.openxmlformats-officedocument.presentationml.tags+xml"/>
  <Override PartName="/ppt/notesSlides/notesSlide22.xml" ContentType="application/vnd.openxmlformats-officedocument.presentationml.notesSlide+xml"/>
  <Override PartName="/ppt/tags/tag47.xml" ContentType="application/vnd.openxmlformats-officedocument.presentationml.tags+xml"/>
  <Override PartName="/ppt/notesSlides/notesSlide23.xml" ContentType="application/vnd.openxmlformats-officedocument.presentationml.notesSlide+xml"/>
  <Override PartName="/ppt/tags/tag48.xml" ContentType="application/vnd.openxmlformats-officedocument.presentationml.tags+xml"/>
  <Override PartName="/ppt/notesSlides/notesSlide24.xml" ContentType="application/vnd.openxmlformats-officedocument.presentationml.notesSlide+xml"/>
  <Override PartName="/ppt/tags/tag49.xml" ContentType="application/vnd.openxmlformats-officedocument.presentationml.tags+xml"/>
  <Override PartName="/ppt/notesSlides/notesSlide25.xml" ContentType="application/vnd.openxmlformats-officedocument.presentationml.notesSlide+xml"/>
  <Override PartName="/ppt/tags/tag50.xml" ContentType="application/vnd.openxmlformats-officedocument.presentationml.tags+xml"/>
  <Override PartName="/ppt/notesSlides/notesSlide26.xml" ContentType="application/vnd.openxmlformats-officedocument.presentationml.notesSlide+xml"/>
  <Override PartName="/ppt/tags/tag51.xml" ContentType="application/vnd.openxmlformats-officedocument.presentationml.tags+xml"/>
  <Override PartName="/ppt/notesSlides/notesSlide27.xml" ContentType="application/vnd.openxmlformats-officedocument.presentationml.notesSlide+xml"/>
  <Override PartName="/ppt/tags/tag52.xml" ContentType="application/vnd.openxmlformats-officedocument.presentationml.tags+xml"/>
  <Override PartName="/ppt/notesSlides/notesSlide28.xml" ContentType="application/vnd.openxmlformats-officedocument.presentationml.notesSlide+xml"/>
  <Override PartName="/ppt/tags/tag53.xml" ContentType="application/vnd.openxmlformats-officedocument.presentationml.tags+xml"/>
  <Override PartName="/ppt/notesSlides/notesSlide29.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30.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31.xml" ContentType="application/vnd.openxmlformats-officedocument.presentationml.notesSlide+xml"/>
  <Override PartName="/ppt/tags/tag58.xml" ContentType="application/vnd.openxmlformats-officedocument.presentationml.tags+xml"/>
  <Override PartName="/ppt/notesSlides/notesSlide32.xml" ContentType="application/vnd.openxmlformats-officedocument.presentationml.notesSlide+xml"/>
  <Override PartName="/ppt/tags/tag59.xml" ContentType="application/vnd.openxmlformats-officedocument.presentationml.tags+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0.xml" ContentType="application/vnd.openxmlformats-officedocument.presentationml.tags+xml"/>
  <Override PartName="/ppt/notesSlides/notesSlide34.xml" ContentType="application/vnd.openxmlformats-officedocument.presentationml.notesSlide+xml"/>
  <Override PartName="/ppt/tags/tag61.xml" ContentType="application/vnd.openxmlformats-officedocument.presentationml.tags+xml"/>
  <Override PartName="/ppt/notesSlides/notesSlide35.xml" ContentType="application/vnd.openxmlformats-officedocument.presentationml.notesSlide+xml"/>
  <Override PartName="/ppt/tags/tag62.xml" ContentType="application/vnd.openxmlformats-officedocument.presentationml.tags+xml"/>
  <Override PartName="/ppt/notesSlides/notesSlide36.xml" ContentType="application/vnd.openxmlformats-officedocument.presentationml.notesSlide+xml"/>
  <Override PartName="/ppt/tags/tag63.xml" ContentType="application/vnd.openxmlformats-officedocument.presentationml.tags+xml"/>
  <Override PartName="/ppt/notesSlides/notesSlide37.xml" ContentType="application/vnd.openxmlformats-officedocument.presentationml.notesSlide+xml"/>
  <Override PartName="/ppt/tags/tag64.xml" ContentType="application/vnd.openxmlformats-officedocument.presentationml.tags+xml"/>
  <Override PartName="/ppt/notesSlides/notesSlide38.xml" ContentType="application/vnd.openxmlformats-officedocument.presentationml.notesSlide+xml"/>
  <Override PartName="/ppt/tags/tag65.xml" ContentType="application/vnd.openxmlformats-officedocument.presentationml.tags+xml"/>
  <Override PartName="/ppt/notesSlides/notesSlide39.xml" ContentType="application/vnd.openxmlformats-officedocument.presentationml.notesSlide+xml"/>
  <Override PartName="/ppt/tags/tag66.xml" ContentType="application/vnd.openxmlformats-officedocument.presentationml.tags+xml"/>
  <Override PartName="/ppt/notesSlides/notesSlide40.xml" ContentType="application/vnd.openxmlformats-officedocument.presentationml.notesSlide+xml"/>
  <Override PartName="/ppt/tags/tag67.xml" ContentType="application/vnd.openxmlformats-officedocument.presentationml.tags+xml"/>
  <Override PartName="/ppt/notesSlides/notesSlide41.xml" ContentType="application/vnd.openxmlformats-officedocument.presentationml.notesSlide+xml"/>
  <Override PartName="/ppt/tags/tag68.xml" ContentType="application/vnd.openxmlformats-officedocument.presentationml.tags+xml"/>
  <Override PartName="/ppt/notesSlides/notesSlide42.xml" ContentType="application/vnd.openxmlformats-officedocument.presentationml.notesSlide+xml"/>
  <Override PartName="/ppt/tags/tag69.xml" ContentType="application/vnd.openxmlformats-officedocument.presentationml.tags+xml"/>
  <Override PartName="/ppt/notesSlides/notesSlide43.xml" ContentType="application/vnd.openxmlformats-officedocument.presentationml.notesSlide+xml"/>
  <Override PartName="/ppt/tags/tag70.xml" ContentType="application/vnd.openxmlformats-officedocument.presentationml.tags+xml"/>
  <Override PartName="/ppt/notesSlides/notesSlide44.xml" ContentType="application/vnd.openxmlformats-officedocument.presentationml.notesSlide+xml"/>
  <Override PartName="/ppt/tags/tag71.xml" ContentType="application/vnd.openxmlformats-officedocument.presentationml.tags+xml"/>
  <Override PartName="/ppt/notesSlides/notesSlide45.xml" ContentType="application/vnd.openxmlformats-officedocument.presentationml.notesSlide+xml"/>
  <Override PartName="/ppt/tags/tag72.xml" ContentType="application/vnd.openxmlformats-officedocument.presentationml.tags+xml"/>
  <Override PartName="/ppt/notesSlides/notesSlide46.xml" ContentType="application/vnd.openxmlformats-officedocument.presentationml.notesSlide+xml"/>
  <Override PartName="/ppt/tags/tag73.xml" ContentType="application/vnd.openxmlformats-officedocument.presentationml.tags+xml"/>
  <Override PartName="/ppt/notesSlides/notesSlide47.xml" ContentType="application/vnd.openxmlformats-officedocument.presentationml.notesSlide+xml"/>
  <Override PartName="/ppt/tags/tag74.xml" ContentType="application/vnd.openxmlformats-officedocument.presentationml.tags+xml"/>
  <Override PartName="/ppt/notesSlides/notesSlide48.xml" ContentType="application/vnd.openxmlformats-officedocument.presentationml.notesSlide+xml"/>
  <Override PartName="/ppt/tags/tag75.xml" ContentType="application/vnd.openxmlformats-officedocument.presentationml.tags+xml"/>
  <Override PartName="/ppt/notesSlides/notesSlide49.xml" ContentType="application/vnd.openxmlformats-officedocument.presentationml.notesSlide+xml"/>
  <Override PartName="/ppt/tags/tag76.xml" ContentType="application/vnd.openxmlformats-officedocument.presentationml.tags+xml"/>
  <Override PartName="/ppt/notesSlides/notesSlide50.xml" ContentType="application/vnd.openxmlformats-officedocument.presentationml.notesSlide+xml"/>
  <Override PartName="/ppt/tags/tag77.xml" ContentType="application/vnd.openxmlformats-officedocument.presentationml.tags+xml"/>
  <Override PartName="/ppt/notesSlides/notesSlide51.xml" ContentType="application/vnd.openxmlformats-officedocument.presentationml.notesSlide+xml"/>
  <Override PartName="/ppt/tags/tag78.xml" ContentType="application/vnd.openxmlformats-officedocument.presentationml.tags+xml"/>
  <Override PartName="/ppt/notesSlides/notesSlide52.xml" ContentType="application/vnd.openxmlformats-officedocument.presentationml.notesSlide+xml"/>
  <Override PartName="/ppt/tags/tag79.xml" ContentType="application/vnd.openxmlformats-officedocument.presentationml.tags+xml"/>
  <Override PartName="/ppt/notesSlides/notesSlide53.xml" ContentType="application/vnd.openxmlformats-officedocument.presentationml.notesSlide+xml"/>
  <Override PartName="/ppt/tags/tag80.xml" ContentType="application/vnd.openxmlformats-officedocument.presentationml.tags+xml"/>
  <Override PartName="/ppt/notesSlides/notesSlide54.xml" ContentType="application/vnd.openxmlformats-officedocument.presentationml.notesSlide+xml"/>
  <Override PartName="/ppt/tags/tag81.xml" ContentType="application/vnd.openxmlformats-officedocument.presentationml.tags+xml"/>
  <Override PartName="/ppt/notesSlides/notesSlide55.xml" ContentType="application/vnd.openxmlformats-officedocument.presentationml.notesSlide+xml"/>
  <Override PartName="/ppt/tags/tag82.xml" ContentType="application/vnd.openxmlformats-officedocument.presentationml.tags+xml"/>
  <Override PartName="/ppt/notesSlides/notesSlide56.xml" ContentType="application/vnd.openxmlformats-officedocument.presentationml.notesSlide+xml"/>
  <Override PartName="/ppt/tags/tag83.xml" ContentType="application/vnd.openxmlformats-officedocument.presentationml.tags+xml"/>
  <Override PartName="/ppt/notesSlides/notesSlide57.xml" ContentType="application/vnd.openxmlformats-officedocument.presentationml.notesSlide+xml"/>
  <Override PartName="/ppt/tags/tag84.xml" ContentType="application/vnd.openxmlformats-officedocument.presentationml.tags+xml"/>
  <Override PartName="/ppt/notesSlides/notesSlide58.xml" ContentType="application/vnd.openxmlformats-officedocument.presentationml.notesSlide+xml"/>
  <Override PartName="/ppt/tags/tag85.xml" ContentType="application/vnd.openxmlformats-officedocument.presentationml.tags+xml"/>
  <Override PartName="/ppt/notesSlides/notesSlide59.xml" ContentType="application/vnd.openxmlformats-officedocument.presentationml.notesSlide+xml"/>
  <Override PartName="/ppt/tags/tag86.xml" ContentType="application/vnd.openxmlformats-officedocument.presentationml.tags+xml"/>
  <Override PartName="/ppt/notesSlides/notesSlide60.xml" ContentType="application/vnd.openxmlformats-officedocument.presentationml.notesSlide+xml"/>
  <Override PartName="/ppt/tags/tag87.xml" ContentType="application/vnd.openxmlformats-officedocument.presentationml.tags+xml"/>
  <Override PartName="/ppt/notesSlides/notesSlide61.xml" ContentType="application/vnd.openxmlformats-officedocument.presentationml.notesSlide+xml"/>
  <Override PartName="/ppt/tags/tag88.xml" ContentType="application/vnd.openxmlformats-officedocument.presentationml.tags+xml"/>
  <Override PartName="/ppt/notesSlides/notesSlide62.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63.xml" ContentType="application/vnd.openxmlformats-officedocument.presentationml.notesSlide+xml"/>
  <Override PartName="/ppt/tags/tag91.xml" ContentType="application/vnd.openxmlformats-officedocument.presentationml.tags+xml"/>
  <Override PartName="/ppt/notesSlides/notesSlide64.xml" ContentType="application/vnd.openxmlformats-officedocument.presentationml.notesSlide+xml"/>
  <Override PartName="/ppt/tags/tag92.xml" ContentType="application/vnd.openxmlformats-officedocument.presentationml.tags+xml"/>
  <Override PartName="/ppt/notesSlides/notesSlide65.xml" ContentType="application/vnd.openxmlformats-officedocument.presentationml.notesSlide+xml"/>
  <Override PartName="/ppt/tags/tag93.xml" ContentType="application/vnd.openxmlformats-officedocument.presentationml.tags+xml"/>
  <Override PartName="/ppt/notesSlides/notesSlide66.xml" ContentType="application/vnd.openxmlformats-officedocument.presentationml.notesSlide+xml"/>
  <Override PartName="/ppt/tags/tag94.xml" ContentType="application/vnd.openxmlformats-officedocument.presentationml.tags+xml"/>
  <Override PartName="/ppt/notesSlides/notesSlide67.xml" ContentType="application/vnd.openxmlformats-officedocument.presentationml.notesSlide+xml"/>
  <Override PartName="/ppt/tags/tag95.xml" ContentType="application/vnd.openxmlformats-officedocument.presentationml.tags+xml"/>
  <Override PartName="/ppt/notesSlides/notesSlide68.xml" ContentType="application/vnd.openxmlformats-officedocument.presentationml.notesSlide+xml"/>
  <Override PartName="/ppt/tags/tag96.xml" ContentType="application/vnd.openxmlformats-officedocument.presentationml.tags+xml"/>
  <Override PartName="/ppt/notesSlides/notesSlide69.xml" ContentType="application/vnd.openxmlformats-officedocument.presentationml.notesSlide+xml"/>
  <Override PartName="/ppt/tags/tag97.xml" ContentType="application/vnd.openxmlformats-officedocument.presentationml.tags+xml"/>
  <Override PartName="/ppt/notesSlides/notesSlide70.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71.xml" ContentType="application/vnd.openxmlformats-officedocument.presentationml.notesSlide+xml"/>
  <Override PartName="/ppt/tags/tag100.xml" ContentType="application/vnd.openxmlformats-officedocument.presentationml.tags+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3"/>
    <p:sldMasterId id="2147483668" r:id="rId4"/>
    <p:sldMasterId id="2147483800" r:id="rId5"/>
    <p:sldMasterId id="2147483833" r:id="rId6"/>
  </p:sldMasterIdLst>
  <p:notesMasterIdLst>
    <p:notesMasterId r:id="rId83"/>
  </p:notesMasterIdLst>
  <p:sldIdLst>
    <p:sldId id="1459" r:id="rId7"/>
    <p:sldId id="372" r:id="rId8"/>
    <p:sldId id="1413" r:id="rId9"/>
    <p:sldId id="1414" r:id="rId10"/>
    <p:sldId id="1415" r:id="rId11"/>
    <p:sldId id="1416" r:id="rId12"/>
    <p:sldId id="1418" r:id="rId13"/>
    <p:sldId id="1417" r:id="rId14"/>
    <p:sldId id="1419" r:id="rId15"/>
    <p:sldId id="1429" r:id="rId16"/>
    <p:sldId id="1420" r:id="rId17"/>
    <p:sldId id="1449" r:id="rId18"/>
    <p:sldId id="1427" r:id="rId19"/>
    <p:sldId id="1428" r:id="rId20"/>
    <p:sldId id="1452" r:id="rId21"/>
    <p:sldId id="471" r:id="rId22"/>
    <p:sldId id="1451" r:id="rId23"/>
    <p:sldId id="1421" r:id="rId24"/>
    <p:sldId id="1434" r:id="rId25"/>
    <p:sldId id="1422" r:id="rId26"/>
    <p:sldId id="1438" r:id="rId27"/>
    <p:sldId id="1439" r:id="rId28"/>
    <p:sldId id="1461" r:id="rId29"/>
    <p:sldId id="1423" r:id="rId30"/>
    <p:sldId id="1450" r:id="rId31"/>
    <p:sldId id="1436" r:id="rId32"/>
    <p:sldId id="1458" r:id="rId33"/>
    <p:sldId id="1424" r:id="rId34"/>
    <p:sldId id="1442" r:id="rId35"/>
    <p:sldId id="1446" r:id="rId36"/>
    <p:sldId id="1447" r:id="rId37"/>
    <p:sldId id="1462" r:id="rId38"/>
    <p:sldId id="384" r:id="rId39"/>
    <p:sldId id="457" r:id="rId40"/>
    <p:sldId id="458" r:id="rId41"/>
    <p:sldId id="459" r:id="rId42"/>
    <p:sldId id="460" r:id="rId43"/>
    <p:sldId id="461" r:id="rId44"/>
    <p:sldId id="462" r:id="rId45"/>
    <p:sldId id="463" r:id="rId46"/>
    <p:sldId id="464" r:id="rId47"/>
    <p:sldId id="465" r:id="rId48"/>
    <p:sldId id="467" r:id="rId49"/>
    <p:sldId id="466" r:id="rId50"/>
    <p:sldId id="468" r:id="rId51"/>
    <p:sldId id="469" r:id="rId52"/>
    <p:sldId id="1463" r:id="rId53"/>
    <p:sldId id="470" r:id="rId54"/>
    <p:sldId id="472" r:id="rId55"/>
    <p:sldId id="473" r:id="rId56"/>
    <p:sldId id="474" r:id="rId57"/>
    <p:sldId id="477" r:id="rId58"/>
    <p:sldId id="478" r:id="rId59"/>
    <p:sldId id="475" r:id="rId60"/>
    <p:sldId id="371" r:id="rId61"/>
    <p:sldId id="1465" r:id="rId62"/>
    <p:sldId id="941" r:id="rId63"/>
    <p:sldId id="1466" r:id="rId64"/>
    <p:sldId id="871" r:id="rId65"/>
    <p:sldId id="878" r:id="rId66"/>
    <p:sldId id="879" r:id="rId67"/>
    <p:sldId id="425" r:id="rId68"/>
    <p:sldId id="942" r:id="rId69"/>
    <p:sldId id="944" r:id="rId70"/>
    <p:sldId id="945" r:id="rId71"/>
    <p:sldId id="946" r:id="rId72"/>
    <p:sldId id="947" r:id="rId73"/>
    <p:sldId id="881" r:id="rId74"/>
    <p:sldId id="882" r:id="rId75"/>
    <p:sldId id="934" r:id="rId76"/>
    <p:sldId id="883" r:id="rId77"/>
    <p:sldId id="948" r:id="rId78"/>
    <p:sldId id="949" r:id="rId79"/>
    <p:sldId id="950" r:id="rId80"/>
    <p:sldId id="940" r:id="rId81"/>
    <p:sldId id="383" r:id="rId82"/>
  </p:sldIdLst>
  <p:sldSz cx="12192000" cy="6858000"/>
  <p:notesSz cx="6858000" cy="9144000"/>
  <p:custDataLst>
    <p:tags r:id="rId8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0FDA203-69D8-4B0E-B5D7-63523D810DD8}">
          <p14:sldIdLst>
            <p14:sldId id="1459"/>
          </p14:sldIdLst>
        </p14:section>
        <p14:section name="THRIVE CS" id="{0309F46D-7FA3-4AC7-979B-BBC3970897F4}">
          <p14:sldIdLst>
            <p14:sldId id="372"/>
            <p14:sldId id="1413"/>
            <p14:sldId id="1414"/>
            <p14:sldId id="1415"/>
            <p14:sldId id="1416"/>
            <p14:sldId id="1418"/>
            <p14:sldId id="1417"/>
            <p14:sldId id="1419"/>
            <p14:sldId id="1429"/>
            <p14:sldId id="1420"/>
            <p14:sldId id="1449"/>
            <p14:sldId id="1427"/>
            <p14:sldId id="1428"/>
            <p14:sldId id="1452"/>
            <p14:sldId id="471"/>
            <p14:sldId id="1451"/>
            <p14:sldId id="1421"/>
            <p14:sldId id="1434"/>
            <p14:sldId id="1422"/>
            <p14:sldId id="1438"/>
            <p14:sldId id="1439"/>
            <p14:sldId id="1461"/>
            <p14:sldId id="1423"/>
            <p14:sldId id="1450"/>
            <p14:sldId id="1436"/>
            <p14:sldId id="1458"/>
            <p14:sldId id="1424"/>
            <p14:sldId id="1442"/>
            <p14:sldId id="1446"/>
            <p14:sldId id="1447"/>
          </p14:sldIdLst>
        </p14:section>
        <p14:section name="Performance Management" id="{4B61E849-A365-4FDD-BCD5-1ECCDF9E4AC3}">
          <p14:sldIdLst>
            <p14:sldId id="1462"/>
            <p14:sldId id="384"/>
            <p14:sldId id="457"/>
            <p14:sldId id="458"/>
            <p14:sldId id="459"/>
            <p14:sldId id="460"/>
            <p14:sldId id="461"/>
            <p14:sldId id="462"/>
            <p14:sldId id="463"/>
            <p14:sldId id="464"/>
            <p14:sldId id="465"/>
            <p14:sldId id="467"/>
            <p14:sldId id="466"/>
            <p14:sldId id="468"/>
            <p14:sldId id="469"/>
            <p14:sldId id="1463"/>
            <p14:sldId id="470"/>
            <p14:sldId id="472"/>
            <p14:sldId id="473"/>
            <p14:sldId id="474"/>
            <p14:sldId id="477"/>
            <p14:sldId id="478"/>
            <p14:sldId id="475"/>
          </p14:sldIdLst>
        </p14:section>
        <p14:section name="Employee Relations" id="{FA75ABCC-5538-4DA5-82F0-513015EE919F}">
          <p14:sldIdLst>
            <p14:sldId id="371"/>
            <p14:sldId id="1465"/>
            <p14:sldId id="941"/>
            <p14:sldId id="1466"/>
            <p14:sldId id="871"/>
            <p14:sldId id="878"/>
            <p14:sldId id="879"/>
            <p14:sldId id="425"/>
            <p14:sldId id="942"/>
            <p14:sldId id="944"/>
            <p14:sldId id="945"/>
            <p14:sldId id="946"/>
            <p14:sldId id="947"/>
            <p14:sldId id="881"/>
            <p14:sldId id="882"/>
            <p14:sldId id="934"/>
            <p14:sldId id="883"/>
            <p14:sldId id="948"/>
            <p14:sldId id="949"/>
            <p14:sldId id="950"/>
            <p14:sldId id="940"/>
            <p14:sldId id="383"/>
          </p14:sldIdLst>
        </p14:section>
      </p14:sectionLst>
    </p:ext>
    <p:ext uri="{EFAFB233-063F-42B5-8137-9DF3F51BA10A}">
      <p15:sldGuideLst xmlns:p15="http://schemas.microsoft.com/office/powerpoint/2012/main">
        <p15:guide id="1" orient="horz" pos="1656"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3F5F9"/>
    <a:srgbClr val="15535E"/>
    <a:srgbClr val="E4592D"/>
    <a:srgbClr val="2C3032"/>
    <a:srgbClr val="F7BC15"/>
    <a:srgbClr val="63B946"/>
    <a:srgbClr val="2E8B57"/>
    <a:srgbClr val="D183D3"/>
    <a:srgbClr val="5D22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1B461E-319E-4A50-BBA4-56052626BADC}" v="5" dt="2024-09-12T17:48:02.7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921" autoAdjust="0"/>
  </p:normalViewPr>
  <p:slideViewPr>
    <p:cSldViewPr snapToGrid="0">
      <p:cViewPr varScale="1">
        <p:scale>
          <a:sx n="95" d="100"/>
          <a:sy n="95" d="100"/>
        </p:scale>
        <p:origin x="420" y="84"/>
      </p:cViewPr>
      <p:guideLst>
        <p:guide orient="horz" pos="165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ags" Target="tags/tag1.xml"/><Relationship Id="rId89" Type="http://schemas.microsoft.com/office/2016/11/relationships/changesInfo" Target="changesInfos/changesInfo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3.xml"/><Relationship Id="rId90" Type="http://schemas.microsoft.com/office/2015/10/relationships/revisionInfo" Target="revisionInfo.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presProps" Target="presProps.xml"/><Relationship Id="rId3" Type="http://schemas.openxmlformats.org/officeDocument/2006/relationships/slideMaster" Target="slideMasters/slideMaster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gford, Brian" userId="1026da17-fe5e-4b87-89d9-7eb0d61a5628" providerId="ADAL" clId="{F71B461E-319E-4A50-BBA4-56052626BADC}"/>
    <pc:docChg chg="undo custSel modSld replTag delTag">
      <pc:chgData name="Langford, Brian" userId="1026da17-fe5e-4b87-89d9-7eb0d61a5628" providerId="ADAL" clId="{F71B461E-319E-4A50-BBA4-56052626BADC}" dt="2024-09-12T17:50:44.325" v="699" actId="6549"/>
      <pc:docMkLst>
        <pc:docMk/>
      </pc:docMkLst>
      <pc:sldChg chg="modTransition replTag delTag">
        <pc:chgData name="Langford, Brian" userId="1026da17-fe5e-4b87-89d9-7eb0d61a5628" providerId="ADAL" clId="{F71B461E-319E-4A50-BBA4-56052626BADC}" dt="2024-09-12T17:37:33.780" v="158"/>
        <pc:sldMkLst>
          <pc:docMk/>
          <pc:sldMk cId="939829888" sldId="371"/>
        </pc:sldMkLst>
      </pc:sldChg>
      <pc:sldChg chg="modSp mod modTransition replTag delTag">
        <pc:chgData name="Langford, Brian" userId="1026da17-fe5e-4b87-89d9-7eb0d61a5628" providerId="ADAL" clId="{F71B461E-319E-4A50-BBA4-56052626BADC}" dt="2024-09-12T17:38:28.844" v="189"/>
        <pc:sldMkLst>
          <pc:docMk/>
          <pc:sldMk cId="3128019341" sldId="372"/>
        </pc:sldMkLst>
        <pc:spChg chg="mod">
          <ac:chgData name="Langford, Brian" userId="1026da17-fe5e-4b87-89d9-7eb0d61a5628" providerId="ADAL" clId="{F71B461E-319E-4A50-BBA4-56052626BADC}" dt="2024-09-12T17:38:20.657" v="181" actId="404"/>
          <ac:spMkLst>
            <pc:docMk/>
            <pc:sldMk cId="3128019341" sldId="372"/>
            <ac:spMk id="5" creationId="{B46952FD-60E8-D224-C7FF-B73F5A0BE7CF}"/>
          </ac:spMkLst>
        </pc:spChg>
      </pc:sldChg>
      <pc:sldChg chg="modTransition replTag delTag">
        <pc:chgData name="Langford, Brian" userId="1026da17-fe5e-4b87-89d9-7eb0d61a5628" providerId="ADAL" clId="{F71B461E-319E-4A50-BBA4-56052626BADC}" dt="2024-09-12T17:37:33.780" v="158"/>
        <pc:sldMkLst>
          <pc:docMk/>
          <pc:sldMk cId="1553856869" sldId="383"/>
        </pc:sldMkLst>
      </pc:sldChg>
      <pc:sldChg chg="modTransition replTag delTag">
        <pc:chgData name="Langford, Brian" userId="1026da17-fe5e-4b87-89d9-7eb0d61a5628" providerId="ADAL" clId="{F71B461E-319E-4A50-BBA4-56052626BADC}" dt="2024-09-12T17:37:33.780" v="158"/>
        <pc:sldMkLst>
          <pc:docMk/>
          <pc:sldMk cId="2184389452" sldId="384"/>
        </pc:sldMkLst>
      </pc:sldChg>
      <pc:sldChg chg="modTransition replTag delTag">
        <pc:chgData name="Langford, Brian" userId="1026da17-fe5e-4b87-89d9-7eb0d61a5628" providerId="ADAL" clId="{F71B461E-319E-4A50-BBA4-56052626BADC}" dt="2024-09-12T17:37:33.780" v="158"/>
        <pc:sldMkLst>
          <pc:docMk/>
          <pc:sldMk cId="943143166" sldId="425"/>
        </pc:sldMkLst>
      </pc:sldChg>
      <pc:sldChg chg="modTransition replTag delTag">
        <pc:chgData name="Langford, Brian" userId="1026da17-fe5e-4b87-89d9-7eb0d61a5628" providerId="ADAL" clId="{F71B461E-319E-4A50-BBA4-56052626BADC}" dt="2024-09-12T17:37:33.780" v="158"/>
        <pc:sldMkLst>
          <pc:docMk/>
          <pc:sldMk cId="1130666728" sldId="457"/>
        </pc:sldMkLst>
      </pc:sldChg>
      <pc:sldChg chg="modTransition replTag delTag">
        <pc:chgData name="Langford, Brian" userId="1026da17-fe5e-4b87-89d9-7eb0d61a5628" providerId="ADAL" clId="{F71B461E-319E-4A50-BBA4-56052626BADC}" dt="2024-09-12T17:37:33.780" v="158"/>
        <pc:sldMkLst>
          <pc:docMk/>
          <pc:sldMk cId="1103438377" sldId="458"/>
        </pc:sldMkLst>
      </pc:sldChg>
      <pc:sldChg chg="modTransition replTag delTag">
        <pc:chgData name="Langford, Brian" userId="1026da17-fe5e-4b87-89d9-7eb0d61a5628" providerId="ADAL" clId="{F71B461E-319E-4A50-BBA4-56052626BADC}" dt="2024-09-12T17:37:33.780" v="158"/>
        <pc:sldMkLst>
          <pc:docMk/>
          <pc:sldMk cId="2219732118" sldId="459"/>
        </pc:sldMkLst>
      </pc:sldChg>
      <pc:sldChg chg="modTransition replTag delTag">
        <pc:chgData name="Langford, Brian" userId="1026da17-fe5e-4b87-89d9-7eb0d61a5628" providerId="ADAL" clId="{F71B461E-319E-4A50-BBA4-56052626BADC}" dt="2024-09-12T17:37:33.780" v="158"/>
        <pc:sldMkLst>
          <pc:docMk/>
          <pc:sldMk cId="1784438547" sldId="460"/>
        </pc:sldMkLst>
      </pc:sldChg>
      <pc:sldChg chg="modTransition replTag delTag">
        <pc:chgData name="Langford, Brian" userId="1026da17-fe5e-4b87-89d9-7eb0d61a5628" providerId="ADAL" clId="{F71B461E-319E-4A50-BBA4-56052626BADC}" dt="2024-09-12T17:37:33.780" v="158"/>
        <pc:sldMkLst>
          <pc:docMk/>
          <pc:sldMk cId="4197525874" sldId="461"/>
        </pc:sldMkLst>
      </pc:sldChg>
      <pc:sldChg chg="modTransition replTag delTag">
        <pc:chgData name="Langford, Brian" userId="1026da17-fe5e-4b87-89d9-7eb0d61a5628" providerId="ADAL" clId="{F71B461E-319E-4A50-BBA4-56052626BADC}" dt="2024-09-12T17:37:33.780" v="158"/>
        <pc:sldMkLst>
          <pc:docMk/>
          <pc:sldMk cId="3630053469" sldId="462"/>
        </pc:sldMkLst>
      </pc:sldChg>
      <pc:sldChg chg="modTransition replTag delTag">
        <pc:chgData name="Langford, Brian" userId="1026da17-fe5e-4b87-89d9-7eb0d61a5628" providerId="ADAL" clId="{F71B461E-319E-4A50-BBA4-56052626BADC}" dt="2024-09-12T17:37:33.780" v="158"/>
        <pc:sldMkLst>
          <pc:docMk/>
          <pc:sldMk cId="2424968230" sldId="463"/>
        </pc:sldMkLst>
      </pc:sldChg>
      <pc:sldChg chg="modTransition replTag delTag">
        <pc:chgData name="Langford, Brian" userId="1026da17-fe5e-4b87-89d9-7eb0d61a5628" providerId="ADAL" clId="{F71B461E-319E-4A50-BBA4-56052626BADC}" dt="2024-09-12T17:37:33.780" v="158"/>
        <pc:sldMkLst>
          <pc:docMk/>
          <pc:sldMk cId="270251855" sldId="464"/>
        </pc:sldMkLst>
      </pc:sldChg>
      <pc:sldChg chg="modTransition replTag delTag">
        <pc:chgData name="Langford, Brian" userId="1026da17-fe5e-4b87-89d9-7eb0d61a5628" providerId="ADAL" clId="{F71B461E-319E-4A50-BBA4-56052626BADC}" dt="2024-09-12T17:37:33.780" v="158"/>
        <pc:sldMkLst>
          <pc:docMk/>
          <pc:sldMk cId="877047027" sldId="465"/>
        </pc:sldMkLst>
      </pc:sldChg>
      <pc:sldChg chg="modTransition replTag delTag">
        <pc:chgData name="Langford, Brian" userId="1026da17-fe5e-4b87-89d9-7eb0d61a5628" providerId="ADAL" clId="{F71B461E-319E-4A50-BBA4-56052626BADC}" dt="2024-09-12T17:37:33.780" v="158"/>
        <pc:sldMkLst>
          <pc:docMk/>
          <pc:sldMk cId="951850124" sldId="466"/>
        </pc:sldMkLst>
      </pc:sldChg>
      <pc:sldChg chg="modTransition replTag delTag">
        <pc:chgData name="Langford, Brian" userId="1026da17-fe5e-4b87-89d9-7eb0d61a5628" providerId="ADAL" clId="{F71B461E-319E-4A50-BBA4-56052626BADC}" dt="2024-09-12T17:37:33.780" v="158"/>
        <pc:sldMkLst>
          <pc:docMk/>
          <pc:sldMk cId="3608101130" sldId="467"/>
        </pc:sldMkLst>
      </pc:sldChg>
      <pc:sldChg chg="modTransition replTag delTag">
        <pc:chgData name="Langford, Brian" userId="1026da17-fe5e-4b87-89d9-7eb0d61a5628" providerId="ADAL" clId="{F71B461E-319E-4A50-BBA4-56052626BADC}" dt="2024-09-12T17:37:33.780" v="158"/>
        <pc:sldMkLst>
          <pc:docMk/>
          <pc:sldMk cId="3550022544" sldId="468"/>
        </pc:sldMkLst>
      </pc:sldChg>
      <pc:sldChg chg="modTransition replTag delTag">
        <pc:chgData name="Langford, Brian" userId="1026da17-fe5e-4b87-89d9-7eb0d61a5628" providerId="ADAL" clId="{F71B461E-319E-4A50-BBA4-56052626BADC}" dt="2024-09-12T17:37:33.780" v="158"/>
        <pc:sldMkLst>
          <pc:docMk/>
          <pc:sldMk cId="4052079170" sldId="469"/>
        </pc:sldMkLst>
      </pc:sldChg>
      <pc:sldChg chg="modTransition replTag delTag">
        <pc:chgData name="Langford, Brian" userId="1026da17-fe5e-4b87-89d9-7eb0d61a5628" providerId="ADAL" clId="{F71B461E-319E-4A50-BBA4-56052626BADC}" dt="2024-09-12T17:37:33.780" v="158"/>
        <pc:sldMkLst>
          <pc:docMk/>
          <pc:sldMk cId="1700723431" sldId="470"/>
        </pc:sldMkLst>
      </pc:sldChg>
      <pc:sldChg chg="modTransition replTag delTag">
        <pc:chgData name="Langford, Brian" userId="1026da17-fe5e-4b87-89d9-7eb0d61a5628" providerId="ADAL" clId="{F71B461E-319E-4A50-BBA4-56052626BADC}" dt="2024-09-12T17:37:33.780" v="158"/>
        <pc:sldMkLst>
          <pc:docMk/>
          <pc:sldMk cId="1764347137" sldId="471"/>
        </pc:sldMkLst>
      </pc:sldChg>
      <pc:sldChg chg="modTransition replTag delTag">
        <pc:chgData name="Langford, Brian" userId="1026da17-fe5e-4b87-89d9-7eb0d61a5628" providerId="ADAL" clId="{F71B461E-319E-4A50-BBA4-56052626BADC}" dt="2024-09-12T17:37:33.780" v="158"/>
        <pc:sldMkLst>
          <pc:docMk/>
          <pc:sldMk cId="1004202620" sldId="472"/>
        </pc:sldMkLst>
      </pc:sldChg>
      <pc:sldChg chg="modTransition replTag delTag">
        <pc:chgData name="Langford, Brian" userId="1026da17-fe5e-4b87-89d9-7eb0d61a5628" providerId="ADAL" clId="{F71B461E-319E-4A50-BBA4-56052626BADC}" dt="2024-09-12T17:37:33.780" v="158"/>
        <pc:sldMkLst>
          <pc:docMk/>
          <pc:sldMk cId="2232428089" sldId="473"/>
        </pc:sldMkLst>
      </pc:sldChg>
      <pc:sldChg chg="modTransition replTag delTag">
        <pc:chgData name="Langford, Brian" userId="1026da17-fe5e-4b87-89d9-7eb0d61a5628" providerId="ADAL" clId="{F71B461E-319E-4A50-BBA4-56052626BADC}" dt="2024-09-12T17:37:33.780" v="158"/>
        <pc:sldMkLst>
          <pc:docMk/>
          <pc:sldMk cId="3614850381" sldId="474"/>
        </pc:sldMkLst>
      </pc:sldChg>
      <pc:sldChg chg="modTransition replTag delTag">
        <pc:chgData name="Langford, Brian" userId="1026da17-fe5e-4b87-89d9-7eb0d61a5628" providerId="ADAL" clId="{F71B461E-319E-4A50-BBA4-56052626BADC}" dt="2024-09-12T17:37:33.780" v="158"/>
        <pc:sldMkLst>
          <pc:docMk/>
          <pc:sldMk cId="309964900" sldId="475"/>
        </pc:sldMkLst>
      </pc:sldChg>
      <pc:sldChg chg="modTransition replTag delTag">
        <pc:chgData name="Langford, Brian" userId="1026da17-fe5e-4b87-89d9-7eb0d61a5628" providerId="ADAL" clId="{F71B461E-319E-4A50-BBA4-56052626BADC}" dt="2024-09-12T17:37:33.780" v="158"/>
        <pc:sldMkLst>
          <pc:docMk/>
          <pc:sldMk cId="1679891136" sldId="477"/>
        </pc:sldMkLst>
      </pc:sldChg>
      <pc:sldChg chg="modTransition replTag delTag">
        <pc:chgData name="Langford, Brian" userId="1026da17-fe5e-4b87-89d9-7eb0d61a5628" providerId="ADAL" clId="{F71B461E-319E-4A50-BBA4-56052626BADC}" dt="2024-09-12T17:37:33.780" v="158"/>
        <pc:sldMkLst>
          <pc:docMk/>
          <pc:sldMk cId="2620924176" sldId="478"/>
        </pc:sldMkLst>
      </pc:sldChg>
      <pc:sldChg chg="modTransition replTag delTag">
        <pc:chgData name="Langford, Brian" userId="1026da17-fe5e-4b87-89d9-7eb0d61a5628" providerId="ADAL" clId="{F71B461E-319E-4A50-BBA4-56052626BADC}" dt="2024-09-12T17:37:33.780" v="158"/>
        <pc:sldMkLst>
          <pc:docMk/>
          <pc:sldMk cId="1932767225" sldId="871"/>
        </pc:sldMkLst>
      </pc:sldChg>
      <pc:sldChg chg="modTransition replTag delTag">
        <pc:chgData name="Langford, Brian" userId="1026da17-fe5e-4b87-89d9-7eb0d61a5628" providerId="ADAL" clId="{F71B461E-319E-4A50-BBA4-56052626BADC}" dt="2024-09-12T17:37:33.780" v="158"/>
        <pc:sldMkLst>
          <pc:docMk/>
          <pc:sldMk cId="1860765932" sldId="878"/>
        </pc:sldMkLst>
      </pc:sldChg>
      <pc:sldChg chg="modTransition replTag delTag">
        <pc:chgData name="Langford, Brian" userId="1026da17-fe5e-4b87-89d9-7eb0d61a5628" providerId="ADAL" clId="{F71B461E-319E-4A50-BBA4-56052626BADC}" dt="2024-09-12T17:37:33.780" v="158"/>
        <pc:sldMkLst>
          <pc:docMk/>
          <pc:sldMk cId="2170570250" sldId="879"/>
        </pc:sldMkLst>
      </pc:sldChg>
      <pc:sldChg chg="modTransition replTag delTag">
        <pc:chgData name="Langford, Brian" userId="1026da17-fe5e-4b87-89d9-7eb0d61a5628" providerId="ADAL" clId="{F71B461E-319E-4A50-BBA4-56052626BADC}" dt="2024-09-12T17:37:33.780" v="158"/>
        <pc:sldMkLst>
          <pc:docMk/>
          <pc:sldMk cId="2500916532" sldId="881"/>
        </pc:sldMkLst>
      </pc:sldChg>
      <pc:sldChg chg="modTransition replTag delTag">
        <pc:chgData name="Langford, Brian" userId="1026da17-fe5e-4b87-89d9-7eb0d61a5628" providerId="ADAL" clId="{F71B461E-319E-4A50-BBA4-56052626BADC}" dt="2024-09-12T17:37:33.780" v="158"/>
        <pc:sldMkLst>
          <pc:docMk/>
          <pc:sldMk cId="2458767548" sldId="882"/>
        </pc:sldMkLst>
      </pc:sldChg>
      <pc:sldChg chg="modTransition replTag delTag">
        <pc:chgData name="Langford, Brian" userId="1026da17-fe5e-4b87-89d9-7eb0d61a5628" providerId="ADAL" clId="{F71B461E-319E-4A50-BBA4-56052626BADC}" dt="2024-09-12T17:37:33.780" v="158"/>
        <pc:sldMkLst>
          <pc:docMk/>
          <pc:sldMk cId="2647650187" sldId="883"/>
        </pc:sldMkLst>
      </pc:sldChg>
      <pc:sldChg chg="modTransition replTag delTag">
        <pc:chgData name="Langford, Brian" userId="1026da17-fe5e-4b87-89d9-7eb0d61a5628" providerId="ADAL" clId="{F71B461E-319E-4A50-BBA4-56052626BADC}" dt="2024-09-12T17:37:33.780" v="158"/>
        <pc:sldMkLst>
          <pc:docMk/>
          <pc:sldMk cId="4190588455" sldId="934"/>
        </pc:sldMkLst>
      </pc:sldChg>
      <pc:sldChg chg="modTransition replTag delTag">
        <pc:chgData name="Langford, Brian" userId="1026da17-fe5e-4b87-89d9-7eb0d61a5628" providerId="ADAL" clId="{F71B461E-319E-4A50-BBA4-56052626BADC}" dt="2024-09-12T17:37:33.780" v="158"/>
        <pc:sldMkLst>
          <pc:docMk/>
          <pc:sldMk cId="4062265846" sldId="940"/>
        </pc:sldMkLst>
      </pc:sldChg>
      <pc:sldChg chg="modTransition replTag delTag">
        <pc:chgData name="Langford, Brian" userId="1026da17-fe5e-4b87-89d9-7eb0d61a5628" providerId="ADAL" clId="{F71B461E-319E-4A50-BBA4-56052626BADC}" dt="2024-09-12T17:37:33.780" v="158"/>
        <pc:sldMkLst>
          <pc:docMk/>
          <pc:sldMk cId="4154676456" sldId="941"/>
        </pc:sldMkLst>
      </pc:sldChg>
      <pc:sldChg chg="modTransition replTag delTag">
        <pc:chgData name="Langford, Brian" userId="1026da17-fe5e-4b87-89d9-7eb0d61a5628" providerId="ADAL" clId="{F71B461E-319E-4A50-BBA4-56052626BADC}" dt="2024-09-12T17:37:33.780" v="158"/>
        <pc:sldMkLst>
          <pc:docMk/>
          <pc:sldMk cId="357907353" sldId="942"/>
        </pc:sldMkLst>
      </pc:sldChg>
      <pc:sldChg chg="modTransition replTag delTag">
        <pc:chgData name="Langford, Brian" userId="1026da17-fe5e-4b87-89d9-7eb0d61a5628" providerId="ADAL" clId="{F71B461E-319E-4A50-BBA4-56052626BADC}" dt="2024-09-12T17:37:33.780" v="158"/>
        <pc:sldMkLst>
          <pc:docMk/>
          <pc:sldMk cId="2531394600" sldId="944"/>
        </pc:sldMkLst>
      </pc:sldChg>
      <pc:sldChg chg="modTransition replTag delTag">
        <pc:chgData name="Langford, Brian" userId="1026da17-fe5e-4b87-89d9-7eb0d61a5628" providerId="ADAL" clId="{F71B461E-319E-4A50-BBA4-56052626BADC}" dt="2024-09-12T17:37:33.780" v="158"/>
        <pc:sldMkLst>
          <pc:docMk/>
          <pc:sldMk cId="2622939038" sldId="945"/>
        </pc:sldMkLst>
      </pc:sldChg>
      <pc:sldChg chg="modTransition replTag delTag">
        <pc:chgData name="Langford, Brian" userId="1026da17-fe5e-4b87-89d9-7eb0d61a5628" providerId="ADAL" clId="{F71B461E-319E-4A50-BBA4-56052626BADC}" dt="2024-09-12T17:37:33.780" v="158"/>
        <pc:sldMkLst>
          <pc:docMk/>
          <pc:sldMk cId="609723718" sldId="946"/>
        </pc:sldMkLst>
      </pc:sldChg>
      <pc:sldChg chg="modTransition replTag delTag">
        <pc:chgData name="Langford, Brian" userId="1026da17-fe5e-4b87-89d9-7eb0d61a5628" providerId="ADAL" clId="{F71B461E-319E-4A50-BBA4-56052626BADC}" dt="2024-09-12T17:37:33.780" v="158"/>
        <pc:sldMkLst>
          <pc:docMk/>
          <pc:sldMk cId="1767521745" sldId="947"/>
        </pc:sldMkLst>
      </pc:sldChg>
      <pc:sldChg chg="modTransition replTag delTag">
        <pc:chgData name="Langford, Brian" userId="1026da17-fe5e-4b87-89d9-7eb0d61a5628" providerId="ADAL" clId="{F71B461E-319E-4A50-BBA4-56052626BADC}" dt="2024-09-12T17:37:33.780" v="158"/>
        <pc:sldMkLst>
          <pc:docMk/>
          <pc:sldMk cId="1124864903" sldId="948"/>
        </pc:sldMkLst>
      </pc:sldChg>
      <pc:sldChg chg="modTransition replTag delTag">
        <pc:chgData name="Langford, Brian" userId="1026da17-fe5e-4b87-89d9-7eb0d61a5628" providerId="ADAL" clId="{F71B461E-319E-4A50-BBA4-56052626BADC}" dt="2024-09-12T17:37:33.780" v="158"/>
        <pc:sldMkLst>
          <pc:docMk/>
          <pc:sldMk cId="800770107" sldId="949"/>
        </pc:sldMkLst>
      </pc:sldChg>
      <pc:sldChg chg="modTransition replTag delTag">
        <pc:chgData name="Langford, Brian" userId="1026da17-fe5e-4b87-89d9-7eb0d61a5628" providerId="ADAL" clId="{F71B461E-319E-4A50-BBA4-56052626BADC}" dt="2024-09-12T17:37:33.780" v="158"/>
        <pc:sldMkLst>
          <pc:docMk/>
          <pc:sldMk cId="1458528804" sldId="950"/>
        </pc:sldMkLst>
      </pc:sldChg>
      <pc:sldChg chg="modTransition replTag delTag">
        <pc:chgData name="Langford, Brian" userId="1026da17-fe5e-4b87-89d9-7eb0d61a5628" providerId="ADAL" clId="{F71B461E-319E-4A50-BBA4-56052626BADC}" dt="2024-09-12T17:38:32.678" v="191"/>
        <pc:sldMkLst>
          <pc:docMk/>
          <pc:sldMk cId="563181826" sldId="1413"/>
        </pc:sldMkLst>
      </pc:sldChg>
      <pc:sldChg chg="modTransition replTag delTag">
        <pc:chgData name="Langford, Brian" userId="1026da17-fe5e-4b87-89d9-7eb0d61a5628" providerId="ADAL" clId="{F71B461E-319E-4A50-BBA4-56052626BADC}" dt="2024-09-12T17:38:36.525" v="193"/>
        <pc:sldMkLst>
          <pc:docMk/>
          <pc:sldMk cId="3586204744" sldId="1414"/>
        </pc:sldMkLst>
      </pc:sldChg>
      <pc:sldChg chg="modTransition replTag delTag">
        <pc:chgData name="Langford, Brian" userId="1026da17-fe5e-4b87-89d9-7eb0d61a5628" providerId="ADAL" clId="{F71B461E-319E-4A50-BBA4-56052626BADC}" dt="2024-09-12T17:38:38.477" v="195"/>
        <pc:sldMkLst>
          <pc:docMk/>
          <pc:sldMk cId="3254379833" sldId="1415"/>
        </pc:sldMkLst>
      </pc:sldChg>
      <pc:sldChg chg="modTransition replTag delTag">
        <pc:chgData name="Langford, Brian" userId="1026da17-fe5e-4b87-89d9-7eb0d61a5628" providerId="ADAL" clId="{F71B461E-319E-4A50-BBA4-56052626BADC}" dt="2024-09-12T17:38:39.455" v="197"/>
        <pc:sldMkLst>
          <pc:docMk/>
          <pc:sldMk cId="1172046946" sldId="1416"/>
        </pc:sldMkLst>
      </pc:sldChg>
      <pc:sldChg chg="modTransition replTag delTag">
        <pc:chgData name="Langford, Brian" userId="1026da17-fe5e-4b87-89d9-7eb0d61a5628" providerId="ADAL" clId="{F71B461E-319E-4A50-BBA4-56052626BADC}" dt="2024-09-12T17:38:42.745" v="201"/>
        <pc:sldMkLst>
          <pc:docMk/>
          <pc:sldMk cId="1572963586" sldId="1417"/>
        </pc:sldMkLst>
      </pc:sldChg>
      <pc:sldChg chg="modTransition replTag delTag">
        <pc:chgData name="Langford, Brian" userId="1026da17-fe5e-4b87-89d9-7eb0d61a5628" providerId="ADAL" clId="{F71B461E-319E-4A50-BBA4-56052626BADC}" dt="2024-09-12T17:38:40.639" v="199"/>
        <pc:sldMkLst>
          <pc:docMk/>
          <pc:sldMk cId="1352032187" sldId="1418"/>
        </pc:sldMkLst>
      </pc:sldChg>
      <pc:sldChg chg="modSp mod modTransition replTag delTag">
        <pc:chgData name="Langford, Brian" userId="1026da17-fe5e-4b87-89d9-7eb0d61a5628" providerId="ADAL" clId="{F71B461E-319E-4A50-BBA4-56052626BADC}" dt="2024-09-12T17:50:16.885" v="627" actId="6549"/>
        <pc:sldMkLst>
          <pc:docMk/>
          <pc:sldMk cId="3782739600" sldId="1419"/>
        </pc:sldMkLst>
        <pc:spChg chg="mod">
          <ac:chgData name="Langford, Brian" userId="1026da17-fe5e-4b87-89d9-7eb0d61a5628" providerId="ADAL" clId="{F71B461E-319E-4A50-BBA4-56052626BADC}" dt="2024-09-12T17:50:16.885" v="627" actId="6549"/>
          <ac:spMkLst>
            <pc:docMk/>
            <pc:sldMk cId="3782739600" sldId="1419"/>
            <ac:spMk id="6" creationId="{9C426625-62CD-B338-A5CD-FD75D57AC8D9}"/>
          </ac:spMkLst>
        </pc:spChg>
      </pc:sldChg>
      <pc:sldChg chg="modSp mod modTransition replTag delTag">
        <pc:chgData name="Langford, Brian" userId="1026da17-fe5e-4b87-89d9-7eb0d61a5628" providerId="ADAL" clId="{F71B461E-319E-4A50-BBA4-56052626BADC}" dt="2024-09-12T17:50:23.215" v="645"/>
        <pc:sldMkLst>
          <pc:docMk/>
          <pc:sldMk cId="2069422051" sldId="1420"/>
        </pc:sldMkLst>
        <pc:spChg chg="mod">
          <ac:chgData name="Langford, Brian" userId="1026da17-fe5e-4b87-89d9-7eb0d61a5628" providerId="ADAL" clId="{F71B461E-319E-4A50-BBA4-56052626BADC}" dt="2024-09-12T17:50:22.036" v="643" actId="6549"/>
          <ac:spMkLst>
            <pc:docMk/>
            <pc:sldMk cId="2069422051" sldId="1420"/>
            <ac:spMk id="6" creationId="{9C426625-62CD-B338-A5CD-FD75D57AC8D9}"/>
          </ac:spMkLst>
        </pc:spChg>
      </pc:sldChg>
      <pc:sldChg chg="modSp mod modTransition replTag delTag">
        <pc:chgData name="Langford, Brian" userId="1026da17-fe5e-4b87-89d9-7eb0d61a5628" providerId="ADAL" clId="{F71B461E-319E-4A50-BBA4-56052626BADC}" dt="2024-09-12T17:50:30.804" v="661" actId="6549"/>
        <pc:sldMkLst>
          <pc:docMk/>
          <pc:sldMk cId="4172797464" sldId="1421"/>
        </pc:sldMkLst>
        <pc:spChg chg="mod">
          <ac:chgData name="Langford, Brian" userId="1026da17-fe5e-4b87-89d9-7eb0d61a5628" providerId="ADAL" clId="{F71B461E-319E-4A50-BBA4-56052626BADC}" dt="2024-09-12T17:50:30.804" v="661" actId="6549"/>
          <ac:spMkLst>
            <pc:docMk/>
            <pc:sldMk cId="4172797464" sldId="1421"/>
            <ac:spMk id="6" creationId="{9C426625-62CD-B338-A5CD-FD75D57AC8D9}"/>
          </ac:spMkLst>
        </pc:spChg>
      </pc:sldChg>
      <pc:sldChg chg="modSp mod modTransition replTag delTag">
        <pc:chgData name="Langford, Brian" userId="1026da17-fe5e-4b87-89d9-7eb0d61a5628" providerId="ADAL" clId="{F71B461E-319E-4A50-BBA4-56052626BADC}" dt="2024-09-12T17:50:39.519" v="687"/>
        <pc:sldMkLst>
          <pc:docMk/>
          <pc:sldMk cId="4023823231" sldId="1422"/>
        </pc:sldMkLst>
        <pc:spChg chg="mod">
          <ac:chgData name="Langford, Brian" userId="1026da17-fe5e-4b87-89d9-7eb0d61a5628" providerId="ADAL" clId="{F71B461E-319E-4A50-BBA4-56052626BADC}" dt="2024-09-12T17:50:38.027" v="685" actId="6549"/>
          <ac:spMkLst>
            <pc:docMk/>
            <pc:sldMk cId="4023823231" sldId="1422"/>
            <ac:spMk id="6" creationId="{9C426625-62CD-B338-A5CD-FD75D57AC8D9}"/>
          </ac:spMkLst>
        </pc:spChg>
      </pc:sldChg>
      <pc:sldChg chg="modSp mod modTransition replTag delTag">
        <pc:chgData name="Langford, Brian" userId="1026da17-fe5e-4b87-89d9-7eb0d61a5628" providerId="ADAL" clId="{F71B461E-319E-4A50-BBA4-56052626BADC}" dt="2024-09-12T17:50:44.325" v="699" actId="6549"/>
        <pc:sldMkLst>
          <pc:docMk/>
          <pc:sldMk cId="2682081119" sldId="1423"/>
        </pc:sldMkLst>
        <pc:spChg chg="mod">
          <ac:chgData name="Langford, Brian" userId="1026da17-fe5e-4b87-89d9-7eb0d61a5628" providerId="ADAL" clId="{F71B461E-319E-4A50-BBA4-56052626BADC}" dt="2024-09-12T17:50:44.325" v="699" actId="6549"/>
          <ac:spMkLst>
            <pc:docMk/>
            <pc:sldMk cId="2682081119" sldId="1423"/>
            <ac:spMk id="6" creationId="{9C426625-62CD-B338-A5CD-FD75D57AC8D9}"/>
          </ac:spMkLst>
        </pc:spChg>
      </pc:sldChg>
      <pc:sldChg chg="modTransition replTag delTag">
        <pc:chgData name="Langford, Brian" userId="1026da17-fe5e-4b87-89d9-7eb0d61a5628" providerId="ADAL" clId="{F71B461E-319E-4A50-BBA4-56052626BADC}" dt="2024-09-12T17:37:33.780" v="158"/>
        <pc:sldMkLst>
          <pc:docMk/>
          <pc:sldMk cId="851092623" sldId="1424"/>
        </pc:sldMkLst>
      </pc:sldChg>
      <pc:sldChg chg="modTransition replTag delTag">
        <pc:chgData name="Langford, Brian" userId="1026da17-fe5e-4b87-89d9-7eb0d61a5628" providerId="ADAL" clId="{F71B461E-319E-4A50-BBA4-56052626BADC}" dt="2024-09-12T17:37:33.780" v="158"/>
        <pc:sldMkLst>
          <pc:docMk/>
          <pc:sldMk cId="1941201219" sldId="1427"/>
        </pc:sldMkLst>
      </pc:sldChg>
      <pc:sldChg chg="modTransition replTag delTag">
        <pc:chgData name="Langford, Brian" userId="1026da17-fe5e-4b87-89d9-7eb0d61a5628" providerId="ADAL" clId="{F71B461E-319E-4A50-BBA4-56052626BADC}" dt="2024-09-12T17:37:33.780" v="158"/>
        <pc:sldMkLst>
          <pc:docMk/>
          <pc:sldMk cId="3402649810" sldId="1428"/>
        </pc:sldMkLst>
      </pc:sldChg>
      <pc:sldChg chg="addSp delSp modSp mod modTransition modClrScheme replTag delTag chgLayout">
        <pc:chgData name="Langford, Brian" userId="1026da17-fe5e-4b87-89d9-7eb0d61a5628" providerId="ADAL" clId="{F71B461E-319E-4A50-BBA4-56052626BADC}" dt="2024-09-12T17:49:02.249" v="600"/>
        <pc:sldMkLst>
          <pc:docMk/>
          <pc:sldMk cId="2478877983" sldId="1429"/>
        </pc:sldMkLst>
        <pc:spChg chg="add mod ord">
          <ac:chgData name="Langford, Brian" userId="1026da17-fe5e-4b87-89d9-7eb0d61a5628" providerId="ADAL" clId="{F71B461E-319E-4A50-BBA4-56052626BADC}" dt="2024-09-12T17:39:36.095" v="265" actId="700"/>
          <ac:spMkLst>
            <pc:docMk/>
            <pc:sldMk cId="2478877983" sldId="1429"/>
            <ac:spMk id="3" creationId="{7ACC0B84-F30B-B3E8-B4B2-DEF8152B6295}"/>
          </ac:spMkLst>
        </pc:spChg>
        <pc:spChg chg="add del mod">
          <ac:chgData name="Langford, Brian" userId="1026da17-fe5e-4b87-89d9-7eb0d61a5628" providerId="ADAL" clId="{F71B461E-319E-4A50-BBA4-56052626BADC}" dt="2024-09-12T17:39:32.253" v="264" actId="6264"/>
          <ac:spMkLst>
            <pc:docMk/>
            <pc:sldMk cId="2478877983" sldId="1429"/>
            <ac:spMk id="4" creationId="{B6F42334-0D18-A48F-5695-375839BC371C}"/>
          </ac:spMkLst>
        </pc:spChg>
        <pc:spChg chg="add del mod">
          <ac:chgData name="Langford, Brian" userId="1026da17-fe5e-4b87-89d9-7eb0d61a5628" providerId="ADAL" clId="{F71B461E-319E-4A50-BBA4-56052626BADC}" dt="2024-09-12T17:39:32.253" v="264" actId="6264"/>
          <ac:spMkLst>
            <pc:docMk/>
            <pc:sldMk cId="2478877983" sldId="1429"/>
            <ac:spMk id="5" creationId="{DF56389D-816B-5A45-F8EB-AE9B9F52F096}"/>
          </ac:spMkLst>
        </pc:spChg>
        <pc:spChg chg="add del mod ord">
          <ac:chgData name="Langford, Brian" userId="1026da17-fe5e-4b87-89d9-7eb0d61a5628" providerId="ADAL" clId="{F71B461E-319E-4A50-BBA4-56052626BADC}" dt="2024-09-12T17:47:58.052" v="579" actId="478"/>
          <ac:spMkLst>
            <pc:docMk/>
            <pc:sldMk cId="2478877983" sldId="1429"/>
            <ac:spMk id="6" creationId="{6E4E4B38-08FA-872D-5C2F-79DFEE047E7D}"/>
          </ac:spMkLst>
        </pc:spChg>
        <pc:spChg chg="mod ord">
          <ac:chgData name="Langford, Brian" userId="1026da17-fe5e-4b87-89d9-7eb0d61a5628" providerId="ADAL" clId="{F71B461E-319E-4A50-BBA4-56052626BADC}" dt="2024-09-12T17:48:56.827" v="598" actId="207"/>
          <ac:spMkLst>
            <pc:docMk/>
            <pc:sldMk cId="2478877983" sldId="1429"/>
            <ac:spMk id="30" creationId="{91ACAB41-B706-90AD-F3C6-CBFEDA6A5625}"/>
          </ac:spMkLst>
        </pc:spChg>
        <pc:picChg chg="del mod">
          <ac:chgData name="Langford, Brian" userId="1026da17-fe5e-4b87-89d9-7eb0d61a5628" providerId="ADAL" clId="{F71B461E-319E-4A50-BBA4-56052626BADC}" dt="2024-09-12T17:39:28.787" v="261" actId="21"/>
          <ac:picMkLst>
            <pc:docMk/>
            <pc:sldMk cId="2478877983" sldId="1429"/>
            <ac:picMk id="2" creationId="{E37A2BC6-3AD9-3AF8-B0F4-D790AAFBC502}"/>
          </ac:picMkLst>
        </pc:picChg>
        <pc:picChg chg="add del mod">
          <ac:chgData name="Langford, Brian" userId="1026da17-fe5e-4b87-89d9-7eb0d61a5628" providerId="ADAL" clId="{F71B461E-319E-4A50-BBA4-56052626BADC}" dt="2024-09-12T17:42:46.470" v="553" actId="478"/>
          <ac:picMkLst>
            <pc:docMk/>
            <pc:sldMk cId="2478877983" sldId="1429"/>
            <ac:picMk id="7" creationId="{E37A2BC6-3AD9-3AF8-B0F4-D790AAFBC502}"/>
          </ac:picMkLst>
        </pc:picChg>
        <pc:picChg chg="add mod">
          <ac:chgData name="Langford, Brian" userId="1026da17-fe5e-4b87-89d9-7eb0d61a5628" providerId="ADAL" clId="{F71B461E-319E-4A50-BBA4-56052626BADC}" dt="2024-09-12T17:47:53.401" v="578" actId="931"/>
          <ac:picMkLst>
            <pc:docMk/>
            <pc:sldMk cId="2478877983" sldId="1429"/>
            <ac:picMk id="9" creationId="{1DF54682-C135-8CCC-BBA7-80AE00ED4354}"/>
          </ac:picMkLst>
        </pc:picChg>
        <pc:picChg chg="add mod">
          <ac:chgData name="Langford, Brian" userId="1026da17-fe5e-4b87-89d9-7eb0d61a5628" providerId="ADAL" clId="{F71B461E-319E-4A50-BBA4-56052626BADC}" dt="2024-09-12T17:48:15.787" v="586" actId="1076"/>
          <ac:picMkLst>
            <pc:docMk/>
            <pc:sldMk cId="2478877983" sldId="1429"/>
            <ac:picMk id="11" creationId="{9A3769E7-B836-CDFA-8D04-6B13845778FC}"/>
          </ac:picMkLst>
        </pc:picChg>
      </pc:sldChg>
      <pc:sldChg chg="modTransition replTag delTag">
        <pc:chgData name="Langford, Brian" userId="1026da17-fe5e-4b87-89d9-7eb0d61a5628" providerId="ADAL" clId="{F71B461E-319E-4A50-BBA4-56052626BADC}" dt="2024-09-12T17:37:33.780" v="158"/>
        <pc:sldMkLst>
          <pc:docMk/>
          <pc:sldMk cId="2831059868" sldId="1434"/>
        </pc:sldMkLst>
      </pc:sldChg>
      <pc:sldChg chg="modTransition replTag delTag">
        <pc:chgData name="Langford, Brian" userId="1026da17-fe5e-4b87-89d9-7eb0d61a5628" providerId="ADAL" clId="{F71B461E-319E-4A50-BBA4-56052626BADC}" dt="2024-09-12T17:37:33.780" v="158"/>
        <pc:sldMkLst>
          <pc:docMk/>
          <pc:sldMk cId="1961720882" sldId="1436"/>
        </pc:sldMkLst>
      </pc:sldChg>
      <pc:sldChg chg="modTransition replTag delTag">
        <pc:chgData name="Langford, Brian" userId="1026da17-fe5e-4b87-89d9-7eb0d61a5628" providerId="ADAL" clId="{F71B461E-319E-4A50-BBA4-56052626BADC}" dt="2024-09-12T17:37:33.780" v="158"/>
        <pc:sldMkLst>
          <pc:docMk/>
          <pc:sldMk cId="4205039039" sldId="1438"/>
        </pc:sldMkLst>
      </pc:sldChg>
      <pc:sldChg chg="modTransition replTag delTag">
        <pc:chgData name="Langford, Brian" userId="1026da17-fe5e-4b87-89d9-7eb0d61a5628" providerId="ADAL" clId="{F71B461E-319E-4A50-BBA4-56052626BADC}" dt="2024-09-12T17:37:33.780" v="158"/>
        <pc:sldMkLst>
          <pc:docMk/>
          <pc:sldMk cId="2716106778" sldId="1439"/>
        </pc:sldMkLst>
      </pc:sldChg>
      <pc:sldChg chg="modTransition replTag delTag">
        <pc:chgData name="Langford, Brian" userId="1026da17-fe5e-4b87-89d9-7eb0d61a5628" providerId="ADAL" clId="{F71B461E-319E-4A50-BBA4-56052626BADC}" dt="2024-09-12T17:37:33.780" v="158"/>
        <pc:sldMkLst>
          <pc:docMk/>
          <pc:sldMk cId="918939113" sldId="1442"/>
        </pc:sldMkLst>
      </pc:sldChg>
      <pc:sldChg chg="modTransition replTag delTag">
        <pc:chgData name="Langford, Brian" userId="1026da17-fe5e-4b87-89d9-7eb0d61a5628" providerId="ADAL" clId="{F71B461E-319E-4A50-BBA4-56052626BADC}" dt="2024-09-12T17:37:33.780" v="158"/>
        <pc:sldMkLst>
          <pc:docMk/>
          <pc:sldMk cId="772610984" sldId="1446"/>
        </pc:sldMkLst>
      </pc:sldChg>
      <pc:sldChg chg="modTransition replTag delTag">
        <pc:chgData name="Langford, Brian" userId="1026da17-fe5e-4b87-89d9-7eb0d61a5628" providerId="ADAL" clId="{F71B461E-319E-4A50-BBA4-56052626BADC}" dt="2024-09-12T17:37:33.780" v="158"/>
        <pc:sldMkLst>
          <pc:docMk/>
          <pc:sldMk cId="2190312140" sldId="1447"/>
        </pc:sldMkLst>
      </pc:sldChg>
      <pc:sldChg chg="modTransition replTag delTag">
        <pc:chgData name="Langford, Brian" userId="1026da17-fe5e-4b87-89d9-7eb0d61a5628" providerId="ADAL" clId="{F71B461E-319E-4A50-BBA4-56052626BADC}" dt="2024-09-12T17:49:44.397" v="606"/>
        <pc:sldMkLst>
          <pc:docMk/>
          <pc:sldMk cId="2962168218" sldId="1449"/>
        </pc:sldMkLst>
      </pc:sldChg>
      <pc:sldChg chg="modTransition replTag delTag">
        <pc:chgData name="Langford, Brian" userId="1026da17-fe5e-4b87-89d9-7eb0d61a5628" providerId="ADAL" clId="{F71B461E-319E-4A50-BBA4-56052626BADC}" dt="2024-09-12T17:37:33.780" v="158"/>
        <pc:sldMkLst>
          <pc:docMk/>
          <pc:sldMk cId="1474243744" sldId="1450"/>
        </pc:sldMkLst>
      </pc:sldChg>
      <pc:sldChg chg="modSp mod modTransition replTag delTag">
        <pc:chgData name="Langford, Brian" userId="1026da17-fe5e-4b87-89d9-7eb0d61a5628" providerId="ADAL" clId="{F71B461E-319E-4A50-BBA4-56052626BADC}" dt="2024-09-12T17:49:53.093" v="613" actId="1076"/>
        <pc:sldMkLst>
          <pc:docMk/>
          <pc:sldMk cId="823152314" sldId="1451"/>
        </pc:sldMkLst>
        <pc:picChg chg="mod">
          <ac:chgData name="Langford, Brian" userId="1026da17-fe5e-4b87-89d9-7eb0d61a5628" providerId="ADAL" clId="{F71B461E-319E-4A50-BBA4-56052626BADC}" dt="2024-09-12T17:49:53.093" v="613" actId="1076"/>
          <ac:picMkLst>
            <pc:docMk/>
            <pc:sldMk cId="823152314" sldId="1451"/>
            <ac:picMk id="12" creationId="{E0DA11D0-4F78-2C68-0F53-E0B7DCD07ACE}"/>
          </ac:picMkLst>
        </pc:picChg>
      </pc:sldChg>
      <pc:sldChg chg="modTransition replTag delTag">
        <pc:chgData name="Langford, Brian" userId="1026da17-fe5e-4b87-89d9-7eb0d61a5628" providerId="ADAL" clId="{F71B461E-319E-4A50-BBA4-56052626BADC}" dt="2024-09-12T17:49:54.802" v="615"/>
        <pc:sldMkLst>
          <pc:docMk/>
          <pc:sldMk cId="1429905239" sldId="1452"/>
        </pc:sldMkLst>
      </pc:sldChg>
      <pc:sldChg chg="modTransition replTag delTag">
        <pc:chgData name="Langford, Brian" userId="1026da17-fe5e-4b87-89d9-7eb0d61a5628" providerId="ADAL" clId="{F71B461E-319E-4A50-BBA4-56052626BADC}" dt="2024-09-12T17:37:33.780" v="158"/>
        <pc:sldMkLst>
          <pc:docMk/>
          <pc:sldMk cId="2063386233" sldId="1458"/>
        </pc:sldMkLst>
      </pc:sldChg>
      <pc:sldChg chg="modSp mod modTransition replTag delTag">
        <pc:chgData name="Langford, Brian" userId="1026da17-fe5e-4b87-89d9-7eb0d61a5628" providerId="ADAL" clId="{F71B461E-319E-4A50-BBA4-56052626BADC}" dt="2024-09-12T17:38:24.525" v="185"/>
        <pc:sldMkLst>
          <pc:docMk/>
          <pc:sldMk cId="3433914004" sldId="1459"/>
        </pc:sldMkLst>
        <pc:spChg chg="mod">
          <ac:chgData name="Langford, Brian" userId="1026da17-fe5e-4b87-89d9-7eb0d61a5628" providerId="ADAL" clId="{F71B461E-319E-4A50-BBA4-56052626BADC}" dt="2024-09-12T17:38:00.972" v="174" actId="1076"/>
          <ac:spMkLst>
            <pc:docMk/>
            <pc:sldMk cId="3433914004" sldId="1459"/>
            <ac:spMk id="5" creationId="{B46952FD-60E8-D224-C7FF-B73F5A0BE7CF}"/>
          </ac:spMkLst>
        </pc:spChg>
        <pc:spChg chg="mod">
          <ac:chgData name="Langford, Brian" userId="1026da17-fe5e-4b87-89d9-7eb0d61a5628" providerId="ADAL" clId="{F71B461E-319E-4A50-BBA4-56052626BADC}" dt="2024-09-12T17:38:10.118" v="176" actId="14100"/>
          <ac:spMkLst>
            <pc:docMk/>
            <pc:sldMk cId="3433914004" sldId="1459"/>
            <ac:spMk id="6" creationId="{3D7DF178-967E-ECBA-6A21-BBEB9962D2A2}"/>
          </ac:spMkLst>
        </pc:spChg>
      </pc:sldChg>
      <pc:sldChg chg="modTransition replTag delTag">
        <pc:chgData name="Langford, Brian" userId="1026da17-fe5e-4b87-89d9-7eb0d61a5628" providerId="ADAL" clId="{F71B461E-319E-4A50-BBA4-56052626BADC}" dt="2024-09-12T17:37:33.780" v="158"/>
        <pc:sldMkLst>
          <pc:docMk/>
          <pc:sldMk cId="1131993778" sldId="1461"/>
        </pc:sldMkLst>
      </pc:sldChg>
      <pc:sldChg chg="modTransition replTag delTag">
        <pc:chgData name="Langford, Brian" userId="1026da17-fe5e-4b87-89d9-7eb0d61a5628" providerId="ADAL" clId="{F71B461E-319E-4A50-BBA4-56052626BADC}" dt="2024-09-12T17:37:33.780" v="158"/>
        <pc:sldMkLst>
          <pc:docMk/>
          <pc:sldMk cId="342287136" sldId="1462"/>
        </pc:sldMkLst>
      </pc:sldChg>
      <pc:sldChg chg="modTransition replTag delTag">
        <pc:chgData name="Langford, Brian" userId="1026da17-fe5e-4b87-89d9-7eb0d61a5628" providerId="ADAL" clId="{F71B461E-319E-4A50-BBA4-56052626BADC}" dt="2024-09-12T17:37:33.780" v="158"/>
        <pc:sldMkLst>
          <pc:docMk/>
          <pc:sldMk cId="4128878123" sldId="1463"/>
        </pc:sldMkLst>
      </pc:sldChg>
      <pc:sldChg chg="modTransition replTag delTag">
        <pc:chgData name="Langford, Brian" userId="1026da17-fe5e-4b87-89d9-7eb0d61a5628" providerId="ADAL" clId="{F71B461E-319E-4A50-BBA4-56052626BADC}" dt="2024-09-12T17:37:33.780" v="158"/>
        <pc:sldMkLst>
          <pc:docMk/>
          <pc:sldMk cId="3336428165" sldId="1465"/>
        </pc:sldMkLst>
      </pc:sldChg>
      <pc:sldChg chg="modTransition replTag delTag">
        <pc:chgData name="Langford, Brian" userId="1026da17-fe5e-4b87-89d9-7eb0d61a5628" providerId="ADAL" clId="{F71B461E-319E-4A50-BBA4-56052626BADC}" dt="2024-09-12T17:37:33.780" v="158"/>
        <pc:sldMkLst>
          <pc:docMk/>
          <pc:sldMk cId="3930876007" sldId="146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EA231A-3800-4B8E-901D-A5CE86E11D00}"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CA"/>
        </a:p>
      </dgm:t>
    </dgm:pt>
    <dgm:pt modelId="{F394D5CC-631D-4D7A-849F-DC65548A4615}">
      <dgm:prSet phldrT="[Text]" custT="1"/>
      <dgm:spPr>
        <a:solidFill>
          <a:schemeClr val="tx1"/>
        </a:solidFill>
      </dgm:spPr>
      <dgm:t>
        <a:bodyPr/>
        <a:lstStyle/>
        <a:p>
          <a:pPr>
            <a:lnSpc>
              <a:spcPct val="100000"/>
            </a:lnSpc>
            <a:spcAft>
              <a:spcPts val="1200"/>
            </a:spcAft>
          </a:pPr>
          <a:r>
            <a:rPr lang="en-US" sz="1600" b="1" dirty="0">
              <a:solidFill>
                <a:srgbClr val="FFFFFF"/>
              </a:solidFill>
              <a:latin typeface="Marselis Pro Light" panose="02000503030000020004" pitchFamily="50" charset="0"/>
            </a:rPr>
            <a:t>Coaching</a:t>
          </a:r>
          <a:endParaRPr lang="en-CA" sz="1600" b="1" dirty="0">
            <a:solidFill>
              <a:srgbClr val="FFFFFF"/>
            </a:solidFill>
            <a:latin typeface="Marselis Pro Light" panose="02000503030000020004" pitchFamily="50" charset="0"/>
          </a:endParaRPr>
        </a:p>
      </dgm:t>
    </dgm:pt>
    <dgm:pt modelId="{C6697E29-EA81-4E46-AF44-11A830CF3AE8}" type="parTrans" cxnId="{B4A478E1-CCED-4040-A65B-C130EF6A846E}">
      <dgm:prSet/>
      <dgm:spPr/>
      <dgm:t>
        <a:bodyPr/>
        <a:lstStyle/>
        <a:p>
          <a:endParaRPr lang="en-CA"/>
        </a:p>
      </dgm:t>
    </dgm:pt>
    <dgm:pt modelId="{46CDADCB-5ABC-4A4F-BDCA-6E204602DFA5}" type="sibTrans" cxnId="{B4A478E1-CCED-4040-A65B-C130EF6A846E}">
      <dgm:prSet/>
      <dgm:spPr>
        <a:ln w="57150" cmpd="sng">
          <a:solidFill>
            <a:schemeClr val="accent2"/>
          </a:solidFill>
          <a:prstDash val="sysDot"/>
        </a:ln>
      </dgm:spPr>
      <dgm:t>
        <a:bodyPr/>
        <a:lstStyle/>
        <a:p>
          <a:endParaRPr lang="en-CA"/>
        </a:p>
      </dgm:t>
    </dgm:pt>
    <dgm:pt modelId="{C9EF9438-DA2F-4FF8-850F-BD4BECB7B218}">
      <dgm:prSet phldrT="[Text]" custT="1"/>
      <dgm:spPr>
        <a:solidFill>
          <a:schemeClr val="tx1"/>
        </a:solidFill>
      </dgm:spPr>
      <dgm:t>
        <a:bodyPr/>
        <a:lstStyle/>
        <a:p>
          <a:pPr>
            <a:lnSpc>
              <a:spcPct val="100000"/>
            </a:lnSpc>
            <a:spcAft>
              <a:spcPts val="1200"/>
            </a:spcAft>
          </a:pPr>
          <a:r>
            <a:rPr lang="en-US" sz="1600" b="1" dirty="0">
              <a:solidFill>
                <a:srgbClr val="FFFFFF"/>
              </a:solidFill>
              <a:latin typeface="Marselis Pro Light" panose="02000503030000020004" pitchFamily="50" charset="0"/>
            </a:rPr>
            <a:t>Mentoring</a:t>
          </a:r>
          <a:endParaRPr lang="en-CA" sz="1600" b="1" dirty="0">
            <a:solidFill>
              <a:srgbClr val="FFFFFF"/>
            </a:solidFill>
            <a:latin typeface="Marselis Pro Light" panose="02000503030000020004" pitchFamily="50" charset="0"/>
          </a:endParaRPr>
        </a:p>
      </dgm:t>
    </dgm:pt>
    <dgm:pt modelId="{6C60B0E5-B9BE-4B33-AD28-6F96AB3CE516}" type="parTrans" cxnId="{2192A2D9-38CD-4DA9-9C01-4998002D7049}">
      <dgm:prSet/>
      <dgm:spPr/>
      <dgm:t>
        <a:bodyPr/>
        <a:lstStyle/>
        <a:p>
          <a:endParaRPr lang="en-CA"/>
        </a:p>
      </dgm:t>
    </dgm:pt>
    <dgm:pt modelId="{9AC9609C-9530-4D35-B6C8-61A007349855}" type="sibTrans" cxnId="{2192A2D9-38CD-4DA9-9C01-4998002D7049}">
      <dgm:prSet/>
      <dgm:spPr>
        <a:noFill/>
        <a:ln w="57150" cmpd="sng">
          <a:solidFill>
            <a:schemeClr val="accent2"/>
          </a:solidFill>
          <a:prstDash val="sysDot"/>
        </a:ln>
      </dgm:spPr>
      <dgm:t>
        <a:bodyPr/>
        <a:lstStyle/>
        <a:p>
          <a:endParaRPr lang="en-CA"/>
        </a:p>
      </dgm:t>
    </dgm:pt>
    <dgm:pt modelId="{F00AA4EF-01B8-462F-8A99-64E0C64D2EAC}">
      <dgm:prSet phldrT="[Text]" custT="1"/>
      <dgm:spPr>
        <a:solidFill>
          <a:schemeClr val="tx1"/>
        </a:solidFill>
      </dgm:spPr>
      <dgm:t>
        <a:bodyPr/>
        <a:lstStyle/>
        <a:p>
          <a:pPr>
            <a:lnSpc>
              <a:spcPct val="100000"/>
            </a:lnSpc>
            <a:spcAft>
              <a:spcPts val="1200"/>
            </a:spcAft>
          </a:pPr>
          <a:r>
            <a:rPr lang="en-US" sz="1600" b="1" dirty="0">
              <a:solidFill>
                <a:srgbClr val="FFFFFF"/>
              </a:solidFill>
              <a:latin typeface="Marselis Pro Light" panose="02000503030000020004" pitchFamily="50" charset="0"/>
            </a:rPr>
            <a:t>Formal training</a:t>
          </a:r>
          <a:endParaRPr lang="en-CA" sz="1600" b="1" dirty="0">
            <a:solidFill>
              <a:srgbClr val="FFFFFF"/>
            </a:solidFill>
            <a:latin typeface="Marselis Pro Light" panose="02000503030000020004" pitchFamily="50" charset="0"/>
          </a:endParaRPr>
        </a:p>
      </dgm:t>
    </dgm:pt>
    <dgm:pt modelId="{1EB508F9-65A5-4687-9836-E67C9A01B515}" type="parTrans" cxnId="{DBC3CEBC-38E8-4753-BD56-DA8B7207AA72}">
      <dgm:prSet/>
      <dgm:spPr/>
      <dgm:t>
        <a:bodyPr/>
        <a:lstStyle/>
        <a:p>
          <a:endParaRPr lang="en-CA"/>
        </a:p>
      </dgm:t>
    </dgm:pt>
    <dgm:pt modelId="{4B1D5DEE-1179-4ABA-A999-177E0C2FB2F8}" type="sibTrans" cxnId="{DBC3CEBC-38E8-4753-BD56-DA8B7207AA72}">
      <dgm:prSet/>
      <dgm:spPr>
        <a:ln w="57150" cmpd="sng">
          <a:solidFill>
            <a:schemeClr val="accent2"/>
          </a:solidFill>
          <a:prstDash val="sysDot"/>
        </a:ln>
      </dgm:spPr>
      <dgm:t>
        <a:bodyPr/>
        <a:lstStyle/>
        <a:p>
          <a:endParaRPr lang="en-CA"/>
        </a:p>
      </dgm:t>
    </dgm:pt>
    <dgm:pt modelId="{2BCAEC50-FC1F-41C3-81F1-74BBAA44A4E2}">
      <dgm:prSet phldrT="[Text]" custT="1"/>
      <dgm:spPr>
        <a:solidFill>
          <a:schemeClr val="tx1"/>
        </a:solidFill>
      </dgm:spPr>
      <dgm:t>
        <a:bodyPr/>
        <a:lstStyle/>
        <a:p>
          <a:pPr>
            <a:lnSpc>
              <a:spcPct val="100000"/>
            </a:lnSpc>
            <a:spcAft>
              <a:spcPts val="1200"/>
            </a:spcAft>
          </a:pPr>
          <a:r>
            <a:rPr lang="en-US" sz="1600" b="1" dirty="0">
              <a:solidFill>
                <a:srgbClr val="FFFFFF"/>
              </a:solidFill>
              <a:latin typeface="Marselis Pro Light" panose="02000503030000020004" pitchFamily="50" charset="0"/>
            </a:rPr>
            <a:t>On-the-job</a:t>
          </a:r>
          <a:br>
            <a:rPr lang="en-US" sz="1600" b="1" dirty="0">
              <a:solidFill>
                <a:srgbClr val="FFFFFF"/>
              </a:solidFill>
              <a:latin typeface="Marselis Pro Light" panose="02000503030000020004" pitchFamily="50" charset="0"/>
            </a:rPr>
          </a:br>
          <a:r>
            <a:rPr lang="en-US" sz="1600" b="1" dirty="0">
              <a:solidFill>
                <a:srgbClr val="FFFFFF"/>
              </a:solidFill>
              <a:latin typeface="Marselis Pro Light" panose="02000503030000020004" pitchFamily="50" charset="0"/>
            </a:rPr>
            <a:t>training</a:t>
          </a:r>
          <a:endParaRPr lang="en-CA" sz="1600" b="1" dirty="0">
            <a:solidFill>
              <a:srgbClr val="FFFFFF"/>
            </a:solidFill>
            <a:latin typeface="Marselis Pro Light" panose="02000503030000020004" pitchFamily="50" charset="0"/>
          </a:endParaRPr>
        </a:p>
      </dgm:t>
    </dgm:pt>
    <dgm:pt modelId="{6C968F40-BF82-4C9B-867E-9DF4142C01BB}" type="parTrans" cxnId="{579BBC8C-DADE-424E-9EE8-D6B7551D9470}">
      <dgm:prSet/>
      <dgm:spPr/>
      <dgm:t>
        <a:bodyPr/>
        <a:lstStyle/>
        <a:p>
          <a:endParaRPr lang="en-CA"/>
        </a:p>
      </dgm:t>
    </dgm:pt>
    <dgm:pt modelId="{4376E895-1C95-4417-AA25-EB70974D894E}" type="sibTrans" cxnId="{579BBC8C-DADE-424E-9EE8-D6B7551D9470}">
      <dgm:prSet/>
      <dgm:spPr>
        <a:ln w="57150" cmpd="sng">
          <a:solidFill>
            <a:schemeClr val="accent2"/>
          </a:solidFill>
          <a:prstDash val="sysDot"/>
        </a:ln>
      </dgm:spPr>
      <dgm:t>
        <a:bodyPr/>
        <a:lstStyle/>
        <a:p>
          <a:endParaRPr lang="en-CA"/>
        </a:p>
      </dgm:t>
    </dgm:pt>
    <dgm:pt modelId="{1D5884A5-3A81-41ED-A4B0-21C77B906A68}">
      <dgm:prSet phldrT="[Text]" custT="1"/>
      <dgm:spPr>
        <a:solidFill>
          <a:schemeClr val="tx1"/>
        </a:solidFill>
      </dgm:spPr>
      <dgm:t>
        <a:bodyPr/>
        <a:lstStyle/>
        <a:p>
          <a:pPr>
            <a:lnSpc>
              <a:spcPct val="100000"/>
            </a:lnSpc>
            <a:spcAft>
              <a:spcPts val="1200"/>
            </a:spcAft>
          </a:pPr>
          <a:r>
            <a:rPr lang="en-US" sz="1600" b="1" dirty="0">
              <a:solidFill>
                <a:srgbClr val="FFFFFF"/>
              </a:solidFill>
              <a:latin typeface="Marselis Pro Light" panose="02000503030000020004" pitchFamily="50" charset="0"/>
            </a:rPr>
            <a:t>Feedback</a:t>
          </a:r>
          <a:endParaRPr lang="en-CA" sz="1600" b="1" dirty="0">
            <a:solidFill>
              <a:srgbClr val="FFFFFF"/>
            </a:solidFill>
            <a:latin typeface="Marselis Pro Light" panose="02000503030000020004" pitchFamily="50" charset="0"/>
          </a:endParaRPr>
        </a:p>
      </dgm:t>
    </dgm:pt>
    <dgm:pt modelId="{457F6696-029A-4DF4-B367-B0D55679E142}" type="parTrans" cxnId="{809F81BE-5402-430A-9DCE-A5BBC42E28ED}">
      <dgm:prSet/>
      <dgm:spPr/>
      <dgm:t>
        <a:bodyPr/>
        <a:lstStyle/>
        <a:p>
          <a:endParaRPr lang="en-CA"/>
        </a:p>
      </dgm:t>
    </dgm:pt>
    <dgm:pt modelId="{D82E8C4E-8677-4BCE-B9F8-1A120771A8D1}" type="sibTrans" cxnId="{809F81BE-5402-430A-9DCE-A5BBC42E28ED}">
      <dgm:prSet/>
      <dgm:spPr>
        <a:solidFill>
          <a:schemeClr val="bg1">
            <a:lumMod val="65000"/>
          </a:schemeClr>
        </a:solidFill>
        <a:ln w="57150" cmpd="sng">
          <a:solidFill>
            <a:schemeClr val="accent2"/>
          </a:solidFill>
          <a:prstDash val="sysDot"/>
        </a:ln>
      </dgm:spPr>
      <dgm:t>
        <a:bodyPr/>
        <a:lstStyle/>
        <a:p>
          <a:endParaRPr lang="en-CA"/>
        </a:p>
      </dgm:t>
    </dgm:pt>
    <dgm:pt modelId="{80693301-2615-4CA3-ACD5-BDC395F23E2D}" type="pres">
      <dgm:prSet presAssocID="{71EA231A-3800-4B8E-901D-A5CE86E11D00}" presName="cycle" presStyleCnt="0">
        <dgm:presLayoutVars>
          <dgm:dir/>
          <dgm:resizeHandles val="exact"/>
        </dgm:presLayoutVars>
      </dgm:prSet>
      <dgm:spPr/>
    </dgm:pt>
    <dgm:pt modelId="{0A5BF78C-7C3B-4F5C-8E24-ABBF700534BA}" type="pres">
      <dgm:prSet presAssocID="{F394D5CC-631D-4D7A-849F-DC65548A4615}" presName="node" presStyleLbl="node1" presStyleIdx="0" presStyleCnt="5">
        <dgm:presLayoutVars>
          <dgm:bulletEnabled val="1"/>
        </dgm:presLayoutVars>
      </dgm:prSet>
      <dgm:spPr/>
    </dgm:pt>
    <dgm:pt modelId="{1C20F227-267B-4BE3-844C-74F649E42144}" type="pres">
      <dgm:prSet presAssocID="{F394D5CC-631D-4D7A-849F-DC65548A4615}" presName="spNode" presStyleCnt="0"/>
      <dgm:spPr/>
    </dgm:pt>
    <dgm:pt modelId="{74C24326-16F8-4D75-B36F-30020B070452}" type="pres">
      <dgm:prSet presAssocID="{46CDADCB-5ABC-4A4F-BDCA-6E204602DFA5}" presName="sibTrans" presStyleLbl="sibTrans1D1" presStyleIdx="0" presStyleCnt="5"/>
      <dgm:spPr/>
    </dgm:pt>
    <dgm:pt modelId="{53DA2AEF-5F85-4436-B53D-200E6B3ECF03}" type="pres">
      <dgm:prSet presAssocID="{C9EF9438-DA2F-4FF8-850F-BD4BECB7B218}" presName="node" presStyleLbl="node1" presStyleIdx="1" presStyleCnt="5">
        <dgm:presLayoutVars>
          <dgm:bulletEnabled val="1"/>
        </dgm:presLayoutVars>
      </dgm:prSet>
      <dgm:spPr/>
    </dgm:pt>
    <dgm:pt modelId="{FE44FC5A-765C-4777-8745-1228FC99283B}" type="pres">
      <dgm:prSet presAssocID="{C9EF9438-DA2F-4FF8-850F-BD4BECB7B218}" presName="spNode" presStyleCnt="0"/>
      <dgm:spPr/>
    </dgm:pt>
    <dgm:pt modelId="{021E4B5B-5CEE-452E-8905-F803C40249C3}" type="pres">
      <dgm:prSet presAssocID="{9AC9609C-9530-4D35-B6C8-61A007349855}" presName="sibTrans" presStyleLbl="sibTrans1D1" presStyleIdx="1" presStyleCnt="5"/>
      <dgm:spPr/>
    </dgm:pt>
    <dgm:pt modelId="{4B1C927F-1ABD-4F6F-ABB4-D92F379A6A2F}" type="pres">
      <dgm:prSet presAssocID="{F00AA4EF-01B8-462F-8A99-64E0C64D2EAC}" presName="node" presStyleLbl="node1" presStyleIdx="2" presStyleCnt="5">
        <dgm:presLayoutVars>
          <dgm:bulletEnabled val="1"/>
        </dgm:presLayoutVars>
      </dgm:prSet>
      <dgm:spPr/>
    </dgm:pt>
    <dgm:pt modelId="{F93AB0F9-438E-427B-98ED-69FB5DD24800}" type="pres">
      <dgm:prSet presAssocID="{F00AA4EF-01B8-462F-8A99-64E0C64D2EAC}" presName="spNode" presStyleCnt="0"/>
      <dgm:spPr/>
    </dgm:pt>
    <dgm:pt modelId="{1A569FF7-3B0E-4880-A274-7B22F41E2E9B}" type="pres">
      <dgm:prSet presAssocID="{4B1D5DEE-1179-4ABA-A999-177E0C2FB2F8}" presName="sibTrans" presStyleLbl="sibTrans1D1" presStyleIdx="2" presStyleCnt="5"/>
      <dgm:spPr/>
    </dgm:pt>
    <dgm:pt modelId="{3C5621B9-A642-40CF-B6C8-8FB437B77B2F}" type="pres">
      <dgm:prSet presAssocID="{2BCAEC50-FC1F-41C3-81F1-74BBAA44A4E2}" presName="node" presStyleLbl="node1" presStyleIdx="3" presStyleCnt="5">
        <dgm:presLayoutVars>
          <dgm:bulletEnabled val="1"/>
        </dgm:presLayoutVars>
      </dgm:prSet>
      <dgm:spPr/>
    </dgm:pt>
    <dgm:pt modelId="{65AD6D94-0132-4B6B-8B07-4FD2F93153E0}" type="pres">
      <dgm:prSet presAssocID="{2BCAEC50-FC1F-41C3-81F1-74BBAA44A4E2}" presName="spNode" presStyleCnt="0"/>
      <dgm:spPr/>
    </dgm:pt>
    <dgm:pt modelId="{3207F196-1BFD-4426-BC9E-0A54BD0BBFBC}" type="pres">
      <dgm:prSet presAssocID="{4376E895-1C95-4417-AA25-EB70974D894E}" presName="sibTrans" presStyleLbl="sibTrans1D1" presStyleIdx="3" presStyleCnt="5"/>
      <dgm:spPr/>
    </dgm:pt>
    <dgm:pt modelId="{7F3BA6E5-F7A6-46C2-8D43-5D5050762070}" type="pres">
      <dgm:prSet presAssocID="{1D5884A5-3A81-41ED-A4B0-21C77B906A68}" presName="node" presStyleLbl="node1" presStyleIdx="4" presStyleCnt="5">
        <dgm:presLayoutVars>
          <dgm:bulletEnabled val="1"/>
        </dgm:presLayoutVars>
      </dgm:prSet>
      <dgm:spPr/>
    </dgm:pt>
    <dgm:pt modelId="{5021D326-3148-4972-A44A-31132F54129B}" type="pres">
      <dgm:prSet presAssocID="{1D5884A5-3A81-41ED-A4B0-21C77B906A68}" presName="spNode" presStyleCnt="0"/>
      <dgm:spPr/>
    </dgm:pt>
    <dgm:pt modelId="{72B3CE9D-C06C-4519-B7F4-60FADC44E622}" type="pres">
      <dgm:prSet presAssocID="{D82E8C4E-8677-4BCE-B9F8-1A120771A8D1}" presName="sibTrans" presStyleLbl="sibTrans1D1" presStyleIdx="4" presStyleCnt="5"/>
      <dgm:spPr/>
    </dgm:pt>
  </dgm:ptLst>
  <dgm:cxnLst>
    <dgm:cxn modelId="{4C90E400-DB60-4AA4-89EF-ECFD20998DA7}" type="presOf" srcId="{D82E8C4E-8677-4BCE-B9F8-1A120771A8D1}" destId="{72B3CE9D-C06C-4519-B7F4-60FADC44E622}" srcOrd="0" destOrd="0" presId="urn:microsoft.com/office/officeart/2005/8/layout/cycle6"/>
    <dgm:cxn modelId="{6C997E02-E058-49AF-B79C-26E6A65B9453}" type="presOf" srcId="{4376E895-1C95-4417-AA25-EB70974D894E}" destId="{3207F196-1BFD-4426-BC9E-0A54BD0BBFBC}" srcOrd="0" destOrd="0" presId="urn:microsoft.com/office/officeart/2005/8/layout/cycle6"/>
    <dgm:cxn modelId="{8A228D03-E196-41F1-AF82-38AB020B9D8C}" type="presOf" srcId="{46CDADCB-5ABC-4A4F-BDCA-6E204602DFA5}" destId="{74C24326-16F8-4D75-B36F-30020B070452}" srcOrd="0" destOrd="0" presId="urn:microsoft.com/office/officeart/2005/8/layout/cycle6"/>
    <dgm:cxn modelId="{D311260E-A5A3-45A5-AED3-B1E17847E6DC}" type="presOf" srcId="{F394D5CC-631D-4D7A-849F-DC65548A4615}" destId="{0A5BF78C-7C3B-4F5C-8E24-ABBF700534BA}" srcOrd="0" destOrd="0" presId="urn:microsoft.com/office/officeart/2005/8/layout/cycle6"/>
    <dgm:cxn modelId="{221F0C23-E8A4-4A36-805B-8CAA1BA58D0E}" type="presOf" srcId="{2BCAEC50-FC1F-41C3-81F1-74BBAA44A4E2}" destId="{3C5621B9-A642-40CF-B6C8-8FB437B77B2F}" srcOrd="0" destOrd="0" presId="urn:microsoft.com/office/officeart/2005/8/layout/cycle6"/>
    <dgm:cxn modelId="{4477CD2E-AF27-43AD-AA9B-33DA656F8CA3}" type="presOf" srcId="{4B1D5DEE-1179-4ABA-A999-177E0C2FB2F8}" destId="{1A569FF7-3B0E-4880-A274-7B22F41E2E9B}" srcOrd="0" destOrd="0" presId="urn:microsoft.com/office/officeart/2005/8/layout/cycle6"/>
    <dgm:cxn modelId="{3FC7203B-EAC0-4E43-A99C-E8755E97913D}" type="presOf" srcId="{C9EF9438-DA2F-4FF8-850F-BD4BECB7B218}" destId="{53DA2AEF-5F85-4436-B53D-200E6B3ECF03}" srcOrd="0" destOrd="0" presId="urn:microsoft.com/office/officeart/2005/8/layout/cycle6"/>
    <dgm:cxn modelId="{85F52D5E-FD22-4974-9B7F-479814EB1CBF}" type="presOf" srcId="{1D5884A5-3A81-41ED-A4B0-21C77B906A68}" destId="{7F3BA6E5-F7A6-46C2-8D43-5D5050762070}" srcOrd="0" destOrd="0" presId="urn:microsoft.com/office/officeart/2005/8/layout/cycle6"/>
    <dgm:cxn modelId="{815A254B-D98C-4773-AB9D-2F20641ED25F}" type="presOf" srcId="{F00AA4EF-01B8-462F-8A99-64E0C64D2EAC}" destId="{4B1C927F-1ABD-4F6F-ABB4-D92F379A6A2F}" srcOrd="0" destOrd="0" presId="urn:microsoft.com/office/officeart/2005/8/layout/cycle6"/>
    <dgm:cxn modelId="{579BBC8C-DADE-424E-9EE8-D6B7551D9470}" srcId="{71EA231A-3800-4B8E-901D-A5CE86E11D00}" destId="{2BCAEC50-FC1F-41C3-81F1-74BBAA44A4E2}" srcOrd="3" destOrd="0" parTransId="{6C968F40-BF82-4C9B-867E-9DF4142C01BB}" sibTransId="{4376E895-1C95-4417-AA25-EB70974D894E}"/>
    <dgm:cxn modelId="{DBC3CEBC-38E8-4753-BD56-DA8B7207AA72}" srcId="{71EA231A-3800-4B8E-901D-A5CE86E11D00}" destId="{F00AA4EF-01B8-462F-8A99-64E0C64D2EAC}" srcOrd="2" destOrd="0" parTransId="{1EB508F9-65A5-4687-9836-E67C9A01B515}" sibTransId="{4B1D5DEE-1179-4ABA-A999-177E0C2FB2F8}"/>
    <dgm:cxn modelId="{809F81BE-5402-430A-9DCE-A5BBC42E28ED}" srcId="{71EA231A-3800-4B8E-901D-A5CE86E11D00}" destId="{1D5884A5-3A81-41ED-A4B0-21C77B906A68}" srcOrd="4" destOrd="0" parTransId="{457F6696-029A-4DF4-B367-B0D55679E142}" sibTransId="{D82E8C4E-8677-4BCE-B9F8-1A120771A8D1}"/>
    <dgm:cxn modelId="{2192A2D9-38CD-4DA9-9C01-4998002D7049}" srcId="{71EA231A-3800-4B8E-901D-A5CE86E11D00}" destId="{C9EF9438-DA2F-4FF8-850F-BD4BECB7B218}" srcOrd="1" destOrd="0" parTransId="{6C60B0E5-B9BE-4B33-AD28-6F96AB3CE516}" sibTransId="{9AC9609C-9530-4D35-B6C8-61A007349855}"/>
    <dgm:cxn modelId="{B4A478E1-CCED-4040-A65B-C130EF6A846E}" srcId="{71EA231A-3800-4B8E-901D-A5CE86E11D00}" destId="{F394D5CC-631D-4D7A-849F-DC65548A4615}" srcOrd="0" destOrd="0" parTransId="{C6697E29-EA81-4E46-AF44-11A830CF3AE8}" sibTransId="{46CDADCB-5ABC-4A4F-BDCA-6E204602DFA5}"/>
    <dgm:cxn modelId="{6A76D0FE-8618-43BB-B448-8F5B920F7A66}" type="presOf" srcId="{9AC9609C-9530-4D35-B6C8-61A007349855}" destId="{021E4B5B-5CEE-452E-8905-F803C40249C3}" srcOrd="0" destOrd="0" presId="urn:microsoft.com/office/officeart/2005/8/layout/cycle6"/>
    <dgm:cxn modelId="{E8AC04FF-756E-4715-8277-91BA035AFBE5}" type="presOf" srcId="{71EA231A-3800-4B8E-901D-A5CE86E11D00}" destId="{80693301-2615-4CA3-ACD5-BDC395F23E2D}" srcOrd="0" destOrd="0" presId="urn:microsoft.com/office/officeart/2005/8/layout/cycle6"/>
    <dgm:cxn modelId="{C3201AF6-4FD5-4844-A280-4B004ECB3AED}" type="presParOf" srcId="{80693301-2615-4CA3-ACD5-BDC395F23E2D}" destId="{0A5BF78C-7C3B-4F5C-8E24-ABBF700534BA}" srcOrd="0" destOrd="0" presId="urn:microsoft.com/office/officeart/2005/8/layout/cycle6"/>
    <dgm:cxn modelId="{22E7C85B-1334-4084-818A-DA084BF78BA0}" type="presParOf" srcId="{80693301-2615-4CA3-ACD5-BDC395F23E2D}" destId="{1C20F227-267B-4BE3-844C-74F649E42144}" srcOrd="1" destOrd="0" presId="urn:microsoft.com/office/officeart/2005/8/layout/cycle6"/>
    <dgm:cxn modelId="{6DA79559-8F61-4DFF-8833-F9B3C87F8763}" type="presParOf" srcId="{80693301-2615-4CA3-ACD5-BDC395F23E2D}" destId="{74C24326-16F8-4D75-B36F-30020B070452}" srcOrd="2" destOrd="0" presId="urn:microsoft.com/office/officeart/2005/8/layout/cycle6"/>
    <dgm:cxn modelId="{EEFADAB6-F048-4034-87AB-D2C7A93F3F68}" type="presParOf" srcId="{80693301-2615-4CA3-ACD5-BDC395F23E2D}" destId="{53DA2AEF-5F85-4436-B53D-200E6B3ECF03}" srcOrd="3" destOrd="0" presId="urn:microsoft.com/office/officeart/2005/8/layout/cycle6"/>
    <dgm:cxn modelId="{B9218C40-189C-4053-B677-35301FF1361A}" type="presParOf" srcId="{80693301-2615-4CA3-ACD5-BDC395F23E2D}" destId="{FE44FC5A-765C-4777-8745-1228FC99283B}" srcOrd="4" destOrd="0" presId="urn:microsoft.com/office/officeart/2005/8/layout/cycle6"/>
    <dgm:cxn modelId="{B8BF528B-FBC3-4729-81F0-8575D28CB1DF}" type="presParOf" srcId="{80693301-2615-4CA3-ACD5-BDC395F23E2D}" destId="{021E4B5B-5CEE-452E-8905-F803C40249C3}" srcOrd="5" destOrd="0" presId="urn:microsoft.com/office/officeart/2005/8/layout/cycle6"/>
    <dgm:cxn modelId="{C7CAFD71-644F-42F9-A6AB-98A31D835038}" type="presParOf" srcId="{80693301-2615-4CA3-ACD5-BDC395F23E2D}" destId="{4B1C927F-1ABD-4F6F-ABB4-D92F379A6A2F}" srcOrd="6" destOrd="0" presId="urn:microsoft.com/office/officeart/2005/8/layout/cycle6"/>
    <dgm:cxn modelId="{6B586F9B-4BF6-4E7C-802A-9EF561E40A18}" type="presParOf" srcId="{80693301-2615-4CA3-ACD5-BDC395F23E2D}" destId="{F93AB0F9-438E-427B-98ED-69FB5DD24800}" srcOrd="7" destOrd="0" presId="urn:microsoft.com/office/officeart/2005/8/layout/cycle6"/>
    <dgm:cxn modelId="{B62D7F33-AFF4-46AF-B5FA-55293B7C8280}" type="presParOf" srcId="{80693301-2615-4CA3-ACD5-BDC395F23E2D}" destId="{1A569FF7-3B0E-4880-A274-7B22F41E2E9B}" srcOrd="8" destOrd="0" presId="urn:microsoft.com/office/officeart/2005/8/layout/cycle6"/>
    <dgm:cxn modelId="{8D678A70-980F-425B-8EBD-393826446709}" type="presParOf" srcId="{80693301-2615-4CA3-ACD5-BDC395F23E2D}" destId="{3C5621B9-A642-40CF-B6C8-8FB437B77B2F}" srcOrd="9" destOrd="0" presId="urn:microsoft.com/office/officeart/2005/8/layout/cycle6"/>
    <dgm:cxn modelId="{65155B31-BC04-44C5-85A6-D2F8306BCC77}" type="presParOf" srcId="{80693301-2615-4CA3-ACD5-BDC395F23E2D}" destId="{65AD6D94-0132-4B6B-8B07-4FD2F93153E0}" srcOrd="10" destOrd="0" presId="urn:microsoft.com/office/officeart/2005/8/layout/cycle6"/>
    <dgm:cxn modelId="{08C5E4F8-DBE2-404A-A4ED-438A4AC96A26}" type="presParOf" srcId="{80693301-2615-4CA3-ACD5-BDC395F23E2D}" destId="{3207F196-1BFD-4426-BC9E-0A54BD0BBFBC}" srcOrd="11" destOrd="0" presId="urn:microsoft.com/office/officeart/2005/8/layout/cycle6"/>
    <dgm:cxn modelId="{CB1C8E65-DAB7-4562-8328-E12A1711D2A2}" type="presParOf" srcId="{80693301-2615-4CA3-ACD5-BDC395F23E2D}" destId="{7F3BA6E5-F7A6-46C2-8D43-5D5050762070}" srcOrd="12" destOrd="0" presId="urn:microsoft.com/office/officeart/2005/8/layout/cycle6"/>
    <dgm:cxn modelId="{5B4B83D5-5D00-425D-B4A9-AB4465362FA2}" type="presParOf" srcId="{80693301-2615-4CA3-ACD5-BDC395F23E2D}" destId="{5021D326-3148-4972-A44A-31132F54129B}" srcOrd="13" destOrd="0" presId="urn:microsoft.com/office/officeart/2005/8/layout/cycle6"/>
    <dgm:cxn modelId="{3557AFE8-C976-4F98-8891-8D8BAAA240FF}" type="presParOf" srcId="{80693301-2615-4CA3-ACD5-BDC395F23E2D}" destId="{72B3CE9D-C06C-4519-B7F4-60FADC44E622}"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BF78C-7C3B-4F5C-8E24-ABBF700534BA}">
      <dsp:nvSpPr>
        <dsp:cNvPr id="0" name=""/>
        <dsp:cNvSpPr/>
      </dsp:nvSpPr>
      <dsp:spPr>
        <a:xfrm>
          <a:off x="2663692" y="2652"/>
          <a:ext cx="1493799" cy="970969"/>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1200"/>
            </a:spcAft>
            <a:buNone/>
          </a:pPr>
          <a:r>
            <a:rPr lang="en-US" sz="1600" b="1" kern="1200" dirty="0">
              <a:solidFill>
                <a:srgbClr val="FFFFFF"/>
              </a:solidFill>
              <a:latin typeface="Marselis Pro Light" panose="02000503030000020004" pitchFamily="50" charset="0"/>
            </a:rPr>
            <a:t>Coaching</a:t>
          </a:r>
          <a:endParaRPr lang="en-CA" sz="1600" b="1" kern="1200" dirty="0">
            <a:solidFill>
              <a:srgbClr val="FFFFFF"/>
            </a:solidFill>
            <a:latin typeface="Marselis Pro Light" panose="02000503030000020004" pitchFamily="50" charset="0"/>
          </a:endParaRPr>
        </a:p>
      </dsp:txBody>
      <dsp:txXfrm>
        <a:off x="2711091" y="50051"/>
        <a:ext cx="1399001" cy="876171"/>
      </dsp:txXfrm>
    </dsp:sp>
    <dsp:sp modelId="{74C24326-16F8-4D75-B36F-30020B070452}">
      <dsp:nvSpPr>
        <dsp:cNvPr id="0" name=""/>
        <dsp:cNvSpPr/>
      </dsp:nvSpPr>
      <dsp:spPr>
        <a:xfrm>
          <a:off x="1471887" y="488137"/>
          <a:ext cx="3877409" cy="3877409"/>
        </a:xfrm>
        <a:custGeom>
          <a:avLst/>
          <a:gdLst/>
          <a:ahLst/>
          <a:cxnLst/>
          <a:rect l="0" t="0" r="0" b="0"/>
          <a:pathLst>
            <a:path>
              <a:moveTo>
                <a:pt x="2695851" y="153962"/>
              </a:moveTo>
              <a:arcTo wR="1938704" hR="1938704" stAng="17579296" swAng="1959991"/>
            </a:path>
          </a:pathLst>
        </a:custGeom>
        <a:noFill/>
        <a:ln w="57150" cap="flat" cmpd="sng" algn="ctr">
          <a:solidFill>
            <a:schemeClr val="accent2"/>
          </a:solidFill>
          <a:prstDash val="sysDot"/>
          <a:miter lim="800000"/>
        </a:ln>
        <a:effectLst/>
      </dsp:spPr>
      <dsp:style>
        <a:lnRef idx="1">
          <a:scrgbClr r="0" g="0" b="0"/>
        </a:lnRef>
        <a:fillRef idx="0">
          <a:scrgbClr r="0" g="0" b="0"/>
        </a:fillRef>
        <a:effectRef idx="0">
          <a:scrgbClr r="0" g="0" b="0"/>
        </a:effectRef>
        <a:fontRef idx="minor"/>
      </dsp:style>
    </dsp:sp>
    <dsp:sp modelId="{53DA2AEF-5F85-4436-B53D-200E6B3ECF03}">
      <dsp:nvSpPr>
        <dsp:cNvPr id="0" name=""/>
        <dsp:cNvSpPr/>
      </dsp:nvSpPr>
      <dsp:spPr>
        <a:xfrm>
          <a:off x="4507510" y="1342264"/>
          <a:ext cx="1493799" cy="970969"/>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1200"/>
            </a:spcAft>
            <a:buNone/>
          </a:pPr>
          <a:r>
            <a:rPr lang="en-US" sz="1600" b="1" kern="1200" dirty="0">
              <a:solidFill>
                <a:srgbClr val="FFFFFF"/>
              </a:solidFill>
              <a:latin typeface="Marselis Pro Light" panose="02000503030000020004" pitchFamily="50" charset="0"/>
            </a:rPr>
            <a:t>Mentoring</a:t>
          </a:r>
          <a:endParaRPr lang="en-CA" sz="1600" b="1" kern="1200" dirty="0">
            <a:solidFill>
              <a:srgbClr val="FFFFFF"/>
            </a:solidFill>
            <a:latin typeface="Marselis Pro Light" panose="02000503030000020004" pitchFamily="50" charset="0"/>
          </a:endParaRPr>
        </a:p>
      </dsp:txBody>
      <dsp:txXfrm>
        <a:off x="4554909" y="1389663"/>
        <a:ext cx="1399001" cy="876171"/>
      </dsp:txXfrm>
    </dsp:sp>
    <dsp:sp modelId="{021E4B5B-5CEE-452E-8905-F803C40249C3}">
      <dsp:nvSpPr>
        <dsp:cNvPr id="0" name=""/>
        <dsp:cNvSpPr/>
      </dsp:nvSpPr>
      <dsp:spPr>
        <a:xfrm>
          <a:off x="1471887" y="488137"/>
          <a:ext cx="3877409" cy="3877409"/>
        </a:xfrm>
        <a:custGeom>
          <a:avLst/>
          <a:gdLst/>
          <a:ahLst/>
          <a:cxnLst/>
          <a:rect l="0" t="0" r="0" b="0"/>
          <a:pathLst>
            <a:path>
              <a:moveTo>
                <a:pt x="3874765" y="1837483"/>
              </a:moveTo>
              <a:arcTo wR="1938704" hR="1938704" stAng="21420430" swAng="2195114"/>
            </a:path>
          </a:pathLst>
        </a:custGeom>
        <a:noFill/>
        <a:ln w="57150" cap="flat" cmpd="sng" algn="ctr">
          <a:solidFill>
            <a:schemeClr val="accent2"/>
          </a:solidFill>
          <a:prstDash val="sysDot"/>
          <a:miter lim="800000"/>
        </a:ln>
        <a:effectLst/>
      </dsp:spPr>
      <dsp:style>
        <a:lnRef idx="1">
          <a:scrgbClr r="0" g="0" b="0"/>
        </a:lnRef>
        <a:fillRef idx="0">
          <a:scrgbClr r="0" g="0" b="0"/>
        </a:fillRef>
        <a:effectRef idx="0">
          <a:scrgbClr r="0" g="0" b="0"/>
        </a:effectRef>
        <a:fontRef idx="minor"/>
      </dsp:style>
    </dsp:sp>
    <dsp:sp modelId="{4B1C927F-1ABD-4F6F-ABB4-D92F379A6A2F}">
      <dsp:nvSpPr>
        <dsp:cNvPr id="0" name=""/>
        <dsp:cNvSpPr/>
      </dsp:nvSpPr>
      <dsp:spPr>
        <a:xfrm>
          <a:off x="3803234" y="3509802"/>
          <a:ext cx="1493799" cy="970969"/>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1200"/>
            </a:spcAft>
            <a:buNone/>
          </a:pPr>
          <a:r>
            <a:rPr lang="en-US" sz="1600" b="1" kern="1200" dirty="0">
              <a:solidFill>
                <a:srgbClr val="FFFFFF"/>
              </a:solidFill>
              <a:latin typeface="Marselis Pro Light" panose="02000503030000020004" pitchFamily="50" charset="0"/>
            </a:rPr>
            <a:t>Formal training</a:t>
          </a:r>
          <a:endParaRPr lang="en-CA" sz="1600" b="1" kern="1200" dirty="0">
            <a:solidFill>
              <a:srgbClr val="FFFFFF"/>
            </a:solidFill>
            <a:latin typeface="Marselis Pro Light" panose="02000503030000020004" pitchFamily="50" charset="0"/>
          </a:endParaRPr>
        </a:p>
      </dsp:txBody>
      <dsp:txXfrm>
        <a:off x="3850633" y="3557201"/>
        <a:ext cx="1399001" cy="876171"/>
      </dsp:txXfrm>
    </dsp:sp>
    <dsp:sp modelId="{1A569FF7-3B0E-4880-A274-7B22F41E2E9B}">
      <dsp:nvSpPr>
        <dsp:cNvPr id="0" name=""/>
        <dsp:cNvSpPr/>
      </dsp:nvSpPr>
      <dsp:spPr>
        <a:xfrm>
          <a:off x="1471887" y="488137"/>
          <a:ext cx="3877409" cy="3877409"/>
        </a:xfrm>
        <a:custGeom>
          <a:avLst/>
          <a:gdLst/>
          <a:ahLst/>
          <a:cxnLst/>
          <a:rect l="0" t="0" r="0" b="0"/>
          <a:pathLst>
            <a:path>
              <a:moveTo>
                <a:pt x="2323654" y="3838807"/>
              </a:moveTo>
              <a:arcTo wR="1938704" hR="1938704" stAng="4712834" swAng="1374331"/>
            </a:path>
          </a:pathLst>
        </a:custGeom>
        <a:noFill/>
        <a:ln w="57150" cap="flat" cmpd="sng" algn="ctr">
          <a:solidFill>
            <a:schemeClr val="accent2"/>
          </a:solidFill>
          <a:prstDash val="sysDot"/>
          <a:miter lim="800000"/>
        </a:ln>
        <a:effectLst/>
      </dsp:spPr>
      <dsp:style>
        <a:lnRef idx="1">
          <a:scrgbClr r="0" g="0" b="0"/>
        </a:lnRef>
        <a:fillRef idx="0">
          <a:scrgbClr r="0" g="0" b="0"/>
        </a:fillRef>
        <a:effectRef idx="0">
          <a:scrgbClr r="0" g="0" b="0"/>
        </a:effectRef>
        <a:fontRef idx="minor"/>
      </dsp:style>
    </dsp:sp>
    <dsp:sp modelId="{3C5621B9-A642-40CF-B6C8-8FB437B77B2F}">
      <dsp:nvSpPr>
        <dsp:cNvPr id="0" name=""/>
        <dsp:cNvSpPr/>
      </dsp:nvSpPr>
      <dsp:spPr>
        <a:xfrm>
          <a:off x="1524150" y="3509802"/>
          <a:ext cx="1493799" cy="970969"/>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1200"/>
            </a:spcAft>
            <a:buNone/>
          </a:pPr>
          <a:r>
            <a:rPr lang="en-US" sz="1600" b="1" kern="1200" dirty="0">
              <a:solidFill>
                <a:srgbClr val="FFFFFF"/>
              </a:solidFill>
              <a:latin typeface="Marselis Pro Light" panose="02000503030000020004" pitchFamily="50" charset="0"/>
            </a:rPr>
            <a:t>On-the-job</a:t>
          </a:r>
          <a:br>
            <a:rPr lang="en-US" sz="1600" b="1" kern="1200" dirty="0">
              <a:solidFill>
                <a:srgbClr val="FFFFFF"/>
              </a:solidFill>
              <a:latin typeface="Marselis Pro Light" panose="02000503030000020004" pitchFamily="50" charset="0"/>
            </a:rPr>
          </a:br>
          <a:r>
            <a:rPr lang="en-US" sz="1600" b="1" kern="1200" dirty="0">
              <a:solidFill>
                <a:srgbClr val="FFFFFF"/>
              </a:solidFill>
              <a:latin typeface="Marselis Pro Light" panose="02000503030000020004" pitchFamily="50" charset="0"/>
            </a:rPr>
            <a:t>training</a:t>
          </a:r>
          <a:endParaRPr lang="en-CA" sz="1600" b="1" kern="1200" dirty="0">
            <a:solidFill>
              <a:srgbClr val="FFFFFF"/>
            </a:solidFill>
            <a:latin typeface="Marselis Pro Light" panose="02000503030000020004" pitchFamily="50" charset="0"/>
          </a:endParaRPr>
        </a:p>
      </dsp:txBody>
      <dsp:txXfrm>
        <a:off x="1571549" y="3557201"/>
        <a:ext cx="1399001" cy="876171"/>
      </dsp:txXfrm>
    </dsp:sp>
    <dsp:sp modelId="{3207F196-1BFD-4426-BC9E-0A54BD0BBFBC}">
      <dsp:nvSpPr>
        <dsp:cNvPr id="0" name=""/>
        <dsp:cNvSpPr/>
      </dsp:nvSpPr>
      <dsp:spPr>
        <a:xfrm>
          <a:off x="1471887" y="488137"/>
          <a:ext cx="3877409" cy="3877409"/>
        </a:xfrm>
        <a:custGeom>
          <a:avLst/>
          <a:gdLst/>
          <a:ahLst/>
          <a:cxnLst/>
          <a:rect l="0" t="0" r="0" b="0"/>
          <a:pathLst>
            <a:path>
              <a:moveTo>
                <a:pt x="323774" y="3011353"/>
              </a:moveTo>
              <a:arcTo wR="1938704" hR="1938704" stAng="8784456" swAng="2195114"/>
            </a:path>
          </a:pathLst>
        </a:custGeom>
        <a:noFill/>
        <a:ln w="57150" cap="flat" cmpd="sng" algn="ctr">
          <a:solidFill>
            <a:schemeClr val="accent2"/>
          </a:solidFill>
          <a:prstDash val="sysDot"/>
          <a:miter lim="800000"/>
        </a:ln>
        <a:effectLst/>
      </dsp:spPr>
      <dsp:style>
        <a:lnRef idx="1">
          <a:scrgbClr r="0" g="0" b="0"/>
        </a:lnRef>
        <a:fillRef idx="0">
          <a:scrgbClr r="0" g="0" b="0"/>
        </a:fillRef>
        <a:effectRef idx="0">
          <a:scrgbClr r="0" g="0" b="0"/>
        </a:effectRef>
        <a:fontRef idx="minor"/>
      </dsp:style>
    </dsp:sp>
    <dsp:sp modelId="{7F3BA6E5-F7A6-46C2-8D43-5D5050762070}">
      <dsp:nvSpPr>
        <dsp:cNvPr id="0" name=""/>
        <dsp:cNvSpPr/>
      </dsp:nvSpPr>
      <dsp:spPr>
        <a:xfrm>
          <a:off x="819874" y="1342264"/>
          <a:ext cx="1493799" cy="970969"/>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1200"/>
            </a:spcAft>
            <a:buNone/>
          </a:pPr>
          <a:r>
            <a:rPr lang="en-US" sz="1600" b="1" kern="1200" dirty="0">
              <a:solidFill>
                <a:srgbClr val="FFFFFF"/>
              </a:solidFill>
              <a:latin typeface="Marselis Pro Light" panose="02000503030000020004" pitchFamily="50" charset="0"/>
            </a:rPr>
            <a:t>Feedback</a:t>
          </a:r>
          <a:endParaRPr lang="en-CA" sz="1600" b="1" kern="1200" dirty="0">
            <a:solidFill>
              <a:srgbClr val="FFFFFF"/>
            </a:solidFill>
            <a:latin typeface="Marselis Pro Light" panose="02000503030000020004" pitchFamily="50" charset="0"/>
          </a:endParaRPr>
        </a:p>
      </dsp:txBody>
      <dsp:txXfrm>
        <a:off x="867273" y="1389663"/>
        <a:ext cx="1399001" cy="876171"/>
      </dsp:txXfrm>
    </dsp:sp>
    <dsp:sp modelId="{72B3CE9D-C06C-4519-B7F4-60FADC44E622}">
      <dsp:nvSpPr>
        <dsp:cNvPr id="0" name=""/>
        <dsp:cNvSpPr/>
      </dsp:nvSpPr>
      <dsp:spPr>
        <a:xfrm>
          <a:off x="1471887" y="488137"/>
          <a:ext cx="3877409" cy="3877409"/>
        </a:xfrm>
        <a:custGeom>
          <a:avLst/>
          <a:gdLst/>
          <a:ahLst/>
          <a:cxnLst/>
          <a:rect l="0" t="0" r="0" b="0"/>
          <a:pathLst>
            <a:path>
              <a:moveTo>
                <a:pt x="338007" y="844930"/>
              </a:moveTo>
              <a:arcTo wR="1938704" hR="1938704" stAng="12860714" swAng="1959991"/>
            </a:path>
          </a:pathLst>
        </a:custGeom>
        <a:noFill/>
        <a:ln w="57150" cap="flat" cmpd="sng" algn="ctr">
          <a:solidFill>
            <a:schemeClr val="accent2"/>
          </a:solidFill>
          <a:prstDash val="sysDot"/>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C112B4-C41F-4E60-9CF3-38A697E04042}"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65C85B-8CBA-477E-981F-33CABB657DD7}" type="slidenum">
              <a:rPr lang="en-US" smtClean="0"/>
              <a:t>‹#›</a:t>
            </a:fld>
            <a:endParaRPr lang="en-US"/>
          </a:p>
        </p:txBody>
      </p:sp>
    </p:spTree>
    <p:extLst>
      <p:ext uri="{BB962C8B-B14F-4D97-AF65-F5344CB8AC3E}">
        <p14:creationId xmlns:p14="http://schemas.microsoft.com/office/powerpoint/2010/main" val="2966574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p1jzdSzGHnA&amp;t=1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p1jzdSzGHnA&amp;t=1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hc.workhuman.com/rs/862-JIQ-698/images/wh-unleashing-the-human-element-at-work-transforming-workplaces-through-recognition.pdf?mkt_tok=ODYyLUpJUS02OTgAAAGFDCYUeUUuK7Zuv3UVtxGBcQeYMrfFxskp6zh3XoHTRoKAiHlRsrN-k1U4EXlHzJjvfJTfn7NywXvRfMwcO3Fq7kDuGgBFykw291wjldRidoiZIw"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to the team</a:t>
            </a:r>
          </a:p>
          <a:p>
            <a:r>
              <a:rPr lang="en-US" dirty="0"/>
              <a:t>Introduction to the day- What to Expect- Agenda </a:t>
            </a:r>
          </a:p>
          <a:p>
            <a:r>
              <a:rPr lang="en-US" dirty="0"/>
              <a:t>Icebreaker </a:t>
            </a:r>
          </a:p>
          <a:p>
            <a:endParaRPr lang="en-US" dirty="0"/>
          </a:p>
          <a:p>
            <a:endParaRPr lang="en-US" dirty="0">
              <a:ea typeface="Calibri"/>
              <a:cs typeface="Calibri"/>
            </a:endParaRPr>
          </a:p>
          <a:p>
            <a:endParaRPr lang="en-US" dirty="0"/>
          </a:p>
          <a:p>
            <a:endParaRPr lang="en-US" dirty="0">
              <a:ea typeface="Calibri"/>
              <a:cs typeface="Calibri"/>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1</a:t>
            </a:fld>
            <a:endParaRPr lang="en-US"/>
          </a:p>
        </p:txBody>
      </p:sp>
    </p:spTree>
    <p:extLst>
      <p:ext uri="{BB962C8B-B14F-4D97-AF65-F5344CB8AC3E}">
        <p14:creationId xmlns:p14="http://schemas.microsoft.com/office/powerpoint/2010/main" val="1193758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r>
              <a:rPr lang="en-US"/>
              <a:t>Let's begin to talk about trust.   How many of you have ever played a team sport?  Ask who? Let a few people tell which sport they played. </a:t>
            </a:r>
          </a:p>
          <a:p>
            <a:r>
              <a:rPr lang="en-US">
                <a:ea typeface="Calibri"/>
                <a:cs typeface="Calibri"/>
              </a:rPr>
              <a:t>Trust is important in sports and building trust is important between you and your team.  </a:t>
            </a:r>
          </a:p>
          <a:p>
            <a:r>
              <a:rPr lang="en-US"/>
              <a:t>A lack of trust can destroy relationships, impact results, create massive inefficiencies, and result in an overall negative culture and environment.</a:t>
            </a:r>
            <a:endParaRPr lang="en-US">
              <a:ea typeface="Calibri"/>
              <a:cs typeface="Calibri"/>
            </a:endParaRPr>
          </a:p>
          <a:p>
            <a:endParaRPr lang="en-US">
              <a:ea typeface="Calibri"/>
              <a:cs typeface="Calibri"/>
            </a:endParaRPr>
          </a:p>
          <a:p>
            <a:endParaRPr lang="en-US">
              <a:ea typeface="Calibri"/>
              <a:cs typeface="Calibri"/>
            </a:endParaRPr>
          </a:p>
          <a:p>
            <a:r>
              <a:rPr lang="en-US" b="1">
                <a:ea typeface="Calibri"/>
                <a:cs typeface="Calibri"/>
              </a:rPr>
              <a:t>Do: </a:t>
            </a:r>
            <a:r>
              <a:rPr lang="en-US" b="0">
                <a:ea typeface="Calibri"/>
                <a:cs typeface="Calibri"/>
              </a:rPr>
              <a:t>Expound upon each one with definition, example or quote. </a:t>
            </a:r>
            <a:r>
              <a:rPr lang="en-US" b="1">
                <a:ea typeface="Calibri"/>
                <a:cs typeface="Calibri"/>
              </a:rPr>
              <a:t> </a:t>
            </a:r>
          </a:p>
          <a:p>
            <a:pPr marL="0" indent="0">
              <a:buFont typeface="Arial"/>
              <a:buNone/>
            </a:pPr>
            <a:r>
              <a:rPr lang="en-US" b="1">
                <a:ea typeface="Calibri"/>
                <a:cs typeface="Calibri"/>
              </a:rPr>
              <a:t>1. Competence- </a:t>
            </a:r>
            <a:r>
              <a:rPr lang="en-US" b="1"/>
              <a:t>skill, knowledge, and capacity to do something well </a:t>
            </a:r>
            <a:endParaRPr lang="en-US" b="1">
              <a:cs typeface="Calibri"/>
            </a:endParaRPr>
          </a:p>
          <a:p>
            <a:pPr marL="0" indent="0">
              <a:buFontTx/>
              <a:buNone/>
            </a:pPr>
            <a:r>
              <a:rPr lang="en-US" b="1">
                <a:ea typeface="Calibri"/>
                <a:cs typeface="Calibri"/>
              </a:rPr>
              <a:t>2. Commitment- “Commitment is an act, not a word.”  </a:t>
            </a:r>
            <a:r>
              <a:rPr lang="en-US" b="1"/>
              <a:t>Jean Paul </a:t>
            </a:r>
            <a:r>
              <a:rPr lang="en-US" b="1" err="1"/>
              <a:t>Sarte</a:t>
            </a:r>
            <a:endParaRPr lang="en-US">
              <a:ea typeface="Calibri" panose="020F0502020204030204"/>
              <a:cs typeface="Calibri" panose="020F0502020204030204"/>
            </a:endParaRPr>
          </a:p>
          <a:p>
            <a:pPr marL="0" indent="0">
              <a:buNone/>
            </a:pPr>
            <a:r>
              <a:rPr lang="en-US" b="1">
                <a:ea typeface="Calibri"/>
                <a:cs typeface="Calibri"/>
              </a:rPr>
              <a:t>3. Care- “People don't care how much you know until they know how much you care.” </a:t>
            </a:r>
            <a:r>
              <a:rPr lang="en-US" b="1"/>
              <a:t> Theodore Roosevelt</a:t>
            </a:r>
            <a:endParaRPr lang="en-US">
              <a:ea typeface="Calibri" panose="020F0502020204030204"/>
              <a:cs typeface="Calibri" panose="020F0502020204030204"/>
            </a:endParaRPr>
          </a:p>
          <a:p>
            <a:pPr marL="0" indent="0">
              <a:buNone/>
            </a:pPr>
            <a:r>
              <a:rPr lang="en-US" b="1">
                <a:ea typeface="Calibri"/>
                <a:cs typeface="Calibri"/>
              </a:rPr>
              <a:t>4. Communication- how they perceive that you are listening to them </a:t>
            </a:r>
          </a:p>
          <a:p>
            <a:pPr marL="0" indent="0">
              <a:buFont typeface="Arial"/>
              <a:buNone/>
            </a:pPr>
            <a:r>
              <a:rPr lang="en-US" b="1">
                <a:cs typeface="Calibri"/>
              </a:rPr>
              <a:t>5. Character- moral</a:t>
            </a:r>
            <a:r>
              <a:rPr lang="en-US" b="1"/>
              <a:t> fiber of a person </a:t>
            </a:r>
            <a:endParaRPr lang="en-US" b="1">
              <a:cs typeface="Calibri"/>
            </a:endParaRPr>
          </a:p>
          <a:p>
            <a:pPr marL="228600" indent="-228600">
              <a:buAutoNum type="arabicPeriod"/>
            </a:pPr>
            <a:endParaRPr lang="en-US" b="1">
              <a:ea typeface="Calibri"/>
              <a:cs typeface="Calibri"/>
            </a:endParaRPr>
          </a:p>
          <a:p>
            <a:pPr marL="228600" indent="-228600">
              <a:buAutoNum type="arabicPeriod"/>
            </a:pPr>
            <a:endParaRPr lang="en-US" b="1">
              <a:ea typeface="Calibri"/>
              <a:cs typeface="Calibri"/>
            </a:endParaRPr>
          </a:p>
          <a:p>
            <a:r>
              <a:rPr lang="en-US" b="1">
                <a:ea typeface="Calibri"/>
                <a:cs typeface="Calibri"/>
              </a:rPr>
              <a:t>Do: </a:t>
            </a:r>
            <a:r>
              <a:rPr lang="en-US">
                <a:ea typeface="Calibri"/>
                <a:cs typeface="Calibri"/>
              </a:rPr>
              <a:t>Verify that  everyone has a booklet. </a:t>
            </a:r>
          </a:p>
          <a:p>
            <a:endParaRPr lang="en-US">
              <a:ea typeface="Calibri"/>
              <a:cs typeface="Calibri"/>
            </a:endParaRPr>
          </a:p>
          <a:p>
            <a:endParaRPr lang="en-US">
              <a:ea typeface="Calibri"/>
              <a:cs typeface="Calibri"/>
            </a:endParaRPr>
          </a:p>
          <a:p>
            <a:r>
              <a:rPr lang="en-US"/>
              <a:t>Say:  Let's turn to page ___.  I'd like for you to take this time to be honest with yourself, reflect and choose a rating accordingly</a:t>
            </a:r>
            <a:endParaRPr lang="en-US">
              <a:cs typeface="Calibri"/>
            </a:endParaRPr>
          </a:p>
          <a:p>
            <a:r>
              <a:rPr lang="en-US"/>
              <a:t>1.How do you rate yourself in being a person your team members can trust?</a:t>
            </a:r>
          </a:p>
          <a:p>
            <a:endParaRPr lang="en-US"/>
          </a:p>
          <a:p>
            <a:r>
              <a:rPr lang="en-US" b="1"/>
              <a:t>Give 2 min for this refection </a:t>
            </a:r>
          </a:p>
          <a:p>
            <a:pPr marL="228600" indent="-228600">
              <a:buAutoNum type="arabicPeriod"/>
            </a:pPr>
            <a:endParaRPr lang="en-US" b="1">
              <a:ea typeface="Calibri"/>
              <a:cs typeface="Calibri"/>
            </a:endParaRPr>
          </a:p>
          <a:p>
            <a:endParaRPr lang="en-US" b="1">
              <a:ea typeface="Calibri"/>
              <a:cs typeface="Calibri"/>
            </a:endParaRPr>
          </a:p>
          <a:p>
            <a:r>
              <a:rPr lang="en-US" b="1">
                <a:ea typeface="Calibri"/>
                <a:cs typeface="Calibri"/>
              </a:rPr>
              <a:t>Debrief: </a:t>
            </a:r>
          </a:p>
          <a:p>
            <a:r>
              <a:rPr lang="en-US" b="0">
                <a:ea typeface="Calibri"/>
                <a:cs typeface="Calibri"/>
              </a:rPr>
              <a:t>Ask if anyone is willing to share</a:t>
            </a:r>
          </a:p>
          <a:p>
            <a:r>
              <a:rPr lang="en-US" b="0">
                <a:ea typeface="Calibri"/>
                <a:cs typeface="Calibri"/>
              </a:rPr>
              <a:t>Does anyone want to share best practices as to what they do in reference to building trust? </a:t>
            </a:r>
          </a:p>
          <a:p>
            <a:endParaRPr lang="en-US" b="1">
              <a:ea typeface="Calibri"/>
              <a:cs typeface="Calibri"/>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765C85B-8CBA-477E-981F-33CABB657DD7}" type="slidenum">
              <a:rPr lang="en-US" smtClean="0"/>
              <a:t>10</a:t>
            </a:fld>
            <a:endParaRPr lang="en-US"/>
          </a:p>
        </p:txBody>
      </p:sp>
    </p:spTree>
    <p:extLst>
      <p:ext uri="{BB962C8B-B14F-4D97-AF65-F5344CB8AC3E}">
        <p14:creationId xmlns:p14="http://schemas.microsoft.com/office/powerpoint/2010/main" val="2114037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Hearing</a:t>
            </a:r>
          </a:p>
          <a:p>
            <a:endParaRPr lang="en-US" b="1"/>
          </a:p>
          <a:p>
            <a:r>
              <a:rPr lang="en-US" b="1"/>
              <a:t>Say: </a:t>
            </a:r>
            <a:r>
              <a:rPr lang="en-US"/>
              <a:t>People need to know that they are being heard and that we are </a:t>
            </a:r>
            <a:r>
              <a:rPr lang="en-US" u="sng"/>
              <a:t>listening</a:t>
            </a:r>
            <a:r>
              <a:rPr lang="en-US"/>
              <a:t>. Whether we are face to face, virtually or on the phone.  </a:t>
            </a:r>
          </a:p>
          <a:p>
            <a:endParaRPr lang="en-US" sz="1200">
              <a:latin typeface="+mn-lt"/>
            </a:endParaRPr>
          </a:p>
          <a:p>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765C85B-8CBA-477E-981F-33CABB657DD7}" type="slidenum">
              <a:rPr lang="en-US" smtClean="0"/>
              <a:t>11</a:t>
            </a:fld>
            <a:endParaRPr lang="en-US"/>
          </a:p>
        </p:txBody>
      </p:sp>
    </p:spTree>
    <p:extLst>
      <p:ext uri="{BB962C8B-B14F-4D97-AF65-F5344CB8AC3E}">
        <p14:creationId xmlns:p14="http://schemas.microsoft.com/office/powerpoint/2010/main" val="551141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Simply Listen </a:t>
            </a:r>
          </a:p>
          <a:p>
            <a:endParaRPr lang="en-US"/>
          </a:p>
          <a:p>
            <a:r>
              <a:rPr lang="en-US" b="1"/>
              <a:t>Say: </a:t>
            </a:r>
            <a:r>
              <a:rPr lang="en-US"/>
              <a:t>I’m going to read you something and I want you to listen.  Don’t take any notes.  Put down your pen/pencil, notepad etc.  Simply listen. </a:t>
            </a:r>
            <a:endParaRPr lang="en-US">
              <a:cs typeface="Calibri"/>
            </a:endParaRPr>
          </a:p>
          <a:p>
            <a:endParaRPr lang="en-US"/>
          </a:p>
          <a:p>
            <a:pPr>
              <a:defRPr/>
            </a:pPr>
            <a:r>
              <a:rPr lang="en-US" sz="1200" kern="1200">
                <a:solidFill>
                  <a:schemeClr val="tx1"/>
                </a:solidFill>
                <a:effectLst/>
                <a:latin typeface="+mn-lt"/>
                <a:ea typeface="+mn-ea"/>
                <a:cs typeface="+mn-cs"/>
              </a:rPr>
              <a:t>Mr. St. Cloud called on Monday because he wanted to how to help Mrs. Downey.</a:t>
            </a:r>
            <a:r>
              <a:rPr lang="en-US"/>
              <a:t> </a:t>
            </a:r>
            <a:r>
              <a:rPr lang="en-US" sz="1200" kern="1200">
                <a:solidFill>
                  <a:schemeClr val="tx1"/>
                </a:solidFill>
                <a:effectLst/>
                <a:latin typeface="+mn-lt"/>
                <a:ea typeface="+mn-ea"/>
                <a:cs typeface="+mn-cs"/>
              </a:rPr>
              <a:t> Mrs. Downey’s grandfather passed away on July 21. He did not have any transfer on death instructions.</a:t>
            </a:r>
            <a:r>
              <a:rPr lang="en-US"/>
              <a:t> </a:t>
            </a:r>
            <a:r>
              <a:rPr lang="en-US" sz="1200" kern="1200">
                <a:solidFill>
                  <a:schemeClr val="tx1"/>
                </a:solidFill>
                <a:effectLst/>
                <a:latin typeface="+mn-lt"/>
                <a:ea typeface="+mn-ea"/>
                <a:cs typeface="+mn-cs"/>
              </a:rPr>
              <a:t> He had thirteen grandchildren and he wanted all of them to have equal shares of his assets besides Phillip and Mary Beth.</a:t>
            </a:r>
            <a:r>
              <a:rPr lang="en-US"/>
              <a:t>  </a:t>
            </a:r>
            <a:r>
              <a:rPr lang="en-US" sz="1200" kern="1200">
                <a:solidFill>
                  <a:schemeClr val="tx1"/>
                </a:solidFill>
                <a:effectLst/>
                <a:latin typeface="+mn-lt"/>
                <a:ea typeface="+mn-ea"/>
                <a:cs typeface="+mn-cs"/>
              </a:rPr>
              <a:t> He had taken care of Phillip for most of his life, and he did not think that Phillip would be able to handle the money.</a:t>
            </a:r>
            <a:r>
              <a:rPr lang="en-US"/>
              <a:t> </a:t>
            </a:r>
            <a:r>
              <a:rPr lang="en-US" sz="1200" kern="1200">
                <a:solidFill>
                  <a:schemeClr val="tx1"/>
                </a:solidFill>
                <a:effectLst/>
                <a:latin typeface="+mn-lt"/>
                <a:ea typeface="+mn-ea"/>
                <a:cs typeface="+mn-cs"/>
              </a:rPr>
              <a:t> He did leave this particular grandson his vacation home in Jupiter, Florida.</a:t>
            </a:r>
            <a:r>
              <a:rPr lang="en-US"/>
              <a:t> </a:t>
            </a:r>
            <a:r>
              <a:rPr lang="en-US" sz="1200" kern="1200">
                <a:solidFill>
                  <a:schemeClr val="tx1"/>
                </a:solidFill>
                <a:effectLst/>
                <a:latin typeface="+mn-lt"/>
                <a:ea typeface="+mn-ea"/>
                <a:cs typeface="+mn-cs"/>
              </a:rPr>
              <a:t> Mrs. Downey was devastated that her grandfather did not leave her most admired cousin any money.</a:t>
            </a:r>
            <a:r>
              <a:rPr lang="en-US"/>
              <a:t> </a:t>
            </a:r>
            <a:r>
              <a:rPr lang="en-US" sz="1200" kern="1200">
                <a:solidFill>
                  <a:schemeClr val="tx1"/>
                </a:solidFill>
                <a:effectLst/>
                <a:latin typeface="+mn-lt"/>
                <a:ea typeface="+mn-ea"/>
                <a:cs typeface="+mn-cs"/>
              </a:rPr>
              <a:t> She was not too concerned about Mary Beth because she was married to the founder of one of the most used apps.</a:t>
            </a:r>
            <a:r>
              <a:rPr lang="en-US"/>
              <a:t>  </a:t>
            </a:r>
            <a:r>
              <a:rPr lang="en-US" sz="1200" kern="1200">
                <a:solidFill>
                  <a:schemeClr val="tx1"/>
                </a:solidFill>
                <a:effectLst/>
                <a:latin typeface="+mn-lt"/>
                <a:ea typeface="+mn-ea"/>
                <a:cs typeface="+mn-cs"/>
              </a:rPr>
              <a:t> However, she did want to know how each of the grandchildren could get equal shares.</a:t>
            </a:r>
            <a:r>
              <a:rPr lang="en-US"/>
              <a:t>  </a:t>
            </a:r>
          </a:p>
          <a:p>
            <a:pPr>
              <a:defRPr/>
            </a:pPr>
            <a:endParaRPr lang="en-US" sz="1200" kern="1200">
              <a:solidFill>
                <a:schemeClr val="tx1"/>
              </a:solidFill>
              <a:effectLst/>
              <a:latin typeface="+mn-lt"/>
              <a:cs typeface="Calibri"/>
            </a:endParaRPr>
          </a:p>
          <a:p>
            <a:pPr>
              <a:defRPr/>
            </a:pPr>
            <a:r>
              <a:rPr lang="en-US" sz="1200" b="1" kern="1200">
                <a:solidFill>
                  <a:schemeClr val="tx1"/>
                </a:solidFill>
                <a:effectLst/>
                <a:latin typeface="+mn-lt"/>
                <a:cs typeface="Calibri"/>
              </a:rPr>
              <a:t>After the Story: </a:t>
            </a:r>
            <a:r>
              <a:rPr lang="en-US" sz="1200" b="0" kern="1200">
                <a:solidFill>
                  <a:schemeClr val="tx1"/>
                </a:solidFill>
                <a:effectLst/>
                <a:latin typeface="+mn-lt"/>
                <a:cs typeface="Calibri"/>
              </a:rPr>
              <a:t>Ask these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r>
              <a:rPr lang="en-US" b="1"/>
              <a:t>What was the caller’s name?        </a:t>
            </a:r>
            <a:r>
              <a:rPr lang="en-US" b="1" err="1"/>
              <a:t>Mr</a:t>
            </a:r>
            <a:r>
              <a:rPr lang="en-US" b="1"/>
              <a:t> St. Cloud </a:t>
            </a:r>
            <a:endParaRPr lang="en-US"/>
          </a:p>
          <a:p>
            <a:r>
              <a:rPr lang="en-US" b="1"/>
              <a:t>When did he call?                           Monday </a:t>
            </a:r>
            <a:endParaRPr lang="en-US"/>
          </a:p>
          <a:p>
            <a:r>
              <a:rPr lang="en-US" b="1"/>
              <a:t>How many children did the deceased have?            I did not say </a:t>
            </a:r>
            <a:endParaRPr lang="en-US"/>
          </a:p>
          <a:p>
            <a:r>
              <a:rPr lang="en-US" b="1"/>
              <a:t>Where </a:t>
            </a:r>
            <a:r>
              <a:rPr lang="en-US" sz="1200" kern="1200">
                <a:solidFill>
                  <a:schemeClr val="tx1"/>
                </a:solidFill>
                <a:effectLst/>
                <a:latin typeface="+mn-lt"/>
                <a:cs typeface="Calibri"/>
              </a:rPr>
              <a:t>the </a:t>
            </a:r>
            <a:r>
              <a:rPr lang="en-US" sz="1200" kern="1200" err="1">
                <a:solidFill>
                  <a:schemeClr val="tx1"/>
                </a:solidFill>
                <a:effectLst/>
                <a:latin typeface="+mn-lt"/>
                <a:cs typeface="Calibri"/>
              </a:rPr>
              <a:t>Story:</a:t>
            </a:r>
            <a:r>
              <a:rPr lang="en-US" b="1" err="1"/>
              <a:t>did</a:t>
            </a:r>
            <a:r>
              <a:rPr lang="en-US" b="1"/>
              <a:t> the deceased live?                                    I did not say </a:t>
            </a:r>
            <a:endParaRPr lang="en-US"/>
          </a:p>
          <a:p>
            <a:r>
              <a:rPr lang="en-US" b="1"/>
              <a:t>Where was the vacation home located?                    Jupiter, Florida </a:t>
            </a:r>
            <a:endParaRPr lang="en-US"/>
          </a:p>
          <a:p>
            <a:r>
              <a:rPr lang="en-US" b="1"/>
              <a:t>How many grandchildren did the deceased have?       13 </a:t>
            </a:r>
            <a:endParaRPr lang="en-US"/>
          </a:p>
          <a:p>
            <a:r>
              <a:rPr lang="en-US" b="1"/>
              <a:t>Why was there confusion about who got what?      There was not a TOD on file </a:t>
            </a:r>
            <a:endParaRPr lang="en-US"/>
          </a:p>
          <a:p>
            <a:endParaRPr lang="en-US" sz="120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pPr marL="0" indent="0">
              <a:buFont typeface="Arial" panose="020B0604020202020204" pitchFamily="34" charset="0"/>
              <a:buNone/>
            </a:pPr>
            <a:r>
              <a:rPr lang="en-US" b="1"/>
              <a:t>Debrief: </a:t>
            </a:r>
            <a:r>
              <a:rPr lang="en-US" b="0"/>
              <a:t>The purpose of this exercise is to capture how important it is to simply listen and BE PRESENT. Sometimes we miss out on details because we are not 100% present  </a:t>
            </a:r>
          </a:p>
          <a:p>
            <a:pPr marL="0" indent="0">
              <a:buFont typeface="Arial" panose="020B0604020202020204" pitchFamily="34" charset="0"/>
              <a:buNone/>
            </a:pPr>
            <a:endParaRPr lang="en-US"/>
          </a:p>
          <a:p>
            <a:pPr marL="0" indent="0">
              <a:buFont typeface="Arial" panose="020B0604020202020204" pitchFamily="34" charset="0"/>
              <a:buNone/>
            </a:pPr>
            <a:r>
              <a:rPr lang="en-US"/>
              <a:t>Next is  Active Listening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defRPr/>
            </a:pPr>
            <a:r>
              <a:rPr lang="en-US"/>
              <a:t> </a:t>
            </a:r>
            <a:endParaRPr lang="en-US" sz="1200" kern="1200">
              <a:solidFill>
                <a:schemeClr val="tx1"/>
              </a:solidFill>
              <a:effectLst/>
              <a:latin typeface="+mn-lt"/>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B765C85B-8CBA-477E-981F-33CABB657DD7}" type="slidenum">
              <a:rPr lang="en-US" smtClean="0"/>
              <a:t>12</a:t>
            </a:fld>
            <a:endParaRPr lang="en-US"/>
          </a:p>
        </p:txBody>
      </p:sp>
    </p:spTree>
    <p:extLst>
      <p:ext uri="{BB962C8B-B14F-4D97-AF65-F5344CB8AC3E}">
        <p14:creationId xmlns:p14="http://schemas.microsoft.com/office/powerpoint/2010/main" val="2007251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(253) The Big Bang Theory - Please pass the butter!! – YouTube</a:t>
            </a:r>
            <a:endParaRPr lang="en-US"/>
          </a:p>
          <a:p>
            <a:endParaRPr lang="en-US"/>
          </a:p>
          <a:p>
            <a:r>
              <a:rPr lang="en-US"/>
              <a:t>Do: Prep for the video </a:t>
            </a:r>
          </a:p>
          <a:p>
            <a:r>
              <a:rPr lang="en-US"/>
              <a:t>Say: We are going to take look at a video about Active Listening.  Afterwards we will discuss your thoughts about Active Listening and what you picked up from the video.  </a:t>
            </a:r>
          </a:p>
        </p:txBody>
      </p:sp>
      <p:sp>
        <p:nvSpPr>
          <p:cNvPr id="4" name="Slide Number Placeholder 3"/>
          <p:cNvSpPr>
            <a:spLocks noGrp="1"/>
          </p:cNvSpPr>
          <p:nvPr>
            <p:ph type="sldNum" sz="quarter" idx="5"/>
          </p:nvPr>
        </p:nvSpPr>
        <p:spPr/>
        <p:txBody>
          <a:bodyPr/>
          <a:lstStyle/>
          <a:p>
            <a:fld id="{B765C85B-8CBA-477E-981F-33CABB657DD7}" type="slidenum">
              <a:rPr lang="en-US" smtClean="0"/>
              <a:t>13</a:t>
            </a:fld>
            <a:endParaRPr lang="en-US"/>
          </a:p>
        </p:txBody>
      </p:sp>
    </p:spTree>
    <p:extLst>
      <p:ext uri="{BB962C8B-B14F-4D97-AF65-F5344CB8AC3E}">
        <p14:creationId xmlns:p14="http://schemas.microsoft.com/office/powerpoint/2010/main" val="2680228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(253) The Big Bang Theory - Please pass the butter!! – YouTube</a:t>
            </a:r>
            <a:endParaRPr lang="en-US"/>
          </a:p>
          <a:p>
            <a:endParaRPr lang="en-US"/>
          </a:p>
          <a:p>
            <a:endParaRPr lang="en-US"/>
          </a:p>
          <a:p>
            <a:r>
              <a:rPr lang="en-US" b="1"/>
              <a:t>Debrief: </a:t>
            </a:r>
          </a:p>
          <a:p>
            <a:endParaRPr lang="en-US" b="1"/>
          </a:p>
          <a:p>
            <a:r>
              <a:rPr lang="en-US" b="1"/>
              <a:t>Let’s talk about this from the perspective of customer service /leadership </a:t>
            </a:r>
          </a:p>
          <a:p>
            <a:endParaRPr lang="en-US" b="1"/>
          </a:p>
          <a:p>
            <a:endParaRPr lang="en-US" b="1"/>
          </a:p>
          <a:p>
            <a:r>
              <a:rPr lang="en-US" b="1"/>
              <a:t>Debrief: </a:t>
            </a:r>
          </a:p>
          <a:p>
            <a:endParaRPr lang="en-US" b="1"/>
          </a:p>
          <a:p>
            <a:r>
              <a:rPr lang="en-US" b="1"/>
              <a:t>If  these points are not mentioned make sure you bring these items up: </a:t>
            </a:r>
            <a:endParaRPr lang="en-US"/>
          </a:p>
          <a:p>
            <a:r>
              <a:rPr lang="en-US"/>
              <a:t>It is important to take to time actively listening even when you don’t want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People have different needs as we saw. She needed one thing and he needed another thing.  Her- the butter.   Him- He needed to talk and get it all out</a:t>
            </a:r>
          </a:p>
          <a:p>
            <a:r>
              <a:rPr lang="en-US"/>
              <a:t>Think about her as a manager,  she needs to set aside her needs to hear what he has to say</a:t>
            </a:r>
          </a:p>
          <a:p>
            <a:r>
              <a:rPr lang="en-US"/>
              <a:t>Although with sarcasm, she did repeat what he was saying</a:t>
            </a:r>
          </a:p>
        </p:txBody>
      </p:sp>
      <p:sp>
        <p:nvSpPr>
          <p:cNvPr id="4" name="Slide Number Placeholder 3"/>
          <p:cNvSpPr>
            <a:spLocks noGrp="1"/>
          </p:cNvSpPr>
          <p:nvPr>
            <p:ph type="sldNum" sz="quarter" idx="5"/>
          </p:nvPr>
        </p:nvSpPr>
        <p:spPr/>
        <p:txBody>
          <a:bodyPr/>
          <a:lstStyle/>
          <a:p>
            <a:fld id="{B765C85B-8CBA-477E-981F-33CABB657DD7}" type="slidenum">
              <a:rPr lang="en-US" smtClean="0"/>
              <a:t>14</a:t>
            </a:fld>
            <a:endParaRPr lang="en-US"/>
          </a:p>
        </p:txBody>
      </p:sp>
    </p:spTree>
    <p:extLst>
      <p:ext uri="{BB962C8B-B14F-4D97-AF65-F5344CB8AC3E}">
        <p14:creationId xmlns:p14="http://schemas.microsoft.com/office/powerpoint/2010/main" val="3716878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Say: </a:t>
            </a:r>
            <a:r>
              <a:rPr lang="en-US"/>
              <a:t>There are some important principles when it comes to listening. We have talked about being present/ simply listening and active listening.  </a:t>
            </a:r>
          </a:p>
          <a:p>
            <a:r>
              <a:rPr lang="en-US"/>
              <a:t>What are some hindrances to listening?  Things that can make the person talking feel like they are not being heard.  </a:t>
            </a:r>
          </a:p>
          <a:p>
            <a:endParaRPr lang="en-US"/>
          </a:p>
          <a:p>
            <a:r>
              <a:rPr lang="en-US" b="1"/>
              <a:t>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Have Paper on the wall for each group to go to and come up with things that interfere with listening/ bad habits/ things people do that are not good listening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Have each team report out at their paper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Give the groups 2-3 minutes to build their list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Give each group 2 minutes to report out their list of hindrances </a:t>
            </a:r>
          </a:p>
          <a:p>
            <a:endParaRPr lang="en-US"/>
          </a:p>
          <a:p>
            <a:r>
              <a:rPr lang="en-US"/>
              <a:t> </a:t>
            </a:r>
          </a:p>
        </p:txBody>
      </p:sp>
      <p:sp>
        <p:nvSpPr>
          <p:cNvPr id="4" name="Slide Number Placeholder 3"/>
          <p:cNvSpPr>
            <a:spLocks noGrp="1"/>
          </p:cNvSpPr>
          <p:nvPr>
            <p:ph type="sldNum" sz="quarter" idx="5"/>
          </p:nvPr>
        </p:nvSpPr>
        <p:spPr/>
        <p:txBody>
          <a:bodyPr/>
          <a:lstStyle/>
          <a:p>
            <a:fld id="{B765C85B-8CBA-477E-981F-33CABB657DD7}" type="slidenum">
              <a:rPr lang="en-US" smtClean="0"/>
              <a:t>15</a:t>
            </a:fld>
            <a:endParaRPr lang="en-US"/>
          </a:p>
        </p:txBody>
      </p:sp>
    </p:spTree>
    <p:extLst>
      <p:ext uri="{BB962C8B-B14F-4D97-AF65-F5344CB8AC3E}">
        <p14:creationId xmlns:p14="http://schemas.microsoft.com/office/powerpoint/2010/main" val="3071848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 Now we are going to do an activity which relates to what hinders us from truly listening.</a:t>
            </a:r>
          </a:p>
          <a:p>
            <a:endParaRPr lang="en-US"/>
          </a:p>
          <a:p>
            <a:r>
              <a:rPr lang="en-US"/>
              <a:t>Do: Divide the group into  3-5 groups.  </a:t>
            </a:r>
          </a:p>
          <a:p>
            <a:endParaRPr lang="en-US"/>
          </a:p>
          <a:p>
            <a:r>
              <a:rPr lang="en-US"/>
              <a:t>Do : explain the process</a:t>
            </a:r>
          </a:p>
          <a:p>
            <a:endParaRPr lang="en-US"/>
          </a:p>
          <a:p>
            <a:r>
              <a:rPr lang="en-US"/>
              <a:t>Ask: What questions do you have?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5C85B-8CBA-477E-981F-33CABB657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77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r>
              <a:rPr lang="en-US" b="1"/>
              <a:t>Debrief : If any of these things were mentioned go over them. </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Avoid distractions</a:t>
            </a:r>
            <a:endParaRPr lang="en-US" sz="120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Don't multitask</a:t>
            </a:r>
            <a:endParaRPr lang="en-US" sz="120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Listen to and concentrate on what their saying—don't think about how you're going to respond while they're still speaking</a:t>
            </a:r>
            <a:endParaRPr lang="en-US" sz="1200">
              <a:cs typeface="Calibri"/>
            </a:endParaRPr>
          </a:p>
          <a:p>
            <a:pPr marL="171450" indent="-171450">
              <a:buFont typeface="Arial" panose="020B0604020202020204" pitchFamily="34" charset="0"/>
              <a:buChar char="•"/>
              <a:defRPr/>
            </a:pPr>
            <a:r>
              <a:rPr lang="en-US" sz="1200"/>
              <a:t>Listen to the whole situation and take notes</a:t>
            </a:r>
            <a:r>
              <a:rPr lang="en-US"/>
              <a:t> </a:t>
            </a:r>
            <a:endParaRPr lang="en-US" sz="120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Don't interrupt or finish their sentence</a:t>
            </a:r>
            <a:endParaRPr lang="en-US" sz="120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Don't make assumptions</a:t>
            </a:r>
            <a:endParaRPr lang="en-US" sz="120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pPr marL="171450" indent="-171450">
              <a:buFont typeface="Arial" panose="020B0604020202020204" pitchFamily="34" charset="0"/>
              <a:buChar char="•"/>
              <a:defRPr/>
            </a:pPr>
            <a:endParaRPr lang="en-US" sz="1200" b="1"/>
          </a:p>
          <a:p>
            <a:pPr marL="0" indent="0">
              <a:buFont typeface="Arial" panose="020B0604020202020204" pitchFamily="34" charset="0"/>
              <a:buNone/>
              <a:defRPr/>
            </a:pPr>
            <a:r>
              <a:rPr lang="en-US" sz="1200" b="1"/>
              <a:t>Rate Yourself </a:t>
            </a:r>
          </a:p>
          <a:p>
            <a:pPr marL="171450" indent="-171450">
              <a:buFont typeface="Arial" panose="020B0604020202020204" pitchFamily="34" charset="0"/>
              <a:buChar char="•"/>
              <a:defRPr/>
            </a:pPr>
            <a:endParaRPr lang="en-US" sz="1200" b="1"/>
          </a:p>
          <a:p>
            <a:r>
              <a:rPr lang="en-US" b="1"/>
              <a:t>Say: </a:t>
            </a:r>
            <a:r>
              <a:rPr lang="en-US"/>
              <a:t> Let's turn to page ___.  I'd like for you to take this time to be honest with yourself, reflect and choose a number accordingly.  </a:t>
            </a:r>
          </a:p>
          <a:p>
            <a:r>
              <a:rPr lang="en-US"/>
              <a:t>1. How would you rate yourself at hearing and listening? </a:t>
            </a:r>
          </a:p>
          <a:p>
            <a:pPr marL="171450" indent="-171450">
              <a:buFont typeface="Arial" panose="020B0604020202020204" pitchFamily="34" charset="0"/>
              <a:buChar char="•"/>
              <a:defRPr/>
            </a:pPr>
            <a:endParaRPr lang="en-US" sz="1200"/>
          </a:p>
          <a:p>
            <a:pPr marL="171450" indent="-171450">
              <a:buFont typeface="Arial" panose="020B0604020202020204" pitchFamily="34" charset="0"/>
              <a:buChar char="•"/>
              <a:defRPr/>
            </a:pPr>
            <a:endParaRPr lang="en-US" b="1">
              <a:ea typeface="Calibri" panose="020F0502020204030204"/>
              <a:cs typeface="Calibri" panose="020F0502020204030204"/>
            </a:endParaRPr>
          </a:p>
          <a:p>
            <a:pPr marL="171450" indent="-171450">
              <a:buFont typeface="Arial" panose="020B0604020202020204" pitchFamily="34" charset="0"/>
              <a:buChar char="•"/>
              <a:defRPr/>
            </a:pPr>
            <a:r>
              <a:rPr lang="en-US">
                <a:ea typeface="Calibri" panose="020F0502020204030204"/>
                <a:cs typeface="Calibri" panose="020F0502020204030204"/>
              </a:rPr>
              <a:t>Give the class 2 min to rate themselves </a:t>
            </a:r>
          </a:p>
          <a:p>
            <a:pPr>
              <a:defRPr/>
            </a:pPr>
            <a:endParaRPr lang="en-US"/>
          </a:p>
          <a:p>
            <a:pPr>
              <a:defRPr/>
            </a:pPr>
            <a:r>
              <a:rPr lang="en-US"/>
              <a:t> </a:t>
            </a:r>
            <a:endParaRPr lang="en-US" sz="1200" kern="1200">
              <a:solidFill>
                <a:schemeClr val="tx1"/>
              </a:solidFill>
              <a:effectLst/>
              <a:latin typeface="+mn-lt"/>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B765C85B-8CBA-477E-981F-33CABB657DD7}" type="slidenum">
              <a:rPr lang="en-US" smtClean="0"/>
              <a:t>17</a:t>
            </a:fld>
            <a:endParaRPr lang="en-US"/>
          </a:p>
        </p:txBody>
      </p:sp>
    </p:spTree>
    <p:extLst>
      <p:ext uri="{BB962C8B-B14F-4D97-AF65-F5344CB8AC3E}">
        <p14:creationId xmlns:p14="http://schemas.microsoft.com/office/powerpoint/2010/main" val="1148939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solidFill>
                  <a:schemeClr val="accent1"/>
                </a:solidFill>
                <a:effectLst/>
                <a:latin typeface="Marselis Pro" panose="02000503030000020004"/>
              </a:rPr>
              <a:t>RESULTS</a:t>
            </a:r>
          </a:p>
          <a:p>
            <a:endParaRPr lang="en-US" sz="1200" b="1">
              <a:solidFill>
                <a:schemeClr val="accent1"/>
              </a:solidFill>
              <a:effectLst/>
              <a:latin typeface="Marselis Pro" panose="02000503030000020004"/>
              <a:ea typeface="Calibri"/>
              <a:cs typeface="Calibri"/>
            </a:endParaRPr>
          </a:p>
          <a:p>
            <a:r>
              <a:rPr lang="en-US" sz="1200" b="1">
                <a:solidFill>
                  <a:schemeClr val="accent1"/>
                </a:solidFill>
                <a:effectLst/>
                <a:latin typeface="Marselis Pro" panose="02000503030000020004"/>
                <a:ea typeface="Calibri"/>
                <a:cs typeface="Calibri"/>
              </a:rPr>
              <a:t>Say: </a:t>
            </a:r>
            <a:r>
              <a:rPr lang="en-US" sz="1200" b="0">
                <a:solidFill>
                  <a:schemeClr val="accent1"/>
                </a:solidFill>
                <a:effectLst/>
                <a:latin typeface="Marselis Pro" panose="02000503030000020004"/>
                <a:ea typeface="Calibri"/>
                <a:cs typeface="Calibri"/>
              </a:rPr>
              <a:t>Results are important and what, and what every client desires.  This is a part of our core at </a:t>
            </a:r>
            <a:r>
              <a:rPr lang="en-US" sz="1200" b="0" err="1">
                <a:solidFill>
                  <a:schemeClr val="accent1"/>
                </a:solidFill>
                <a:effectLst/>
                <a:latin typeface="Marselis Pro" panose="02000503030000020004"/>
                <a:ea typeface="Calibri"/>
                <a:cs typeface="Calibri"/>
              </a:rPr>
              <a:t>Osaic</a:t>
            </a:r>
            <a:r>
              <a:rPr lang="en-US" sz="1200" b="0">
                <a:solidFill>
                  <a:schemeClr val="accent1"/>
                </a:solidFill>
                <a:effectLst/>
                <a:latin typeface="Marselis Pro" panose="02000503030000020004"/>
                <a:ea typeface="Calibri"/>
                <a:cs typeface="Calibri"/>
              </a:rPr>
              <a:t>. </a:t>
            </a:r>
            <a:endParaRPr lang="en-US" b="0">
              <a:ea typeface="Calibri"/>
              <a:cs typeface="Calibri"/>
            </a:endParaRPr>
          </a:p>
          <a:p>
            <a:endParaRPr lang="en-US" sz="1200" b="1">
              <a:solidFill>
                <a:schemeClr val="accent1"/>
              </a:solidFill>
              <a:effectLst/>
              <a:latin typeface="Marselis Pro" panose="02000503030000020004"/>
            </a:endParaRPr>
          </a:p>
          <a:p>
            <a:r>
              <a:rPr lang="en-US" sz="1200" b="0">
                <a:solidFill>
                  <a:schemeClr val="accent1"/>
                </a:solidFill>
                <a:effectLst/>
                <a:latin typeface="Marselis Pro" panose="02000503030000020004"/>
              </a:rPr>
              <a:t>Show Up Every Time</a:t>
            </a:r>
            <a:r>
              <a:rPr lang="en-US">
                <a:solidFill>
                  <a:schemeClr val="accent1"/>
                </a:solidFill>
                <a:latin typeface="Marselis Pro" panose="02000503030000020004"/>
              </a:rPr>
              <a:t> </a:t>
            </a:r>
          </a:p>
          <a:p>
            <a:r>
              <a:rPr lang="en-US" sz="1200" b="0">
                <a:solidFill>
                  <a:schemeClr val="accent1"/>
                </a:solidFill>
                <a:effectLst/>
                <a:latin typeface="Marselis Pro" panose="02000503030000020004"/>
              </a:rPr>
              <a:t>We are accountable and dependable,</a:t>
            </a:r>
            <a:r>
              <a:rPr lang="en-US">
                <a:solidFill>
                  <a:schemeClr val="accent1"/>
                </a:solidFill>
                <a:latin typeface="Marselis Pro" panose="02000503030000020004"/>
              </a:rPr>
              <a:t> </a:t>
            </a:r>
            <a:r>
              <a:rPr lang="en-US" sz="1200" b="0">
                <a:solidFill>
                  <a:schemeClr val="accent1"/>
                </a:solidFill>
                <a:effectLst/>
                <a:latin typeface="Marselis Pro" panose="02000503030000020004"/>
              </a:rPr>
              <a:t> no excuses.</a:t>
            </a:r>
            <a:endParaRPr lang="en-US">
              <a:solidFill>
                <a:schemeClr val="accent1"/>
              </a:solidFill>
              <a:latin typeface="Marselis Pro" panose="02000503030000020004"/>
            </a:endParaRPr>
          </a:p>
          <a:p>
            <a:endParaRPr lang="en-US" sz="1200" b="0">
              <a:solidFill>
                <a:schemeClr val="accent1"/>
              </a:solidFill>
              <a:effectLst/>
              <a:latin typeface="Marselis Pro" panose="02000503030000020004"/>
            </a:endParaRPr>
          </a:p>
          <a:p>
            <a:endParaRPr lang="en-US">
              <a:solidFill>
                <a:schemeClr val="accent1"/>
              </a:solidFill>
              <a:latin typeface="Marselis Pro" panose="02000503030000020004"/>
            </a:endParaRPr>
          </a:p>
          <a:p>
            <a:endParaRPr lang="en-US" b="1">
              <a:solidFill>
                <a:schemeClr val="accent1"/>
              </a:solidFill>
              <a:latin typeface="Marselis Pro" panose="02000503030000020004"/>
            </a:endParaRPr>
          </a:p>
        </p:txBody>
      </p:sp>
      <p:sp>
        <p:nvSpPr>
          <p:cNvPr id="4" name="Slide Number Placeholder 3"/>
          <p:cNvSpPr>
            <a:spLocks noGrp="1"/>
          </p:cNvSpPr>
          <p:nvPr>
            <p:ph type="sldNum" sz="quarter" idx="5"/>
          </p:nvPr>
        </p:nvSpPr>
        <p:spPr/>
        <p:txBody>
          <a:bodyPr/>
          <a:lstStyle/>
          <a:p>
            <a:fld id="{B765C85B-8CBA-477E-981F-33CABB657DD7}" type="slidenum">
              <a:rPr lang="en-US" smtClean="0"/>
              <a:t>18</a:t>
            </a:fld>
            <a:endParaRPr lang="en-US"/>
          </a:p>
        </p:txBody>
      </p:sp>
    </p:spTree>
    <p:extLst>
      <p:ext uri="{BB962C8B-B14F-4D97-AF65-F5344CB8AC3E}">
        <p14:creationId xmlns:p14="http://schemas.microsoft.com/office/powerpoint/2010/main" val="3474454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solidFill>
                  <a:schemeClr val="accent1"/>
                </a:solidFill>
                <a:latin typeface="Marselis Pro" panose="02000503030000020004"/>
              </a:rPr>
              <a:t>Say: </a:t>
            </a:r>
            <a:r>
              <a:rPr lang="en-US">
                <a:solidFill>
                  <a:schemeClr val="accent1"/>
                </a:solidFill>
                <a:latin typeface="Marselis Pro" panose="02000503030000020004"/>
              </a:rPr>
              <a:t>Your competence, commitment, communication, the way care for people because of your character along with being present to listen are instrumental in how you show up.   </a:t>
            </a:r>
          </a:p>
          <a:p>
            <a:endParaRPr lang="en-US">
              <a:solidFill>
                <a:schemeClr val="accent1"/>
              </a:solidFill>
              <a:latin typeface="Marselis Pro" panose="02000503030000020004"/>
            </a:endParaRPr>
          </a:p>
          <a:p>
            <a:r>
              <a:rPr lang="en-US" b="1">
                <a:solidFill>
                  <a:schemeClr val="accent1"/>
                </a:solidFill>
                <a:latin typeface="Marselis Pro" panose="02000503030000020004"/>
              </a:rPr>
              <a:t>Say: </a:t>
            </a:r>
            <a:r>
              <a:rPr lang="en-US">
                <a:solidFill>
                  <a:schemeClr val="accent1"/>
                </a:solidFill>
                <a:latin typeface="Marselis Pro" panose="02000503030000020004"/>
              </a:rPr>
              <a:t>Accountability is huge here.  Accountability and taking ownership is being responsible. </a:t>
            </a:r>
          </a:p>
          <a:p>
            <a:endParaRPr lang="en-US">
              <a:solidFill>
                <a:schemeClr val="accent1"/>
              </a:solidFill>
              <a:latin typeface="Marselis Pro" panose="02000503030000020004"/>
            </a:endParaRPr>
          </a:p>
          <a:p>
            <a:endParaRPr lang="en-US" b="1">
              <a:solidFill>
                <a:schemeClr val="accent1"/>
              </a:solidFill>
              <a:latin typeface="Marselis Pro" panose="02000503030000020004"/>
            </a:endParaRPr>
          </a:p>
          <a:p>
            <a:r>
              <a:rPr lang="en-US" b="1">
                <a:solidFill>
                  <a:schemeClr val="accent1"/>
                </a:solidFill>
                <a:latin typeface="Marselis Pro" panose="02000503030000020004"/>
              </a:rPr>
              <a:t>Example: </a:t>
            </a:r>
          </a:p>
          <a:p>
            <a:r>
              <a:rPr lang="en-US">
                <a:solidFill>
                  <a:schemeClr val="accent1"/>
                </a:solidFill>
                <a:latin typeface="Marselis Pro" panose="02000503030000020004"/>
              </a:rPr>
              <a:t>Manager did not take ownership in the meeting or responsibility.  </a:t>
            </a:r>
          </a:p>
          <a:p>
            <a:endParaRPr lang="en-US">
              <a:solidFill>
                <a:schemeClr val="accent1"/>
              </a:solidFill>
              <a:latin typeface="Marselis Pro" panose="02000503030000020004"/>
            </a:endParaRPr>
          </a:p>
          <a:p>
            <a:pPr algn="l"/>
            <a:r>
              <a:rPr lang="en-US" b="0" i="0">
                <a:solidFill>
                  <a:schemeClr val="accent1"/>
                </a:solidFill>
                <a:effectLst/>
                <a:highlight>
                  <a:srgbClr val="FFFFFF"/>
                </a:highlight>
                <a:latin typeface="Marselis Pro" panose="02000503030000020004"/>
              </a:rPr>
              <a:t>A. </a:t>
            </a:r>
            <a:r>
              <a:rPr lang="en-US" b="0" i="0">
                <a:solidFill>
                  <a:srgbClr val="282828"/>
                </a:solidFill>
                <a:effectLst/>
                <a:highlight>
                  <a:srgbClr val="FFFFFF"/>
                </a:highlight>
                <a:latin typeface="Tiempos Text"/>
              </a:rPr>
              <a:t>manager went on and on about how thrilled he was to have her on the team and how sorely her expertise was needed. Over the next few months, he continued to shower her with praise in their one-on-one. However, in team meetings, the longstanding members of the team constantly interrupted her, dismissed her opinions, and often “lost” her contributions.</a:t>
            </a:r>
          </a:p>
          <a:p>
            <a:pPr algn="l"/>
            <a:r>
              <a:rPr lang="en-US" b="0" i="0">
                <a:solidFill>
                  <a:srgbClr val="282828"/>
                </a:solidFill>
                <a:effectLst/>
                <a:highlight>
                  <a:srgbClr val="FFFFFF"/>
                </a:highlight>
                <a:latin typeface="Tiempos Text"/>
              </a:rPr>
              <a:t>In their one-on-ones, her manager acknowledged her frustrations and said he would “put a stop to it.” But he never did. She quit. She told me that if her manager had taken action rather than ignored the bad behavior of the team, and if he hadn’t limited his recognition of her value to the team to their private meetings, she would have stayed.</a:t>
            </a:r>
          </a:p>
          <a:p>
            <a:pPr algn="l"/>
            <a:endParaRPr lang="en-US" b="0" i="0">
              <a:solidFill>
                <a:srgbClr val="282828"/>
              </a:solidFill>
              <a:effectLst/>
              <a:highlight>
                <a:srgbClr val="FFFFFF"/>
              </a:highlight>
              <a:latin typeface="Tiempos Text"/>
            </a:endParaRPr>
          </a:p>
          <a:p>
            <a:pPr algn="l"/>
            <a:r>
              <a:rPr lang="en-US" b="0" i="0">
                <a:solidFill>
                  <a:srgbClr val="282828"/>
                </a:solidFill>
                <a:effectLst/>
                <a:highlight>
                  <a:srgbClr val="FFFFFF"/>
                </a:highlight>
                <a:latin typeface="Tiempos Text"/>
              </a:rPr>
              <a:t>The vocal person on the team obstructed, hindered , interfered.  </a:t>
            </a:r>
          </a:p>
          <a:p>
            <a:pPr algn="l"/>
            <a:endParaRPr lang="en-US" b="0" i="0">
              <a:solidFill>
                <a:srgbClr val="282828"/>
              </a:solidFill>
              <a:effectLst/>
              <a:highlight>
                <a:srgbClr val="FFFFFF"/>
              </a:highlight>
              <a:latin typeface="Tiempos Text"/>
            </a:endParaRPr>
          </a:p>
          <a:p>
            <a:pPr algn="l"/>
            <a:endParaRPr lang="en-US" b="0" i="0">
              <a:solidFill>
                <a:srgbClr val="282828"/>
              </a:solidFill>
              <a:effectLst/>
              <a:highlight>
                <a:srgbClr val="FFFFFF"/>
              </a:highlight>
              <a:latin typeface="Tiempos Text"/>
            </a:endParaRPr>
          </a:p>
          <a:p>
            <a:pPr algn="l"/>
            <a:r>
              <a:rPr lang="en-US" b="1" i="0">
                <a:solidFill>
                  <a:srgbClr val="282828"/>
                </a:solidFill>
                <a:effectLst/>
                <a:highlight>
                  <a:srgbClr val="FFFFFF"/>
                </a:highlight>
                <a:latin typeface="Tiempos Text"/>
              </a:rPr>
              <a:t>Ask</a:t>
            </a:r>
            <a:r>
              <a:rPr lang="en-US" b="0" i="0">
                <a:solidFill>
                  <a:srgbClr val="282828"/>
                </a:solidFill>
                <a:effectLst/>
                <a:highlight>
                  <a:srgbClr val="FFFFFF"/>
                </a:highlight>
                <a:latin typeface="Tiempos Text"/>
              </a:rPr>
              <a:t>: What could the manager have done differently? </a:t>
            </a:r>
          </a:p>
          <a:p>
            <a:pPr algn="l"/>
            <a:endParaRPr lang="en-US" b="0" i="0">
              <a:solidFill>
                <a:srgbClr val="282828"/>
              </a:solidFill>
              <a:effectLst/>
              <a:highlight>
                <a:srgbClr val="FFFFFF"/>
              </a:highlight>
              <a:latin typeface="Tiempos Text"/>
            </a:endParaRPr>
          </a:p>
          <a:p>
            <a:pPr algn="l"/>
            <a:endParaRPr lang="en-US">
              <a:solidFill>
                <a:schemeClr val="accent1"/>
              </a:solidFill>
              <a:latin typeface="Marselis Pro" panose="02000503030000020004"/>
            </a:endParaRPr>
          </a:p>
          <a:p>
            <a:endParaRPr lang="en-US"/>
          </a:p>
          <a:p>
            <a:endParaRPr lang="en-US"/>
          </a:p>
          <a:p>
            <a:r>
              <a:rPr lang="en-US" b="1">
                <a:solidFill>
                  <a:schemeClr val="accent1"/>
                </a:solidFill>
              </a:rPr>
              <a:t>Say: </a:t>
            </a:r>
            <a:r>
              <a:rPr lang="en-US">
                <a:solidFill>
                  <a:schemeClr val="accent1"/>
                </a:solidFill>
              </a:rPr>
              <a:t> Let's turn to page ___.  I'd like for you to take this time to be honest with yourself, reflect and choose a rating  accordingly</a:t>
            </a:r>
            <a:endParaRPr lang="en-US">
              <a:solidFill>
                <a:srgbClr val="000000"/>
              </a:solidFill>
            </a:endParaRPr>
          </a:p>
          <a:p>
            <a:pPr marL="342900" indent="-342900">
              <a:buAutoNum type="arabicPeriod"/>
            </a:pPr>
            <a:r>
              <a:rPr lang="en-US">
                <a:solidFill>
                  <a:schemeClr val="accent1"/>
                </a:solidFill>
              </a:rPr>
              <a:t>How do you rate yourself in achieving results?</a:t>
            </a:r>
          </a:p>
          <a:p>
            <a:pPr marL="342900" indent="-342900">
              <a:buAutoNum type="arabicPeriod"/>
            </a:pPr>
            <a:endParaRPr lang="en-US">
              <a:solidFill>
                <a:schemeClr val="accent1"/>
              </a:solidFill>
            </a:endParaRPr>
          </a:p>
          <a:p>
            <a:pPr marL="0" indent="0">
              <a:buNone/>
            </a:pPr>
            <a:r>
              <a:rPr lang="en-US" b="1">
                <a:solidFill>
                  <a:schemeClr val="accent1"/>
                </a:solidFill>
              </a:rPr>
              <a:t>Give 2 min for the class to reflect </a:t>
            </a:r>
            <a:endParaRPr lang="en-US" b="1">
              <a:solidFill>
                <a:srgbClr val="000000"/>
              </a:solidFill>
            </a:endParaRPr>
          </a:p>
          <a:p>
            <a:endParaRPr lang="en-US"/>
          </a:p>
          <a:p>
            <a:endParaRPr lang="en-US"/>
          </a:p>
        </p:txBody>
      </p:sp>
      <p:sp>
        <p:nvSpPr>
          <p:cNvPr id="4" name="Slide Number Placeholder 3"/>
          <p:cNvSpPr>
            <a:spLocks noGrp="1"/>
          </p:cNvSpPr>
          <p:nvPr>
            <p:ph type="sldNum" sz="quarter" idx="5"/>
          </p:nvPr>
        </p:nvSpPr>
        <p:spPr/>
        <p:txBody>
          <a:bodyPr/>
          <a:lstStyle/>
          <a:p>
            <a:fld id="{B765C85B-8CBA-477E-981F-33CABB657DD7}" type="slidenum">
              <a:rPr lang="en-US" smtClean="0"/>
              <a:t>19</a:t>
            </a:fld>
            <a:endParaRPr lang="en-US"/>
          </a:p>
        </p:txBody>
      </p:sp>
    </p:spTree>
    <p:extLst>
      <p:ext uri="{BB962C8B-B14F-4D97-AF65-F5344CB8AC3E}">
        <p14:creationId xmlns:p14="http://schemas.microsoft.com/office/powerpoint/2010/main" val="824459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onset of putting together the Frontline Leadership Program, we met with Tim, Jeff and Daniel to present THRIVE as the New Customer Service Training.  One important thing is that we all speak the same language as we Work Together as One. </a:t>
            </a:r>
          </a:p>
          <a:p>
            <a:endParaRPr lang="en-US"/>
          </a:p>
          <a:p>
            <a:endParaRPr lang="en-US">
              <a:ea typeface="Calibri"/>
              <a:cs typeface="Calibri"/>
            </a:endParaRPr>
          </a:p>
          <a:p>
            <a:endParaRPr lang="en-US"/>
          </a:p>
          <a:p>
            <a:endParaRPr lang="en-US">
              <a:ea typeface="Calibri"/>
              <a:cs typeface="Calibri"/>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B765C85B-8CBA-477E-981F-33CABB657DD7}" type="slidenum">
              <a:rPr lang="en-US" smtClean="0"/>
              <a:t>2</a:t>
            </a:fld>
            <a:endParaRPr lang="en-US"/>
          </a:p>
        </p:txBody>
      </p:sp>
    </p:spTree>
    <p:extLst>
      <p:ext uri="{BB962C8B-B14F-4D97-AF65-F5344CB8AC3E}">
        <p14:creationId xmlns:p14="http://schemas.microsoft.com/office/powerpoint/2010/main" val="1953139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arselis Pro" panose="02000503030000020004"/>
              </a:rPr>
              <a:t>INNOVATIVE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latin typeface="Marselis Pro" panose="020005030300000200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arselis Pro" panose="02000503030000020004"/>
              </a:rPr>
              <a:t>Say:  </a:t>
            </a:r>
            <a:r>
              <a:rPr lang="en-US" sz="1200" b="0">
                <a:latin typeface="Marselis Pro" panose="02000503030000020004"/>
              </a:rPr>
              <a:t>Being Innovative lines up with our core value </a:t>
            </a:r>
            <a:endParaRPr lang="en-US"/>
          </a:p>
          <a:p>
            <a:endParaRPr lang="en-US" sz="1200" b="1">
              <a:solidFill>
                <a:schemeClr val="accent1"/>
              </a:solidFill>
              <a:effectLst/>
              <a:latin typeface="Marselis Pro" panose="02000503030000020004"/>
            </a:endParaRPr>
          </a:p>
          <a:p>
            <a:r>
              <a:rPr lang="en-US" sz="1200" b="0">
                <a:solidFill>
                  <a:schemeClr val="accent1"/>
                </a:solidFill>
                <a:effectLst/>
                <a:latin typeface="Marselis Pro" panose="02000503030000020004"/>
              </a:rPr>
              <a:t>THINK BIG AND SMALL</a:t>
            </a:r>
          </a:p>
          <a:p>
            <a:r>
              <a:rPr lang="en-US" sz="1200" b="0">
                <a:solidFill>
                  <a:schemeClr val="accent1"/>
                </a:solidFill>
                <a:effectLst/>
                <a:latin typeface="Marselis Pro" panose="02000503030000020004"/>
              </a:rPr>
              <a:t>We are exciting and innovative but always thoughtful.</a:t>
            </a:r>
            <a:r>
              <a:rPr lang="en-US">
                <a:solidFill>
                  <a:schemeClr val="accent1"/>
                </a:solidFill>
                <a:latin typeface="Marselis Pro" panose="02000503030000020004"/>
              </a:rPr>
              <a:t> </a:t>
            </a:r>
          </a:p>
          <a:p>
            <a:endParaRPr lang="en-US" b="1">
              <a:solidFill>
                <a:schemeClr val="accent1"/>
              </a:solidFill>
              <a:latin typeface="Marselis Pro" panose="020005030300000200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Say: </a:t>
            </a:r>
            <a:r>
              <a:rPr lang="en-US"/>
              <a:t>Let’s talk about being innovative.  You will find that you may have more than one way of finding the answer. Sometimes you have to think outside the box to find a resolution or simply help your employee without breaking any rules.   I believe innovation starts with Taking Ownership and ends in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According to </a:t>
            </a:r>
            <a:r>
              <a:rPr lang="en-US" err="1"/>
              <a:t>IdeaScale</a:t>
            </a:r>
            <a:r>
              <a:rPr lang="en-US"/>
              <a:t>:   Customer service innovation is defined as the introduction of new and improved methods, technologies, strategies, or processes to enhance the quality and effectiveness of customer service. It goes beyond traditional approaches and seeks to address customer needs, expectations, and challenges in novel and impactful ways. Customer service innovation is driven by the goal of providing exceptional customer experiences, resolving issues more efficiently, and building stronger relationships between businesses and their customers.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endParaRPr lang="en-US">
              <a:ea typeface="Calibri"/>
              <a:cs typeface="Calibri"/>
            </a:endParaRPr>
          </a:p>
          <a:p>
            <a:r>
              <a:rPr lang="en-US" b="1"/>
              <a:t>Ask: </a:t>
            </a:r>
            <a:r>
              <a:rPr lang="en-US"/>
              <a:t>What does this mean to you when it comes to innovative approaches with your team? Think about the key words of our core values.  </a:t>
            </a:r>
          </a:p>
          <a:p>
            <a:r>
              <a:rPr lang="en-US" sz="1200" b="0">
                <a:solidFill>
                  <a:schemeClr val="accent1"/>
                </a:solidFill>
                <a:effectLst/>
                <a:latin typeface="Marselis Pro" panose="02000503030000020004"/>
              </a:rPr>
              <a:t>THINK BIG AND SMALL</a:t>
            </a:r>
          </a:p>
          <a:p>
            <a:r>
              <a:rPr lang="en-US" sz="1200" b="0">
                <a:solidFill>
                  <a:schemeClr val="accent1"/>
                </a:solidFill>
                <a:effectLst/>
                <a:latin typeface="Marselis Pro" panose="02000503030000020004"/>
              </a:rPr>
              <a:t>We are exciting and innovative but always thoughtful.</a:t>
            </a:r>
            <a:r>
              <a:rPr lang="en-US">
                <a:solidFill>
                  <a:schemeClr val="accent1"/>
                </a:solidFill>
                <a:latin typeface="Marselis Pro" panose="02000503030000020004"/>
              </a:rPr>
              <a:t> </a:t>
            </a:r>
          </a:p>
          <a:p>
            <a:endParaRPr lang="en-US"/>
          </a:p>
          <a:p>
            <a:r>
              <a:rPr lang="en-US" b="1">
                <a:ea typeface="Calibri"/>
                <a:cs typeface="Calibri"/>
              </a:rPr>
              <a:t>Do:  </a:t>
            </a:r>
            <a:r>
              <a:rPr lang="en-US">
                <a:ea typeface="Calibri"/>
                <a:cs typeface="Calibri"/>
              </a:rPr>
              <a:t>Allow 2 min for the class to answer </a:t>
            </a:r>
          </a:p>
          <a:p>
            <a:endParaRPr lang="en-US">
              <a:ea typeface="Calibri"/>
              <a:cs typeface="Calibri"/>
            </a:endParaRPr>
          </a:p>
          <a:p>
            <a:endParaRPr lang="en-US" sz="1200">
              <a:latin typeface="+mn-lt"/>
              <a:ea typeface="Calibri"/>
              <a:cs typeface="Calibri"/>
            </a:endParaRPr>
          </a:p>
          <a:p>
            <a:endParaRPr lang="en-US"/>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B765C85B-8CBA-477E-981F-33CABB657DD7}" type="slidenum">
              <a:rPr lang="en-US" smtClean="0"/>
              <a:t>20</a:t>
            </a:fld>
            <a:endParaRPr lang="en-US"/>
          </a:p>
        </p:txBody>
      </p:sp>
    </p:spTree>
    <p:extLst>
      <p:ext uri="{BB962C8B-B14F-4D97-AF65-F5344CB8AC3E}">
        <p14:creationId xmlns:p14="http://schemas.microsoft.com/office/powerpoint/2010/main" val="1363955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Say: </a:t>
            </a:r>
            <a:r>
              <a:rPr lang="en-US"/>
              <a:t>Never say ‘No’ or ‘Never’</a:t>
            </a:r>
          </a:p>
          <a:p>
            <a:endParaRPr lang="en-US" b="1"/>
          </a:p>
          <a:p>
            <a:r>
              <a:rPr lang="en-US" b="0"/>
              <a:t>I like this because no one really likes to hear the word No,  but we begin hearing it when we are little children.  </a:t>
            </a:r>
          </a:p>
          <a:p>
            <a:endParaRPr lang="en-US" b="0"/>
          </a:p>
          <a:p>
            <a:r>
              <a:rPr lang="en-US" b="1"/>
              <a:t>Say</a:t>
            </a:r>
            <a:r>
              <a:rPr lang="en-US"/>
              <a:t>: </a:t>
            </a:r>
          </a:p>
          <a:p>
            <a:r>
              <a:rPr lang="en-US"/>
              <a:t>Option A. Think about this, how do you feel when you are the customer, and someone tells you they can’t or just flat out NO?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Option B: Think about this,</a:t>
            </a:r>
            <a:r>
              <a:rPr lang="en-US">
                <a:cs typeface="Calibri"/>
              </a:rPr>
              <a:t> h</a:t>
            </a:r>
            <a:r>
              <a:rPr lang="en-US">
                <a:ea typeface="Calibri"/>
                <a:cs typeface="Calibri"/>
              </a:rPr>
              <a:t>ow does it make you feel when your manager tells you NO?  So, now think about how it makes your employees feel.  </a:t>
            </a:r>
          </a:p>
          <a:p>
            <a:r>
              <a:rPr lang="en-US"/>
              <a:t> </a:t>
            </a:r>
          </a:p>
          <a:p>
            <a:endParaRPr lang="en-US"/>
          </a:p>
          <a:p>
            <a:r>
              <a:rPr lang="en-US" b="1"/>
              <a:t>Say: </a:t>
            </a:r>
            <a:r>
              <a:rPr lang="en-US" b="0"/>
              <a:t>Now, with one word describe how hearing “NO” or “I Can’t Do that”, “I have never seen us do what you are asking”, makes you feel.   </a:t>
            </a:r>
          </a:p>
          <a:p>
            <a:r>
              <a:rPr lang="en-US" b="1">
                <a:ea typeface="Calibri"/>
                <a:cs typeface="Calibri"/>
              </a:rPr>
              <a:t>Do: </a:t>
            </a:r>
            <a:r>
              <a:rPr lang="en-US">
                <a:ea typeface="Calibri"/>
                <a:cs typeface="Calibri"/>
              </a:rPr>
              <a:t>Allow the class time to respond</a:t>
            </a:r>
          </a:p>
          <a:p>
            <a:r>
              <a:rPr lang="en-US">
                <a:ea typeface="Calibri"/>
                <a:cs typeface="Calibri"/>
              </a:rPr>
              <a:t>Spend 2 min on this</a:t>
            </a:r>
          </a:p>
          <a:p>
            <a:endParaRPr lang="en-US">
              <a:ea typeface="Calibri"/>
              <a:cs typeface="Calibri"/>
            </a:endParaRPr>
          </a:p>
          <a:p>
            <a:endParaRPr lang="en-US">
              <a:ea typeface="Calibri"/>
              <a:cs typeface="Calibri"/>
            </a:endParaRPr>
          </a:p>
          <a:p>
            <a:r>
              <a:rPr lang="en-US" b="1">
                <a:ea typeface="Calibri"/>
                <a:cs typeface="Calibri"/>
              </a:rPr>
              <a:t>Debrief: </a:t>
            </a:r>
            <a:r>
              <a:rPr lang="en-US">
                <a:ea typeface="Calibri"/>
                <a:cs typeface="Calibri"/>
              </a:rPr>
              <a:t>You have shared how it makes you feel. I’m quite sure your employees feel the same. </a:t>
            </a:r>
          </a:p>
          <a:p>
            <a:endParaRPr lang="en-US">
              <a:ea typeface="Calibri"/>
              <a:cs typeface="Calibri"/>
            </a:endParaRPr>
          </a:p>
          <a:p>
            <a:r>
              <a:rPr lang="en-US">
                <a:ea typeface="Calibri"/>
                <a:cs typeface="Calibri"/>
              </a:rPr>
              <a:t>It’s important for us to be innovative. </a:t>
            </a:r>
            <a:r>
              <a:rPr lang="en-US"/>
              <a:t>I believe innovation starts with Taking Ownership and ends with Results.</a:t>
            </a:r>
          </a:p>
          <a:p>
            <a:endParaRPr lang="en-US">
              <a:ea typeface="Calibri"/>
              <a:cs typeface="Calibri"/>
            </a:endParaRPr>
          </a:p>
          <a:p>
            <a:r>
              <a:rPr lang="en-US">
                <a:ea typeface="Calibri"/>
                <a:cs typeface="Calibri"/>
              </a:rPr>
              <a:t>This includes a change in: </a:t>
            </a:r>
          </a:p>
          <a:p>
            <a:endParaRPr lang="en-US">
              <a:ea typeface="Calibri"/>
              <a:cs typeface="Calibri"/>
            </a:endParaRPr>
          </a:p>
          <a:p>
            <a:r>
              <a:rPr lang="en-US">
                <a:ea typeface="Calibri"/>
                <a:cs typeface="Calibri"/>
              </a:rPr>
              <a:t>Our Mindset </a:t>
            </a:r>
          </a:p>
          <a:p>
            <a:r>
              <a:rPr lang="en-US">
                <a:ea typeface="Calibri"/>
                <a:cs typeface="Calibri"/>
              </a:rPr>
              <a:t>How we Communicate</a:t>
            </a:r>
          </a:p>
          <a:p>
            <a:r>
              <a:rPr lang="en-US">
                <a:ea typeface="Calibri"/>
                <a:cs typeface="Calibri"/>
              </a:rPr>
              <a:t>The Actions we take   </a:t>
            </a:r>
          </a:p>
          <a:p>
            <a:endParaRPr lang="en-US">
              <a:ea typeface="Calibri"/>
              <a:cs typeface="Calibri"/>
            </a:endParaRPr>
          </a:p>
          <a:p>
            <a:endParaRPr lang="en-US">
              <a:ea typeface="Calibri"/>
              <a:cs typeface="Calibri"/>
            </a:endParaRPr>
          </a:p>
          <a:p>
            <a:endParaRPr lang="en-US">
              <a:cs typeface="Calibri"/>
            </a:endParaRPr>
          </a:p>
          <a:p>
            <a:endParaRPr lang="en-US" b="1">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765C85B-8CBA-477E-981F-33CABB657DD7}" type="slidenum">
              <a:rPr lang="en-US" smtClean="0"/>
              <a:t>21</a:t>
            </a:fld>
            <a:endParaRPr lang="en-US"/>
          </a:p>
        </p:txBody>
      </p:sp>
    </p:spTree>
    <p:extLst>
      <p:ext uri="{BB962C8B-B14F-4D97-AF65-F5344CB8AC3E}">
        <p14:creationId xmlns:p14="http://schemas.microsoft.com/office/powerpoint/2010/main" val="59117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Say: </a:t>
            </a:r>
            <a:r>
              <a:rPr lang="en-US" sz="1200" kern="1200">
                <a:solidFill>
                  <a:schemeClr val="tx1"/>
                </a:solidFill>
                <a:effectLst/>
                <a:latin typeface="+mn-lt"/>
                <a:ea typeface="+mn-ea"/>
                <a:cs typeface="+mn-cs"/>
              </a:rPr>
              <a:t>We just talked about not just outright saying no.</a:t>
            </a:r>
            <a:r>
              <a:rPr lang="en-US"/>
              <a:t>  </a:t>
            </a:r>
            <a:r>
              <a:rPr lang="en-US" sz="1200" kern="1200">
                <a:solidFill>
                  <a:schemeClr val="tx1"/>
                </a:solidFill>
                <a:effectLst/>
                <a:latin typeface="+mn-lt"/>
                <a:ea typeface="+mn-ea"/>
                <a:cs typeface="+mn-cs"/>
              </a:rPr>
              <a:t> Does this mean you will have all the answers?</a:t>
            </a:r>
            <a:r>
              <a:rPr lang="en-US"/>
              <a:t> </a:t>
            </a:r>
          </a:p>
          <a:p>
            <a:r>
              <a:rPr lang="en-US"/>
              <a:t>Not necessarily. At </a:t>
            </a:r>
            <a:r>
              <a:rPr lang="en-US" err="1"/>
              <a:t>Osaic</a:t>
            </a:r>
            <a:r>
              <a:rPr lang="en-US"/>
              <a:t> one thing that is constant is change. Lots of moving pieces. As a company we have to be innovative in how we care for our employees, keep them engaged, and feeling valued.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Some of the things you need to think about as leaders is getting rid of preconceptions and unconscious bias. The focus should be seeing people as unique individuals, being open for possibilities, and being solution oriented.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 let’s focus on the positive </a:t>
            </a:r>
          </a:p>
          <a:p>
            <a:endParaRPr lang="en-US"/>
          </a:p>
          <a:p>
            <a:endParaRPr lang="en-US"/>
          </a:p>
          <a:p>
            <a:r>
              <a:rPr lang="en-US" b="1"/>
              <a:t>Our Goals Should Be:</a:t>
            </a:r>
          </a:p>
          <a:p>
            <a:pPr marL="0" indent="0">
              <a:buNone/>
            </a:pPr>
            <a:r>
              <a:rPr lang="en-US"/>
              <a:t>1. Mindset-    Thinking big- company   Thinking small – your team and the individual     Being open to new possibilities and looking for options </a:t>
            </a:r>
          </a:p>
          <a:p>
            <a:r>
              <a:rPr lang="en-US"/>
              <a:t>2. Communication-  Communicating in a positive manner </a:t>
            </a:r>
          </a:p>
          <a:p>
            <a:r>
              <a:rPr lang="en-US"/>
              <a:t>3. Action-   Taking new innovative approaches </a:t>
            </a:r>
          </a:p>
          <a:p>
            <a:endParaRPr lang="en-US">
              <a:ea typeface="Calibri"/>
              <a:cs typeface="Calibri" panose="020F0502020204030204"/>
            </a:endParaRPr>
          </a:p>
          <a:p>
            <a:endParaRPr lang="en-US">
              <a:ea typeface="Calibri"/>
              <a:cs typeface="Calibri" panose="020F0502020204030204"/>
            </a:endParaRPr>
          </a:p>
          <a:p>
            <a:r>
              <a:rPr lang="en-US" b="1">
                <a:ea typeface="Calibri"/>
                <a:cs typeface="Calibri" panose="020F0502020204030204"/>
              </a:rPr>
              <a:t>Activity: Group activity of 4 people per group -   Make sure people are put in different groups than they had for the Listening Group Activity </a:t>
            </a:r>
          </a:p>
          <a:p>
            <a:endParaRPr lang="en-US" b="1">
              <a:ea typeface="Calibri"/>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ea typeface="Calibri"/>
                <a:cs typeface="Calibri" panose="020F0502020204030204"/>
              </a:rPr>
              <a:t>Each group will come up with 3 common things that they have been hearing from their team that are negative statements which are common concerns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ea typeface="Calibri"/>
                <a:cs typeface="Calibri" panose="020F0502020204030204"/>
              </a:rPr>
              <a:t>Then the goal is to come up with positive statements or things you can say.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ea typeface="Calibri"/>
                <a:cs typeface="Calibri" panose="020F0502020204030204"/>
              </a:rPr>
              <a:t>This should be recorded in their notebook.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ea typeface="Calibri"/>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ea typeface="Calibri"/>
                <a:cs typeface="Calibri" panose="020F0502020204030204"/>
              </a:rPr>
              <a:t>Give the groups 5 mins to come up with the negative and positive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ea typeface="Calibri"/>
                <a:cs typeface="Calibri" panose="020F0502020204030204"/>
              </a:rPr>
              <a:t>Allow 7 mins for the group </a:t>
            </a:r>
          </a:p>
          <a:p>
            <a:endParaRPr lang="en-US" b="1">
              <a:ea typeface="Calibri"/>
              <a:cs typeface="Calibri" panose="020F0502020204030204"/>
            </a:endParaRPr>
          </a:p>
          <a:p>
            <a:endParaRPr lang="en-US">
              <a:ea typeface="Calibri"/>
              <a:cs typeface="Calibri" panose="020F0502020204030204"/>
            </a:endParaRPr>
          </a:p>
          <a:p>
            <a:r>
              <a:rPr lang="en-US" b="1">
                <a:ea typeface="Calibri"/>
                <a:cs typeface="Calibri" panose="020F0502020204030204"/>
              </a:rPr>
              <a:t>Do: </a:t>
            </a:r>
          </a:p>
          <a:p>
            <a:pPr marL="0" indent="0">
              <a:buNone/>
            </a:pPr>
            <a:r>
              <a:rPr lang="en-US">
                <a:ea typeface="Calibri"/>
                <a:cs typeface="Calibri" panose="020F0502020204030204"/>
              </a:rPr>
              <a:t>Come up with one scenario and model it </a:t>
            </a:r>
          </a:p>
          <a:p>
            <a:r>
              <a:rPr lang="en-US">
                <a:ea typeface="Calibri"/>
                <a:cs typeface="Calibri" panose="020F0502020204030204"/>
              </a:rPr>
              <a:t> For example,  your direct report says “I want a raise” </a:t>
            </a:r>
          </a:p>
          <a:p>
            <a:endParaRPr lang="en-US">
              <a:ea typeface="Calibri"/>
              <a:cs typeface="Calibri" panose="020F0502020204030204"/>
            </a:endParaRPr>
          </a:p>
          <a:p>
            <a:endParaRPr lang="en-US" b="1">
              <a:ea typeface="Calibri"/>
              <a:cs typeface="Calibri"/>
            </a:endParaRPr>
          </a:p>
          <a:p>
            <a:r>
              <a:rPr lang="en-US" b="1"/>
              <a:t>Debrief: </a:t>
            </a:r>
            <a:r>
              <a:rPr lang="en-US"/>
              <a:t> Help the group identify what worked best and how they might use these insights in real-life situations.</a:t>
            </a:r>
          </a:p>
          <a:p>
            <a:endParaRPr lang="en-US">
              <a:ea typeface="Calibri"/>
              <a:cs typeface="Calibri"/>
            </a:endParaRPr>
          </a:p>
          <a:p>
            <a:endParaRPr lang="en-US">
              <a:ea typeface="Calibri"/>
              <a:cs typeface="Calibri"/>
            </a:endParaRPr>
          </a:p>
          <a:p>
            <a:r>
              <a:rPr lang="en-US" b="1">
                <a:solidFill>
                  <a:schemeClr val="accent1"/>
                </a:solidFill>
              </a:rPr>
              <a:t>Say: </a:t>
            </a:r>
            <a:r>
              <a:rPr lang="en-US">
                <a:solidFill>
                  <a:schemeClr val="accent1"/>
                </a:solidFill>
              </a:rPr>
              <a:t> Let's turn to page ___.  I'd like for you to take this time to be honest with yourself, reflect on what we have just talked about and choose a rating  accordingly</a:t>
            </a:r>
            <a:endParaRPr lang="en-US">
              <a:solidFill>
                <a:srgbClr val="000000"/>
              </a:solidFill>
            </a:endParaRPr>
          </a:p>
          <a:p>
            <a:pPr marL="342900" indent="-342900">
              <a:buAutoNum type="arabicPeriod"/>
            </a:pPr>
            <a:r>
              <a:rPr lang="en-US">
                <a:solidFill>
                  <a:schemeClr val="accent1"/>
                </a:solidFill>
              </a:rPr>
              <a:t>How do you rate yourself in being innovative?</a:t>
            </a:r>
          </a:p>
          <a:p>
            <a:pPr marL="342900" indent="-342900">
              <a:buAutoNum type="arabicPeriod"/>
            </a:pPr>
            <a:endParaRPr lang="en-US">
              <a:solidFill>
                <a:schemeClr val="accent1"/>
              </a:solidFill>
            </a:endParaRPr>
          </a:p>
          <a:p>
            <a:pPr marL="0" indent="0">
              <a:buNone/>
            </a:pPr>
            <a:r>
              <a:rPr lang="en-US" b="1">
                <a:solidFill>
                  <a:schemeClr val="accent1"/>
                </a:solidFill>
              </a:rPr>
              <a:t>Give 2 min for the class to reflect </a:t>
            </a:r>
            <a:endParaRPr lang="en-US" b="1">
              <a:solidFill>
                <a:srgbClr val="000000"/>
              </a:solidFill>
            </a:endParaRPr>
          </a:p>
          <a:p>
            <a:endParaRPr lang="en-US">
              <a:ea typeface="Calibri"/>
              <a:cs typeface="Calibri"/>
            </a:endParaRPr>
          </a:p>
          <a:p>
            <a:endParaRPr lang="en-US"/>
          </a:p>
          <a:p>
            <a:endParaRPr lang="en-US" sz="1200" kern="1200">
              <a:solidFill>
                <a:schemeClr val="tx1"/>
              </a:solidFill>
              <a:effectLst/>
              <a:latin typeface="+mn-lt"/>
              <a:ea typeface="Calibri"/>
              <a:cs typeface="Calibri"/>
            </a:endParaRPr>
          </a:p>
          <a:p>
            <a:endParaRPr lang="en-US">
              <a:ea typeface="Calibri"/>
              <a:cs typeface="Calibri"/>
            </a:endParaRPr>
          </a:p>
          <a:p>
            <a:endParaRPr lang="en-US" b="1">
              <a:ea typeface="Calibri"/>
              <a:cs typeface="Calibri"/>
            </a:endParaRPr>
          </a:p>
          <a:p>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765C85B-8CBA-477E-981F-33CABB657DD7}" type="slidenum">
              <a:rPr lang="en-US" smtClean="0"/>
              <a:t>22</a:t>
            </a:fld>
            <a:endParaRPr lang="en-US"/>
          </a:p>
        </p:txBody>
      </p:sp>
    </p:spTree>
    <p:extLst>
      <p:ext uri="{BB962C8B-B14F-4D97-AF65-F5344CB8AC3E}">
        <p14:creationId xmlns:p14="http://schemas.microsoft.com/office/powerpoint/2010/main" val="3661376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 Now we are going to do an activity, with the intent and purpose to help you put your minds together to come up with some positive ways to address some concerns your team is experiencing.  </a:t>
            </a:r>
          </a:p>
          <a:p>
            <a:endParaRPr lang="en-US"/>
          </a:p>
          <a:p>
            <a:r>
              <a:rPr lang="en-US"/>
              <a:t>Do: Divide the class into groups of 3-5 groups.  </a:t>
            </a:r>
          </a:p>
          <a:p>
            <a:endParaRPr lang="en-US"/>
          </a:p>
          <a:p>
            <a:r>
              <a:rPr lang="en-US"/>
              <a:t>Do : explain the process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Ask: What questions do you have?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5C85B-8CBA-477E-981F-33CABB657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061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arselis Pro" panose="02000503030000020004"/>
              </a:rPr>
              <a:t>VALUE</a:t>
            </a:r>
          </a:p>
          <a:p>
            <a:endParaRPr lang="en-US" sz="1200" b="1">
              <a:latin typeface="Marselis Pro" panose="02000503030000020004"/>
            </a:endParaRPr>
          </a:p>
          <a:p>
            <a:r>
              <a:rPr lang="en-US" b="1"/>
              <a:t>Say: </a:t>
            </a:r>
            <a:r>
              <a:rPr lang="en-US"/>
              <a:t>A part of taking ownership is recognizing the value of something or someone. Think about when you rent a car </a:t>
            </a:r>
            <a:endParaRPr lang="en-US">
              <a:ea typeface="Calibri"/>
              <a:cs typeface="Calibri"/>
            </a:endParaRPr>
          </a:p>
          <a:p>
            <a:endParaRPr lang="en-US"/>
          </a:p>
          <a:p>
            <a:pPr marL="171450" indent="-171450">
              <a:buFont typeface="Arial" panose="020B0604020202020204" pitchFamily="34" charset="0"/>
              <a:buChar char="•"/>
            </a:pPr>
            <a:r>
              <a:rPr lang="en-US"/>
              <a:t>When you own rent a car, they let you bring it back unclean, they maintain it </a:t>
            </a:r>
          </a:p>
          <a:p>
            <a:pPr marL="171450" indent="-171450">
              <a:buFont typeface="Arial" panose="020B0604020202020204" pitchFamily="34" charset="0"/>
              <a:buChar char="•"/>
            </a:pPr>
            <a:r>
              <a:rPr lang="en-US"/>
              <a:t>When you are paying the car note it has more value to you.  You make sure the car is clean and maintained.  </a:t>
            </a:r>
            <a:endParaRPr lang="en-US">
              <a:ea typeface="Calibri" panose="020F0502020204030204"/>
              <a:cs typeface="Calibri" panose="020F0502020204030204"/>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As leaders its important for you to show that you value your team members </a:t>
            </a:r>
          </a:p>
          <a:p>
            <a:pPr marL="171450" indent="-171450">
              <a:buFont typeface="Arial" panose="020B0604020202020204" pitchFamily="34" charset="0"/>
              <a:buChar char="•"/>
            </a:pPr>
            <a:endParaRPr lang="en-US">
              <a:ea typeface="Calibri"/>
              <a:cs typeface="Calibri"/>
            </a:endParaRPr>
          </a:p>
          <a:p>
            <a:endParaRPr lang="en-US" sz="1200">
              <a:latin typeface="+mn-lt"/>
            </a:endParaRPr>
          </a:p>
          <a:p>
            <a:endParaRPr lang="en-US"/>
          </a:p>
        </p:txBody>
      </p:sp>
      <p:sp>
        <p:nvSpPr>
          <p:cNvPr id="4" name="Slide Number Placeholder 3"/>
          <p:cNvSpPr>
            <a:spLocks noGrp="1"/>
          </p:cNvSpPr>
          <p:nvPr>
            <p:ph type="sldNum" sz="quarter" idx="5"/>
          </p:nvPr>
        </p:nvSpPr>
        <p:spPr/>
        <p:txBody>
          <a:bodyPr/>
          <a:lstStyle/>
          <a:p>
            <a:fld id="{B765C85B-8CBA-477E-981F-33CABB657DD7}" type="slidenum">
              <a:rPr lang="en-US" smtClean="0"/>
              <a:t>24</a:t>
            </a:fld>
            <a:endParaRPr lang="en-US"/>
          </a:p>
        </p:txBody>
      </p:sp>
    </p:spTree>
    <p:extLst>
      <p:ext uri="{BB962C8B-B14F-4D97-AF65-F5344CB8AC3E}">
        <p14:creationId xmlns:p14="http://schemas.microsoft.com/office/powerpoint/2010/main" val="368326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arselis Pro" panose="02000503030000020004" pitchFamily="50" charset="0"/>
              </a:rPr>
              <a:t>1. </a:t>
            </a:r>
            <a:r>
              <a:rPr lang="en-US" sz="1200" b="1">
                <a:latin typeface="Marselis Pro" panose="02000503030000020004" pitchFamily="50" charset="0"/>
              </a:rPr>
              <a:t>Get to know your people </a:t>
            </a:r>
            <a:r>
              <a:rPr lang="en-US" sz="1200">
                <a:latin typeface="Marselis Pro" panose="02000503030000020004" pitchFamily="50" charset="0"/>
              </a:rPr>
              <a:t>during your 1:1,  in your team meetings-   Always have a couple of meaningful ice beakers  in your pocket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82828"/>
                </a:solidFill>
                <a:effectLst/>
                <a:highlight>
                  <a:srgbClr val="FFFFFF"/>
                </a:highlight>
                <a:latin typeface="Tiempos Text"/>
              </a:rPr>
              <a:t>How well do I know my direct reports?</a:t>
            </a:r>
          </a:p>
          <a:p>
            <a:pPr algn="l">
              <a:buFont typeface="Arial" panose="020B0604020202020204" pitchFamily="34" charset="0"/>
              <a:buChar char="•"/>
            </a:pPr>
            <a:r>
              <a:rPr lang="en-US" b="0" i="0">
                <a:solidFill>
                  <a:srgbClr val="282828"/>
                </a:solidFill>
                <a:effectLst/>
                <a:highlight>
                  <a:srgbClr val="FFFFFF"/>
                </a:highlight>
                <a:latin typeface="Tiempos Text"/>
              </a:rPr>
              <a:t>What are their goals? What motivates them?</a:t>
            </a:r>
          </a:p>
          <a:p>
            <a:pPr algn="l">
              <a:buFont typeface="Arial" panose="020B0604020202020204" pitchFamily="34" charset="0"/>
              <a:buChar char="•"/>
            </a:pPr>
            <a:r>
              <a:rPr lang="en-US" b="0" i="0">
                <a:solidFill>
                  <a:srgbClr val="282828"/>
                </a:solidFill>
                <a:effectLst/>
                <a:highlight>
                  <a:srgbClr val="FFFFFF"/>
                </a:highlight>
                <a:latin typeface="Tiempos Text"/>
              </a:rPr>
              <a:t>What excites them about the work they’re doing?</a:t>
            </a:r>
          </a:p>
          <a:p>
            <a:pPr algn="l">
              <a:buFont typeface="Arial" panose="020B0604020202020204" pitchFamily="34" charset="0"/>
              <a:buChar char="•"/>
            </a:pPr>
            <a:r>
              <a:rPr lang="en-US" b="0" i="0">
                <a:solidFill>
                  <a:srgbClr val="282828"/>
                </a:solidFill>
                <a:effectLst/>
                <a:highlight>
                  <a:srgbClr val="FFFFFF"/>
                </a:highlight>
                <a:latin typeface="Tiempos Text"/>
              </a:rPr>
              <a:t>What challenges do they face at work (i.e. lack of diversity, not feeling heard, fear of public speaking) or at home (i.e. parenting, caretaking, health issues).</a:t>
            </a:r>
          </a:p>
          <a:p>
            <a:pPr algn="l"/>
            <a:r>
              <a:rPr lang="en-US" b="0" i="0">
                <a:solidFill>
                  <a:srgbClr val="282828"/>
                </a:solidFill>
                <a:effectLst/>
                <a:highlight>
                  <a:srgbClr val="FFFFFF"/>
                </a:highlight>
                <a:latin typeface="Tiempos Text"/>
              </a:rPr>
              <a:t>When you take the time to know the people you lead, you can personalize your management approach and, in doing so, show your team members that you value them — both as a group and as individuals</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2. </a:t>
            </a:r>
            <a:r>
              <a:rPr lang="en-US" sz="1200" b="1">
                <a:latin typeface="Marselis Pro" panose="02000503030000020004" pitchFamily="50" charset="0"/>
              </a:rPr>
              <a:t>Have regular development conversations</a:t>
            </a:r>
          </a:p>
          <a:p>
            <a:pPr algn="l"/>
            <a:r>
              <a:rPr lang="en-US" b="0" i="0">
                <a:solidFill>
                  <a:srgbClr val="282828"/>
                </a:solidFill>
                <a:effectLst/>
                <a:highlight>
                  <a:srgbClr val="FFFFFF"/>
                </a:highlight>
                <a:latin typeface="Tiempos Text"/>
              </a:rPr>
              <a:t>If this is not currently a part of your management style, Fraser-Hill cautions not to spring the very first conversation on your team members. Instead, give people some time to prepare. For instance, before your next one-on-one, let your direct report know that you’d like to spend some time discussing their career goals and experiences at the company. Provide them with a few questions to think about ahead of time, and ask whether they’d like to respond via email or wait and share their answers with you during the meeting.</a:t>
            </a:r>
          </a:p>
          <a:p>
            <a:pPr algn="l"/>
            <a:r>
              <a:rPr lang="en-US" b="0" i="0">
                <a:solidFill>
                  <a:srgbClr val="282828"/>
                </a:solidFill>
                <a:effectLst/>
                <a:highlight>
                  <a:srgbClr val="FFFFFF"/>
                </a:highlight>
                <a:latin typeface="Tiempos Text"/>
              </a:rPr>
              <a:t>Questions you can ask include:</a:t>
            </a:r>
          </a:p>
          <a:p>
            <a:pPr algn="l">
              <a:buFont typeface="Arial" panose="020B0604020202020204" pitchFamily="34" charset="0"/>
              <a:buChar char="•"/>
            </a:pPr>
            <a:r>
              <a:rPr lang="en-US" b="0" i="0">
                <a:solidFill>
                  <a:srgbClr val="282828"/>
                </a:solidFill>
                <a:effectLst/>
                <a:highlight>
                  <a:srgbClr val="FFFFFF"/>
                </a:highlight>
                <a:latin typeface="Tiempos Text"/>
              </a:rPr>
              <a:t>What are your personal developmental goals for the coming month? The coming year?</a:t>
            </a:r>
          </a:p>
          <a:p>
            <a:pPr algn="l">
              <a:buFont typeface="Arial" panose="020B0604020202020204" pitchFamily="34" charset="0"/>
              <a:buChar char="•"/>
            </a:pPr>
            <a:r>
              <a:rPr lang="en-US" b="0" i="0">
                <a:solidFill>
                  <a:srgbClr val="282828"/>
                </a:solidFill>
                <a:effectLst/>
                <a:highlight>
                  <a:srgbClr val="FFFFFF"/>
                </a:highlight>
                <a:latin typeface="Tiempos Text"/>
              </a:rPr>
              <a:t>What are you most excited about right now? What motivates you?</a:t>
            </a:r>
          </a:p>
          <a:p>
            <a:pPr algn="l">
              <a:buFont typeface="Arial" panose="020B0604020202020204" pitchFamily="34" charset="0"/>
              <a:buChar char="•"/>
            </a:pPr>
            <a:r>
              <a:rPr lang="en-US" b="0" i="0">
                <a:solidFill>
                  <a:srgbClr val="282828"/>
                </a:solidFill>
                <a:effectLst/>
                <a:highlight>
                  <a:srgbClr val="FFFFFF"/>
                </a:highlight>
                <a:latin typeface="Tiempos Text"/>
              </a:rPr>
              <a:t>What would you like to learn?</a:t>
            </a:r>
          </a:p>
          <a:p>
            <a:pPr algn="l">
              <a:buFont typeface="Arial" panose="020B0604020202020204" pitchFamily="34" charset="0"/>
              <a:buChar char="•"/>
            </a:pPr>
            <a:r>
              <a:rPr lang="en-US" b="0" i="0">
                <a:solidFill>
                  <a:srgbClr val="282828"/>
                </a:solidFill>
                <a:effectLst/>
                <a:highlight>
                  <a:srgbClr val="FFFFFF"/>
                </a:highlight>
                <a:latin typeface="Tiempos Text"/>
              </a:rPr>
              <a:t>What can I do to help you in your current role?</a:t>
            </a:r>
          </a:p>
          <a:p>
            <a:pPr algn="l">
              <a:buFont typeface="Arial" panose="020B0604020202020204" pitchFamily="34" charset="0"/>
              <a:buChar char="•"/>
            </a:pPr>
            <a:r>
              <a:rPr lang="en-US" b="0" i="0">
                <a:solidFill>
                  <a:srgbClr val="282828"/>
                </a:solidFill>
                <a:effectLst/>
                <a:highlight>
                  <a:srgbClr val="FFFFFF"/>
                </a:highlight>
                <a:latin typeface="Tiempos Text"/>
              </a:rPr>
              <a:t>What are your career goals? Are there ways I can help you move closer to these goals?</a:t>
            </a:r>
          </a:p>
          <a:p>
            <a:pPr algn="l">
              <a:buFont typeface="Arial" panose="020B0604020202020204" pitchFamily="34" charset="0"/>
              <a:buChar char="•"/>
            </a:pPr>
            <a:endParaRPr lang="en-US" b="0" i="0">
              <a:solidFill>
                <a:srgbClr val="282828"/>
              </a:solidFill>
              <a:effectLst/>
              <a:highlight>
                <a:srgbClr val="FFFFFF"/>
              </a:highlight>
              <a:latin typeface="Tiempos Tex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a:solidFill>
                  <a:srgbClr val="282828"/>
                </a:solidFill>
                <a:effectLst/>
                <a:highlight>
                  <a:srgbClr val="FFFFFF"/>
                </a:highlight>
                <a:latin typeface="Tiempos Text"/>
              </a:rPr>
              <a:t>3. </a:t>
            </a:r>
            <a:r>
              <a:rPr lang="en-US" sz="1200" b="1">
                <a:latin typeface="Marselis Pro" panose="02000503030000020004" pitchFamily="50" charset="0"/>
              </a:rPr>
              <a:t>Listen and take action </a:t>
            </a:r>
          </a:p>
          <a:p>
            <a:pPr algn="l">
              <a:buFont typeface="Arial" panose="020B0604020202020204" pitchFamily="34" charset="0"/>
              <a:buNone/>
            </a:pPr>
            <a:r>
              <a:rPr lang="en-US" b="0" i="0">
                <a:solidFill>
                  <a:srgbClr val="282828"/>
                </a:solidFill>
                <a:effectLst/>
                <a:highlight>
                  <a:srgbClr val="FFFFFF"/>
                </a:highlight>
                <a:latin typeface="Tiempos Text"/>
              </a:rPr>
              <a:t>Simply listening is important but you need to take it a step further and respond to what you heard. </a:t>
            </a:r>
          </a:p>
          <a:p>
            <a:pPr algn="l">
              <a:buFont typeface="Arial" panose="020B0604020202020204" pitchFamily="34" charset="0"/>
              <a:buNone/>
            </a:pPr>
            <a:r>
              <a:rPr lang="en-US" b="0" i="0">
                <a:solidFill>
                  <a:srgbClr val="282828"/>
                </a:solidFill>
                <a:effectLst/>
                <a:highlight>
                  <a:srgbClr val="FFFFFF"/>
                </a:highlight>
                <a:latin typeface="Tiempos Text"/>
              </a:rPr>
              <a:t>Exp. 1:1  acknowledged you heard them but do not take any initiative to respond with action then to your team member it’s like you never heard them or don’t value their voice.  </a:t>
            </a:r>
          </a:p>
          <a:p>
            <a:pPr algn="l">
              <a:buFont typeface="Arial" panose="020B0604020202020204" pitchFamily="34" charset="0"/>
              <a:buNone/>
            </a:pPr>
            <a:endParaRPr lang="en-US" b="0" i="0">
              <a:solidFill>
                <a:srgbClr val="282828"/>
              </a:solidFill>
              <a:effectLst/>
              <a:highlight>
                <a:srgbClr val="FFFFFF"/>
              </a:highlight>
              <a:latin typeface="Tiempos Text"/>
            </a:endParaRPr>
          </a:p>
          <a:p>
            <a:pPr algn="l">
              <a:buFont typeface="Arial" panose="020B0604020202020204" pitchFamily="34" charset="0"/>
              <a:buNone/>
            </a:pPr>
            <a:r>
              <a:rPr lang="en-US" b="1" i="0">
                <a:solidFill>
                  <a:srgbClr val="282828"/>
                </a:solidFill>
                <a:effectLst/>
                <a:highlight>
                  <a:srgbClr val="FFFFFF"/>
                </a:highlight>
                <a:latin typeface="Tiempos Text"/>
              </a:rPr>
              <a:t>4. Give generously</a:t>
            </a:r>
          </a:p>
          <a:p>
            <a:pPr algn="l">
              <a:buFont typeface="Arial" panose="020B0604020202020204" pitchFamily="34" charset="0"/>
              <a:buNone/>
            </a:pPr>
            <a:r>
              <a:rPr lang="en-US" b="0" i="0">
                <a:solidFill>
                  <a:srgbClr val="282828"/>
                </a:solidFill>
                <a:effectLst/>
                <a:highlight>
                  <a:srgbClr val="FFFFFF"/>
                </a:highlight>
                <a:latin typeface="Tiempos Text"/>
              </a:rPr>
              <a:t>Recent </a:t>
            </a:r>
            <a:r>
              <a:rPr lang="en-US" b="0" i="0" u="none" strike="noStrike">
                <a:solidFill>
                  <a:srgbClr val="282828"/>
                </a:solidFill>
                <a:effectLst/>
                <a:highlight>
                  <a:srgbClr val="FFFFFF"/>
                </a:highlight>
                <a:latin typeface="Tiempos Text"/>
                <a:hlinkClick r:id="rId3"/>
              </a:rPr>
              <a:t>research by Gallup and </a:t>
            </a:r>
            <a:r>
              <a:rPr lang="en-US" b="0" i="0" u="none" strike="noStrike" err="1">
                <a:solidFill>
                  <a:srgbClr val="282828"/>
                </a:solidFill>
                <a:effectLst/>
                <a:highlight>
                  <a:srgbClr val="FFFFFF"/>
                </a:highlight>
                <a:latin typeface="Tiempos Text"/>
                <a:hlinkClick r:id="rId3"/>
              </a:rPr>
              <a:t>workhuman</a:t>
            </a:r>
            <a:r>
              <a:rPr lang="en-US" b="0" i="0">
                <a:solidFill>
                  <a:srgbClr val="282828"/>
                </a:solidFill>
                <a:effectLst/>
                <a:highlight>
                  <a:srgbClr val="FFFFFF"/>
                </a:highlight>
                <a:latin typeface="Tiempos Text"/>
              </a:rPr>
              <a:t> found that 40% of people reported receiving recognition from their manager just a few times a year or less. </a:t>
            </a:r>
          </a:p>
          <a:p>
            <a:pPr algn="l">
              <a:buFont typeface="Arial" panose="020B0604020202020204" pitchFamily="34" charset="0"/>
              <a:buNone/>
            </a:pPr>
            <a:r>
              <a:rPr lang="en-US" b="0" i="0">
                <a:solidFill>
                  <a:srgbClr val="282828"/>
                </a:solidFill>
                <a:effectLst/>
                <a:highlight>
                  <a:srgbClr val="FFFFFF"/>
                </a:highlight>
                <a:latin typeface="Tiempos Text"/>
              </a:rPr>
              <a:t>The same research showed that the impact of more frequent recognition is significant. When people receive recognition only a few times a year from a manager, they are five times more likely to be disengaged, 74% more likely to say they don’t plan to be at their organization in one year, and 27% more likely to be struggling. Further, the research found that while private recognition is often described as personal and meaningful, public recognition showcases an employee’s value and magnifies the amount of recognition given. When people witness recognition, they often extend it themselves, resulting in a ripple effect that can be felt throughout an organization.</a:t>
            </a:r>
          </a:p>
          <a:p>
            <a:pPr algn="l">
              <a:buFont typeface="Arial" panose="020B0604020202020204" pitchFamily="34" charset="0"/>
              <a:buNone/>
            </a:pPr>
            <a:endParaRPr lang="en-US" b="0" i="0">
              <a:solidFill>
                <a:srgbClr val="282828"/>
              </a:solidFill>
              <a:effectLst/>
              <a:highlight>
                <a:srgbClr val="FFFFFF"/>
              </a:highlight>
              <a:latin typeface="Tiempos Text"/>
            </a:endParaRPr>
          </a:p>
          <a:p>
            <a:pPr algn="l">
              <a:buFont typeface="Arial" panose="020B0604020202020204" pitchFamily="34" charset="0"/>
              <a:buNone/>
            </a:pPr>
            <a:r>
              <a:rPr lang="en-US" b="0" i="0">
                <a:solidFill>
                  <a:srgbClr val="282828"/>
                </a:solidFill>
                <a:effectLst/>
                <a:highlight>
                  <a:srgbClr val="FFFFFF"/>
                </a:highlight>
                <a:latin typeface="Tiempos Text"/>
              </a:rPr>
              <a:t>Recognize your employees — publicly and privately — and do it often. In your one-on-one meetings, make it a habit to acknowledge at least one thing your direct report should be proud of that month (or week). </a:t>
            </a:r>
          </a:p>
          <a:p>
            <a:pPr algn="l">
              <a:buFont typeface="Arial" panose="020B0604020202020204" pitchFamily="34" charset="0"/>
              <a:buNone/>
            </a:pPr>
            <a:endParaRPr lang="en-US" b="0" i="0">
              <a:solidFill>
                <a:srgbClr val="282828"/>
              </a:solidFill>
              <a:effectLst/>
              <a:highlight>
                <a:srgbClr val="FFFFFF"/>
              </a:highlight>
              <a:latin typeface="Tiempos Text"/>
            </a:endParaRPr>
          </a:p>
          <a:p>
            <a:pPr algn="l">
              <a:buFont typeface="Arial" panose="020B0604020202020204" pitchFamily="34" charset="0"/>
              <a:buNone/>
            </a:pPr>
            <a:r>
              <a:rPr lang="en-US" b="0" i="0">
                <a:solidFill>
                  <a:srgbClr val="282828"/>
                </a:solidFill>
                <a:effectLst/>
                <a:highlight>
                  <a:srgbClr val="FFFFFF"/>
                </a:highlight>
                <a:latin typeface="Tiempos Text"/>
              </a:rPr>
              <a:t>5.  Be empathetic:  see next slide </a:t>
            </a:r>
          </a:p>
          <a:p>
            <a:pPr algn="l">
              <a:buFont typeface="Arial" panose="020B0604020202020204" pitchFamily="34" charset="0"/>
              <a:buNone/>
            </a:pPr>
            <a:endParaRPr lang="en-US" b="0" i="0">
              <a:solidFill>
                <a:srgbClr val="282828"/>
              </a:solidFill>
              <a:effectLst/>
              <a:highlight>
                <a:srgbClr val="FFFFFF"/>
              </a:highlight>
              <a:latin typeface="Tiempos Tex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Marselis Pro" panose="02000503030000020004" pitchFamily="50" charset="0"/>
            </a:endParaRPr>
          </a:p>
          <a:p>
            <a:endParaRPr lang="en-US"/>
          </a:p>
        </p:txBody>
      </p:sp>
      <p:sp>
        <p:nvSpPr>
          <p:cNvPr id="4" name="Slide Number Placeholder 3"/>
          <p:cNvSpPr>
            <a:spLocks noGrp="1"/>
          </p:cNvSpPr>
          <p:nvPr>
            <p:ph type="sldNum" sz="quarter" idx="5"/>
          </p:nvPr>
        </p:nvSpPr>
        <p:spPr/>
        <p:txBody>
          <a:bodyPr/>
          <a:lstStyle/>
          <a:p>
            <a:fld id="{5673207A-9F90-7D45-8AC6-8A8AB7AC263E}" type="slidenum">
              <a:rPr lang="en-US" smtClean="0"/>
              <a:t>25</a:t>
            </a:fld>
            <a:endParaRPr lang="en-US"/>
          </a:p>
        </p:txBody>
      </p:sp>
    </p:spTree>
    <p:extLst>
      <p:ext uri="{BB962C8B-B14F-4D97-AF65-F5344CB8AC3E}">
        <p14:creationId xmlns:p14="http://schemas.microsoft.com/office/powerpoint/2010/main" val="268094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Say: I believe Dan Cathy says it best. </a:t>
            </a:r>
          </a:p>
          <a:p>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 </a:t>
            </a:r>
          </a:p>
          <a:p>
            <a:r>
              <a:rPr lang="en-US"/>
              <a:t>It is important to allow people to talk about their feelings because their feelings are their truth </a:t>
            </a:r>
          </a:p>
          <a:p>
            <a:r>
              <a:rPr lang="en-US"/>
              <a:t>Acknowledge what they are going through</a:t>
            </a:r>
          </a:p>
          <a:p>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Calibri"/>
                <a:cs typeface="Calibri"/>
              </a:rPr>
              <a:t>Recognize their feelings</a:t>
            </a:r>
          </a:p>
          <a:p>
            <a:r>
              <a:rPr lang="en-US" sz="1200" kern="1200">
                <a:solidFill>
                  <a:schemeClr val="tx1"/>
                </a:solidFill>
                <a:effectLst/>
                <a:latin typeface="+mn-lt"/>
                <a:ea typeface="Calibri"/>
                <a:cs typeface="Calibri"/>
              </a:rPr>
              <a:t>Relate by giving a story if you have one</a:t>
            </a:r>
          </a:p>
          <a:p>
            <a:r>
              <a:rPr lang="en-US" sz="1200" kern="1200">
                <a:solidFill>
                  <a:schemeClr val="tx1"/>
                </a:solidFill>
                <a:effectLst/>
                <a:latin typeface="+mn-lt"/>
                <a:ea typeface="Calibri"/>
                <a:cs typeface="Calibri"/>
              </a:rPr>
              <a:t>Execute a Result </a:t>
            </a:r>
          </a:p>
          <a:p>
            <a:endParaRPr lang="en-US" sz="1200" kern="1200">
              <a:solidFill>
                <a:schemeClr val="tx1"/>
              </a:solidFill>
              <a:effectLst/>
              <a:latin typeface="+mn-lt"/>
              <a:ea typeface="Calibri"/>
              <a:cs typeface="Calibri"/>
            </a:endParaRPr>
          </a:p>
          <a:p>
            <a:r>
              <a:rPr lang="en-US" sz="1200" b="1" kern="1200">
                <a:solidFill>
                  <a:schemeClr val="tx1"/>
                </a:solidFill>
                <a:effectLst/>
                <a:latin typeface="+mn-lt"/>
                <a:ea typeface="Calibri"/>
                <a:cs typeface="Calibri"/>
              </a:rPr>
              <a:t>Debrief: </a:t>
            </a:r>
            <a:r>
              <a:rPr lang="en-US" sz="1200" kern="1200">
                <a:solidFill>
                  <a:schemeClr val="tx1"/>
                </a:solidFill>
                <a:effectLst/>
                <a:latin typeface="+mn-lt"/>
                <a:ea typeface="Calibri"/>
                <a:cs typeface="Calibri"/>
              </a:rPr>
              <a:t>Go back to slide 22 and allow the class to share from the list what has worked for them </a:t>
            </a:r>
          </a:p>
          <a:p>
            <a:r>
              <a:rPr lang="en-US" sz="1200" kern="1200">
                <a:solidFill>
                  <a:schemeClr val="tx1"/>
                </a:solidFill>
                <a:effectLst/>
                <a:latin typeface="+mn-lt"/>
                <a:ea typeface="Calibri"/>
                <a:cs typeface="Calibri"/>
              </a:rPr>
              <a:t>2-3 min </a:t>
            </a:r>
          </a:p>
          <a:p>
            <a:endParaRPr lang="en-US"/>
          </a:p>
        </p:txBody>
      </p:sp>
      <p:sp>
        <p:nvSpPr>
          <p:cNvPr id="4" name="Slide Number Placeholder 3"/>
          <p:cNvSpPr>
            <a:spLocks noGrp="1"/>
          </p:cNvSpPr>
          <p:nvPr>
            <p:ph type="sldNum" sz="quarter" idx="5"/>
          </p:nvPr>
        </p:nvSpPr>
        <p:spPr/>
        <p:txBody>
          <a:bodyPr/>
          <a:lstStyle/>
          <a:p>
            <a:fld id="{B765C85B-8CBA-477E-981F-33CABB657DD7}" type="slidenum">
              <a:rPr lang="en-US" smtClean="0"/>
              <a:t>26</a:t>
            </a:fld>
            <a:endParaRPr lang="en-US"/>
          </a:p>
        </p:txBody>
      </p:sp>
    </p:spTree>
    <p:extLst>
      <p:ext uri="{BB962C8B-B14F-4D97-AF65-F5344CB8AC3E}">
        <p14:creationId xmlns:p14="http://schemas.microsoft.com/office/powerpoint/2010/main" val="2836578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1" i="0">
                <a:solidFill>
                  <a:srgbClr val="282828"/>
                </a:solidFill>
                <a:effectLst/>
                <a:highlight>
                  <a:srgbClr val="FFFFFF"/>
                </a:highlight>
                <a:latin typeface="Tiempos Text"/>
              </a:rPr>
              <a:t>Debrief:  Take 2-3 min to see if anyone wants to share things that have worked for them </a:t>
            </a:r>
          </a:p>
          <a:p>
            <a:pPr algn="l">
              <a:buFont typeface="Arial" panose="020B0604020202020204" pitchFamily="34" charset="0"/>
              <a:buNone/>
            </a:pPr>
            <a:endParaRPr lang="en-US" b="1" i="0">
              <a:solidFill>
                <a:srgbClr val="282828"/>
              </a:solidFill>
              <a:effectLst/>
              <a:highlight>
                <a:srgbClr val="FFFFFF"/>
              </a:highlight>
              <a:latin typeface="Tiempos Text"/>
            </a:endParaRPr>
          </a:p>
          <a:p>
            <a:r>
              <a:rPr lang="en-US" b="1">
                <a:solidFill>
                  <a:schemeClr val="accent1"/>
                </a:solidFill>
              </a:rPr>
              <a:t>Say: </a:t>
            </a:r>
            <a:r>
              <a:rPr lang="en-US">
                <a:solidFill>
                  <a:schemeClr val="accent1"/>
                </a:solidFill>
              </a:rPr>
              <a:t> Let's turn to page ___.  I'd like for you to take this time to be honest with yourself, reflect on what we have just talked about and choose a rating  accordingly</a:t>
            </a:r>
            <a:endParaRPr lang="en-US">
              <a:solidFill>
                <a:srgbClr val="000000"/>
              </a:solidFill>
            </a:endParaRPr>
          </a:p>
          <a:p>
            <a:pPr marL="342900" indent="-342900">
              <a:buAutoNum type="arabicPeriod"/>
            </a:pPr>
            <a:r>
              <a:rPr lang="en-US">
                <a:solidFill>
                  <a:schemeClr val="accent1"/>
                </a:solidFill>
              </a:rPr>
              <a:t>How do you rate yourself in making sure you make your employees feel valued?</a:t>
            </a:r>
          </a:p>
          <a:p>
            <a:pPr marL="342900" indent="-342900">
              <a:buAutoNum type="arabicPeriod"/>
            </a:pPr>
            <a:endParaRPr lang="en-US">
              <a:solidFill>
                <a:schemeClr val="accent1"/>
              </a:solidFill>
            </a:endParaRPr>
          </a:p>
          <a:p>
            <a:pPr marL="0" indent="0">
              <a:buNone/>
            </a:pPr>
            <a:r>
              <a:rPr lang="en-US" b="1">
                <a:solidFill>
                  <a:schemeClr val="accent1"/>
                </a:solidFill>
              </a:rPr>
              <a:t>Give 2 min for the class to reflect </a:t>
            </a:r>
            <a:endParaRPr lang="en-US" b="1">
              <a:solidFill>
                <a:srgbClr val="000000"/>
              </a:solidFill>
            </a:endParaRPr>
          </a:p>
          <a:p>
            <a:pPr algn="l">
              <a:buFont typeface="Arial" panose="020B0604020202020204" pitchFamily="34" charset="0"/>
              <a:buNone/>
            </a:pPr>
            <a:endParaRPr lang="en-US" b="1" i="0">
              <a:solidFill>
                <a:srgbClr val="282828"/>
              </a:solidFill>
              <a:effectLst/>
              <a:highlight>
                <a:srgbClr val="FFFFFF"/>
              </a:highlight>
              <a:latin typeface="Tiempos Tex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Marselis Pro" panose="02000503030000020004" pitchFamily="50" charset="0"/>
            </a:endParaRPr>
          </a:p>
          <a:p>
            <a:endParaRPr lang="en-US"/>
          </a:p>
        </p:txBody>
      </p:sp>
      <p:sp>
        <p:nvSpPr>
          <p:cNvPr id="4" name="Slide Number Placeholder 3"/>
          <p:cNvSpPr>
            <a:spLocks noGrp="1"/>
          </p:cNvSpPr>
          <p:nvPr>
            <p:ph type="sldNum" sz="quarter" idx="5"/>
          </p:nvPr>
        </p:nvSpPr>
        <p:spPr/>
        <p:txBody>
          <a:bodyPr/>
          <a:lstStyle/>
          <a:p>
            <a:fld id="{5673207A-9F90-7D45-8AC6-8A8AB7AC263E}" type="slidenum">
              <a:rPr lang="en-US" smtClean="0"/>
              <a:t>27</a:t>
            </a:fld>
            <a:endParaRPr lang="en-US"/>
          </a:p>
        </p:txBody>
      </p:sp>
    </p:spTree>
    <p:extLst>
      <p:ext uri="{BB962C8B-B14F-4D97-AF65-F5344CB8AC3E}">
        <p14:creationId xmlns:p14="http://schemas.microsoft.com/office/powerpoint/2010/main" val="4052882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arselis Pro" panose="02000503030000020004"/>
              </a:rPr>
              <a:t>EMPOWER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chemeClr val="accent1"/>
              </a:solidFill>
              <a:effectLst/>
              <a:latin typeface="Marselis Pro" panose="020005030300000200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accent1"/>
                </a:solidFill>
                <a:effectLst/>
                <a:latin typeface="Marselis Pro" panose="02000503030000020004"/>
              </a:rPr>
              <a:t>Say:  </a:t>
            </a:r>
            <a:r>
              <a:rPr lang="en-US" sz="1200" b="0">
                <a:solidFill>
                  <a:schemeClr val="accent1"/>
                </a:solidFill>
                <a:effectLst/>
                <a:latin typeface="Marselis Pro" panose="02000503030000020004"/>
              </a:rPr>
              <a:t>Empower lines up with our 4</a:t>
            </a:r>
            <a:r>
              <a:rPr lang="en-US" sz="1200" b="0" baseline="30000">
                <a:solidFill>
                  <a:schemeClr val="accent1"/>
                </a:solidFill>
                <a:effectLst/>
                <a:latin typeface="Marselis Pro" panose="02000503030000020004"/>
              </a:rPr>
              <a:t>th</a:t>
            </a:r>
            <a:r>
              <a:rPr lang="en-US" sz="1200" b="0">
                <a:solidFill>
                  <a:schemeClr val="accent1"/>
                </a:solidFill>
                <a:effectLst/>
                <a:latin typeface="Marselis Pro" panose="02000503030000020004"/>
              </a:rPr>
              <a:t> Core Value WORK TOGETHER AS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a:solidFill>
                  <a:srgbClr val="FFFFFF"/>
                </a:solidFill>
                <a:effectLst/>
                <a:latin typeface="Marselis Pro" panose="02000503030000020004"/>
              </a:rPr>
              <a:t>We ar</a:t>
            </a:r>
            <a:r>
              <a:rPr lang="en-US" sz="1200" b="0" i="1">
                <a:solidFill>
                  <a:srgbClr val="FFFFFF"/>
                </a:solidFill>
                <a:latin typeface="Marselis Pro" panose="02000503030000020004"/>
              </a:rPr>
              <a:t>e c</a:t>
            </a:r>
            <a:r>
              <a:rPr lang="en-US" sz="1200" b="0" i="1">
                <a:solidFill>
                  <a:srgbClr val="FFFFFF"/>
                </a:solidFill>
                <a:effectLst/>
                <a:latin typeface="Marselis Pro" panose="02000503030000020004"/>
              </a:rPr>
              <a:t>ollaborative and diverse, and better for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a:solidFill>
                <a:srgbClr val="FFFFFF"/>
              </a:solidFill>
              <a:effectLst/>
              <a:latin typeface="Marselis Pro" panose="020005030300000200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a:solidFill>
                <a:srgbClr val="FFFFFF"/>
              </a:solidFill>
              <a:effectLst/>
              <a:latin typeface="Marselis Pro" panose="02000503030000020004"/>
            </a:endParaRPr>
          </a:p>
          <a:p>
            <a:r>
              <a:rPr lang="en-US" b="1"/>
              <a:t>Do:</a:t>
            </a:r>
          </a:p>
          <a:p>
            <a:r>
              <a:rPr lang="en-US"/>
              <a:t>Talk about collaboration- listening , valuing and getting their input.  Sharing knowledge making something together.  </a:t>
            </a:r>
          </a:p>
          <a:p>
            <a:r>
              <a:rPr lang="en-US"/>
              <a:t>This includes </a:t>
            </a:r>
            <a:r>
              <a:rPr lang="en-US" b="0" i="0">
                <a:solidFill>
                  <a:srgbClr val="040C28"/>
                </a:solidFill>
                <a:effectLst/>
                <a:highlight>
                  <a:srgbClr val="D3E3FD"/>
                </a:highlight>
                <a:latin typeface="Google Sans"/>
              </a:rPr>
              <a:t>brainstorming, implementing routine reviews and avenues for feedback, or delegating tasks on a shared project</a:t>
            </a:r>
            <a:r>
              <a:rPr lang="en-US" b="0" i="0">
                <a:solidFill>
                  <a:srgbClr val="474747"/>
                </a:solidFill>
                <a:effectLst/>
                <a:highlight>
                  <a:srgbClr val="FFFFFF"/>
                </a:highlight>
                <a:latin typeface="Google Sans"/>
              </a:rPr>
              <a:t>.</a:t>
            </a:r>
          </a:p>
          <a:p>
            <a:endParaRPr lang="en-US" b="0" i="0">
              <a:solidFill>
                <a:srgbClr val="474747"/>
              </a:solidFill>
              <a:effectLst/>
              <a:highlight>
                <a:srgbClr val="FFFFFF"/>
              </a:highlight>
              <a:latin typeface="Google Sans"/>
            </a:endParaRPr>
          </a:p>
          <a:p>
            <a:endParaRPr lang="en-US" b="1" i="0">
              <a:solidFill>
                <a:srgbClr val="474747"/>
              </a:solidFill>
              <a:effectLst/>
              <a:highlight>
                <a:srgbClr val="FFFFFF"/>
              </a:highlight>
              <a:latin typeface="Google Sans"/>
            </a:endParaRPr>
          </a:p>
          <a:p>
            <a:r>
              <a:rPr lang="en-US" b="1" i="0">
                <a:solidFill>
                  <a:srgbClr val="474747"/>
                </a:solidFill>
                <a:effectLst/>
                <a:highlight>
                  <a:srgbClr val="FFFFFF"/>
                </a:highlight>
                <a:latin typeface="Google Sans"/>
              </a:rPr>
              <a:t>Slack’s Five Tips on Collaboration </a:t>
            </a:r>
          </a:p>
          <a:p>
            <a:pPr algn="l"/>
            <a:r>
              <a:rPr lang="en-US" b="1" i="0">
                <a:solidFill>
                  <a:srgbClr val="1F1F1F"/>
                </a:solidFill>
                <a:effectLst/>
                <a:highlight>
                  <a:srgbClr val="FFFFFF"/>
                </a:highlight>
                <a:latin typeface="Google Sans"/>
              </a:rPr>
              <a:t>Five tips for collaborating effectively as a team</a:t>
            </a:r>
            <a:endParaRPr lang="en-US" b="0" i="0">
              <a:solidFill>
                <a:srgbClr val="1F1F1F"/>
              </a:solidFill>
              <a:effectLst/>
              <a:highlight>
                <a:srgbClr val="FFFFFF"/>
              </a:highlight>
              <a:latin typeface="Google Sans"/>
            </a:endParaRPr>
          </a:p>
          <a:p>
            <a:pPr algn="l">
              <a:buFont typeface="+mj-lt"/>
              <a:buAutoNum type="arabicPeriod"/>
            </a:pPr>
            <a:r>
              <a:rPr lang="en-US" b="0" i="0">
                <a:solidFill>
                  <a:srgbClr val="1F1F1F"/>
                </a:solidFill>
                <a:effectLst/>
                <a:highlight>
                  <a:srgbClr val="FFFFFF"/>
                </a:highlight>
                <a:latin typeface="Google Sans"/>
              </a:rPr>
              <a:t>Get everyone on the same page. Don't be afraid to over-communicate, especially with a remote team. ...</a:t>
            </a:r>
          </a:p>
          <a:p>
            <a:pPr algn="l">
              <a:buFont typeface="+mj-lt"/>
              <a:buAutoNum type="arabicPeriod"/>
            </a:pPr>
            <a:r>
              <a:rPr lang="en-US" b="0" i="0">
                <a:solidFill>
                  <a:srgbClr val="1F1F1F"/>
                </a:solidFill>
                <a:effectLst/>
                <a:highlight>
                  <a:srgbClr val="FFFFFF"/>
                </a:highlight>
                <a:latin typeface="Google Sans"/>
              </a:rPr>
              <a:t>To meet, or not to meet, that is the question. ...</a:t>
            </a:r>
          </a:p>
          <a:p>
            <a:pPr algn="l">
              <a:buFont typeface="+mj-lt"/>
              <a:buAutoNum type="arabicPeriod"/>
            </a:pPr>
            <a:r>
              <a:rPr lang="en-US" b="0" i="0">
                <a:solidFill>
                  <a:srgbClr val="1F1F1F"/>
                </a:solidFill>
                <a:effectLst/>
                <a:highlight>
                  <a:srgbClr val="FFFFFF"/>
                </a:highlight>
                <a:latin typeface="Google Sans"/>
              </a:rPr>
              <a:t>Take advantage of channels. ...</a:t>
            </a:r>
          </a:p>
          <a:p>
            <a:pPr algn="l">
              <a:buFont typeface="+mj-lt"/>
              <a:buAutoNum type="arabicPeriod"/>
            </a:pPr>
            <a:r>
              <a:rPr lang="en-US" b="0" i="0">
                <a:solidFill>
                  <a:srgbClr val="1F1F1F"/>
                </a:solidFill>
                <a:effectLst/>
                <a:highlight>
                  <a:srgbClr val="FFFFFF"/>
                </a:highlight>
                <a:latin typeface="Google Sans"/>
              </a:rPr>
              <a:t>Be a team player but set some ground rules. ...</a:t>
            </a:r>
          </a:p>
          <a:p>
            <a:pPr algn="l">
              <a:buFont typeface="+mj-lt"/>
              <a:buAutoNum type="arabicPeriod"/>
            </a:pPr>
            <a:r>
              <a:rPr lang="en-US" b="0" i="0">
                <a:solidFill>
                  <a:srgbClr val="1F1F1F"/>
                </a:solidFill>
                <a:effectLst/>
                <a:highlight>
                  <a:srgbClr val="FFFFFF"/>
                </a:highlight>
                <a:latin typeface="Google Sans"/>
              </a:rPr>
              <a:t>Give your team members autonomy.</a:t>
            </a:r>
          </a:p>
          <a:p>
            <a:endParaRPr lang="en-US" b="0" i="0">
              <a:solidFill>
                <a:srgbClr val="474747"/>
              </a:solidFill>
              <a:effectLst/>
              <a:highlight>
                <a:srgbClr val="FFFFFF"/>
              </a:highlight>
              <a:latin typeface="Google Sans"/>
            </a:endParaRPr>
          </a:p>
          <a:p>
            <a:endParaRPr lang="en-US"/>
          </a:p>
          <a:p>
            <a:r>
              <a:rPr lang="en-US"/>
              <a:t>These things will make your  employees feel empowered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Debrief:  </a:t>
            </a:r>
            <a:r>
              <a:rPr lang="en-US" sz="1200" b="0">
                <a:effectLst/>
                <a:latin typeface="Marselis Pro Light" panose="02000503030000020004" pitchFamily="50" charset="0"/>
              </a:rPr>
              <a:t>Let’s be real we don’t’ always get this right.  Write down where you struggle in this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effectLst/>
                <a:latin typeface="Marselis Pro Light" panose="02000503030000020004" pitchFamily="50" charset="0"/>
              </a:rPr>
              <a:t>Do give the class 2 min to write in their notebook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a:solidFill>
                <a:srgbClr val="FFFFFF"/>
              </a:solidFill>
              <a:latin typeface="Marselis Pro" panose="020005030300000200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accent1"/>
              </a:solidFill>
              <a:latin typeface="Marselis Pro" panose="02000503030000020004"/>
            </a:endParaRPr>
          </a:p>
          <a:p>
            <a:endParaRPr lang="en-US" sz="1200">
              <a:latin typeface="+mn-lt"/>
            </a:endParaRPr>
          </a:p>
          <a:p>
            <a:endParaRPr lang="en-US"/>
          </a:p>
        </p:txBody>
      </p:sp>
      <p:sp>
        <p:nvSpPr>
          <p:cNvPr id="4" name="Slide Number Placeholder 3"/>
          <p:cNvSpPr>
            <a:spLocks noGrp="1"/>
          </p:cNvSpPr>
          <p:nvPr>
            <p:ph type="sldNum" sz="quarter" idx="5"/>
          </p:nvPr>
        </p:nvSpPr>
        <p:spPr/>
        <p:txBody>
          <a:bodyPr/>
          <a:lstStyle/>
          <a:p>
            <a:fld id="{B765C85B-8CBA-477E-981F-33CABB657DD7}" type="slidenum">
              <a:rPr lang="en-US" smtClean="0"/>
              <a:t>28</a:t>
            </a:fld>
            <a:endParaRPr lang="en-US"/>
          </a:p>
        </p:txBody>
      </p:sp>
    </p:spTree>
    <p:extLst>
      <p:ext uri="{BB962C8B-B14F-4D97-AF65-F5344CB8AC3E}">
        <p14:creationId xmlns:p14="http://schemas.microsoft.com/office/powerpoint/2010/main" val="2650389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a:effectLst/>
                <a:latin typeface="Marselis Pro Light" panose="02000503030000020004" pitchFamily="50" charset="0"/>
              </a:rPr>
              <a:t>Say: </a:t>
            </a:r>
            <a:r>
              <a:rPr lang="en-US" sz="1200" b="0">
                <a:effectLst/>
                <a:latin typeface="Marselis Pro Light" panose="02000503030000020004" pitchFamily="50" charset="0"/>
              </a:rPr>
              <a:t>When you empower your team,  this creates a win-win and as a result leads to </a:t>
            </a:r>
          </a:p>
          <a:p>
            <a:pPr marL="0" indent="0">
              <a:buFont typeface="Arial" panose="020B0604020202020204" pitchFamily="34" charset="0"/>
              <a:buNone/>
            </a:pPr>
            <a:endParaRPr lang="en-US" sz="1200" b="0">
              <a:effectLst/>
              <a:latin typeface="Marselis Pro Light" panose="02000503030000020004" pitchFamily="50" charset="0"/>
            </a:endParaRPr>
          </a:p>
          <a:p>
            <a:pPr marL="0" indent="0">
              <a:buFont typeface="Arial" panose="020B0604020202020204" pitchFamily="34" charset="0"/>
              <a:buNone/>
            </a:pPr>
            <a:endParaRPr lang="en-US" sz="1200" b="0">
              <a:effectLst/>
              <a:latin typeface="Marselis Pro Light" panose="02000503030000020004" pitchFamily="50" charset="0"/>
            </a:endParaRPr>
          </a:p>
          <a:p>
            <a:pPr marL="342900" indent="-342900">
              <a:buFont typeface="Arial" panose="020B0604020202020204" pitchFamily="34" charset="0"/>
              <a:buChar char="•"/>
            </a:pPr>
            <a:r>
              <a:rPr lang="en-US" sz="1200" b="0">
                <a:effectLst/>
                <a:latin typeface="Marselis Pro Light" panose="02000503030000020004" pitchFamily="50" charset="0"/>
              </a:rPr>
              <a:t>Satisfaction</a:t>
            </a:r>
          </a:p>
          <a:p>
            <a:pPr marL="342900" indent="-342900">
              <a:buFont typeface="Arial" panose="020B0604020202020204" pitchFamily="34" charset="0"/>
              <a:buChar char="•"/>
            </a:pPr>
            <a:endParaRPr lang="en-US" sz="1200" b="0">
              <a:effectLst/>
              <a:latin typeface="Marselis Pro Light" panose="02000503030000020004" pitchFamily="50" charset="0"/>
            </a:endParaRPr>
          </a:p>
          <a:p>
            <a:pPr marL="342900" indent="-342900">
              <a:buFont typeface="Arial" panose="020B0604020202020204" pitchFamily="34" charset="0"/>
              <a:buChar char="•"/>
            </a:pPr>
            <a:r>
              <a:rPr lang="en-US" sz="1200" b="0">
                <a:effectLst/>
                <a:latin typeface="Marselis Pro Light" panose="02000503030000020004" pitchFamily="50" charset="0"/>
              </a:rPr>
              <a:t>Loyalty </a:t>
            </a:r>
          </a:p>
          <a:p>
            <a:pPr marL="342900" indent="-342900">
              <a:buFont typeface="Arial" panose="020B0604020202020204" pitchFamily="34" charset="0"/>
              <a:buChar char="•"/>
            </a:pPr>
            <a:endParaRPr lang="en-US" sz="1200" b="0">
              <a:effectLst/>
              <a:latin typeface="Marselis Pro Light" panose="02000503030000020004" pitchFamily="50" charset="0"/>
            </a:endParaRPr>
          </a:p>
          <a:p>
            <a:pPr marL="342900" indent="-342900">
              <a:buFont typeface="Arial" panose="020B0604020202020204" pitchFamily="34" charset="0"/>
              <a:buChar char="•"/>
            </a:pPr>
            <a:r>
              <a:rPr lang="en-US" sz="1200" b="0">
                <a:effectLst/>
                <a:latin typeface="Marselis Pro Light" panose="02000503030000020004" pitchFamily="50" charset="0"/>
              </a:rPr>
              <a:t>Retention </a:t>
            </a:r>
          </a:p>
          <a:p>
            <a:pPr marL="342900" indent="-342900">
              <a:buFont typeface="Arial" panose="020B0604020202020204" pitchFamily="34" charset="0"/>
              <a:buChar char="•"/>
            </a:pPr>
            <a:endParaRPr lang="en-US" sz="1200" b="0">
              <a:effectLst/>
              <a:latin typeface="Marselis Pro Light" panose="02000503030000020004" pitchFamily="50" charset="0"/>
            </a:endParaRPr>
          </a:p>
          <a:p>
            <a:pPr marL="342900" indent="-342900">
              <a:buFont typeface="Arial" panose="020B0604020202020204" pitchFamily="34" charset="0"/>
              <a:buChar char="•"/>
            </a:pPr>
            <a:r>
              <a:rPr lang="en-US" sz="1200" b="0">
                <a:effectLst/>
                <a:latin typeface="Marselis Pro Light" panose="02000503030000020004" pitchFamily="50" charset="0"/>
              </a:rPr>
              <a:t>Your Job Easier </a:t>
            </a:r>
          </a:p>
          <a:p>
            <a:pPr marL="342900" indent="-342900">
              <a:buFont typeface="Arial" panose="020B0604020202020204" pitchFamily="34" charset="0"/>
              <a:buChar char="•"/>
            </a:pPr>
            <a:endParaRPr lang="en-US" sz="1200" b="0">
              <a:effectLst/>
              <a:latin typeface="Marselis Pro Light" panose="02000503030000020004" pitchFamily="50" charset="0"/>
            </a:endParaRPr>
          </a:p>
          <a:p>
            <a:pPr marL="342900" indent="-342900">
              <a:buFont typeface="Arial" panose="020B0604020202020204" pitchFamily="34" charset="0"/>
              <a:buChar char="•"/>
            </a:pPr>
            <a:endParaRPr lang="en-US" sz="1200" b="0">
              <a:effectLst/>
              <a:latin typeface="Marselis Pro Light" panose="02000503030000020004" pitchFamily="50" charset="0"/>
            </a:endParaRPr>
          </a:p>
          <a:p>
            <a:pPr marL="0" indent="0">
              <a:buFont typeface="Arial" panose="020B0604020202020204" pitchFamily="34" charset="0"/>
              <a:buNone/>
            </a:pPr>
            <a:r>
              <a:rPr lang="en-US" sz="1200" b="1">
                <a:effectLst/>
                <a:latin typeface="Marselis Pro Light" panose="02000503030000020004" pitchFamily="50" charset="0"/>
              </a:rPr>
              <a:t>Say: </a:t>
            </a:r>
            <a:r>
              <a:rPr lang="en-US" sz="1200" b="0">
                <a:effectLst/>
                <a:latin typeface="Marselis Pro Light" panose="02000503030000020004" pitchFamily="50" charset="0"/>
              </a:rPr>
              <a:t>I am sure you all would like to experience this consistently </a:t>
            </a:r>
          </a:p>
          <a:p>
            <a:pPr marL="0" indent="0">
              <a:buFont typeface="Arial" panose="020B0604020202020204" pitchFamily="34" charset="0"/>
              <a:buNone/>
            </a:pPr>
            <a:endParaRPr lang="en-US" sz="1200" b="0">
              <a:effectLst/>
              <a:latin typeface="Marselis Pro Light" panose="02000503030000020004" pitchFamily="50" charset="0"/>
            </a:endParaRPr>
          </a:p>
          <a:p>
            <a:pPr algn="l">
              <a:buFont typeface="Arial" panose="020B0604020202020204" pitchFamily="34" charset="0"/>
              <a:buNone/>
            </a:pPr>
            <a:endParaRPr lang="en-US" b="1" i="0">
              <a:solidFill>
                <a:srgbClr val="282828"/>
              </a:solidFill>
              <a:effectLst/>
              <a:highlight>
                <a:srgbClr val="FFFFFF"/>
              </a:highlight>
              <a:latin typeface="Tiempos Text"/>
            </a:endParaRPr>
          </a:p>
          <a:p>
            <a:r>
              <a:rPr lang="en-US" b="1">
                <a:solidFill>
                  <a:schemeClr val="accent1"/>
                </a:solidFill>
              </a:rPr>
              <a:t>Say: </a:t>
            </a:r>
            <a:r>
              <a:rPr lang="en-US">
                <a:solidFill>
                  <a:schemeClr val="accent1"/>
                </a:solidFill>
              </a:rPr>
              <a:t> Let's turn to page ___.  I'd like for you to take this time to be honest with yourself, reflect on what we have just talked about and choose a rating  accordingly</a:t>
            </a:r>
            <a:endParaRPr lang="en-US">
              <a:solidFill>
                <a:srgbClr val="000000"/>
              </a:solidFill>
            </a:endParaRPr>
          </a:p>
          <a:p>
            <a:pPr marL="342900" indent="-342900">
              <a:buAutoNum type="arabicPeriod"/>
            </a:pPr>
            <a:r>
              <a:rPr lang="en-US">
                <a:solidFill>
                  <a:schemeClr val="accent1"/>
                </a:solidFill>
              </a:rPr>
              <a:t>How do you rate yourself when it comes to empowering your team members?</a:t>
            </a:r>
          </a:p>
          <a:p>
            <a:pPr marL="0" indent="0">
              <a:buNone/>
            </a:pPr>
            <a:endParaRPr lang="en-US">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accent1"/>
                </a:solidFill>
              </a:rPr>
              <a:t>Give 2 min for the class to reflect </a:t>
            </a:r>
            <a:endParaRPr lang="en-US" b="1">
              <a:solidFill>
                <a:srgbClr val="000000"/>
              </a:solidFill>
            </a:endParaRPr>
          </a:p>
          <a:p>
            <a:pPr marL="0" indent="0">
              <a:buNone/>
            </a:pPr>
            <a:endParaRPr lang="en-US">
              <a:solidFill>
                <a:schemeClr val="accent1"/>
              </a:solidFill>
            </a:endParaRPr>
          </a:p>
          <a:p>
            <a:pPr marL="0" indent="0">
              <a:buNone/>
            </a:pPr>
            <a:endParaRPr lang="en-US">
              <a:solidFill>
                <a:schemeClr val="accent1"/>
              </a:solidFill>
            </a:endParaRPr>
          </a:p>
          <a:p>
            <a:pPr marL="0" indent="0">
              <a:buFont typeface="Arial" panose="020B0604020202020204" pitchFamily="34" charset="0"/>
              <a:buNone/>
            </a:pPr>
            <a:endParaRPr lang="en-US" sz="1200" b="0">
              <a:effectLst/>
              <a:latin typeface="Marselis Pro Light" panose="02000503030000020004" pitchFamily="50" charset="0"/>
            </a:endParaRPr>
          </a:p>
          <a:p>
            <a:endParaRPr lang="en-US"/>
          </a:p>
        </p:txBody>
      </p:sp>
      <p:sp>
        <p:nvSpPr>
          <p:cNvPr id="4" name="Slide Number Placeholder 3"/>
          <p:cNvSpPr>
            <a:spLocks noGrp="1"/>
          </p:cNvSpPr>
          <p:nvPr>
            <p:ph type="sldNum" sz="quarter" idx="5"/>
          </p:nvPr>
        </p:nvSpPr>
        <p:spPr/>
        <p:txBody>
          <a:bodyPr/>
          <a:lstStyle/>
          <a:p>
            <a:fld id="{B765C85B-8CBA-477E-981F-33CABB657DD7}" type="slidenum">
              <a:rPr lang="en-US" smtClean="0"/>
              <a:t>29</a:t>
            </a:fld>
            <a:endParaRPr lang="en-US"/>
          </a:p>
        </p:txBody>
      </p:sp>
    </p:spTree>
    <p:extLst>
      <p:ext uri="{BB962C8B-B14F-4D97-AF65-F5344CB8AC3E}">
        <p14:creationId xmlns:p14="http://schemas.microsoft.com/office/powerpoint/2010/main" val="1349429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ea typeface="Calibri"/>
                <a:cs typeface="Calibri"/>
              </a:rPr>
              <a:t>Do: </a:t>
            </a:r>
            <a:r>
              <a:rPr lang="en-US">
                <a:ea typeface="Calibri"/>
                <a:cs typeface="Calibri"/>
              </a:rPr>
              <a:t>Read the objectives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a:defRPr/>
            </a:pPr>
            <a:r>
              <a:rPr lang="en-US">
                <a:ea typeface="Calibri"/>
                <a:cs typeface="Calibri"/>
              </a:rPr>
              <a:t>Say: As we begin this journey I want you to begin to think about this. Your</a:t>
            </a:r>
            <a:r>
              <a:rPr lang="en-US"/>
              <a:t> customer is not just the FP but your customer is also your team.  </a:t>
            </a:r>
            <a:endParaRPr lang="en-US" sz="120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I want this to be as interactive as possible. One of the most powerful things I believe we all have is our VOICE.  Your voice is important. You all have a wealth of knowledge that will add value to this session. There are things that you will hopefully learn from each other.  I’m looking forward to your input . </a:t>
            </a:r>
            <a:endParaRPr lang="en-US">
              <a:ea typeface="Calibri"/>
              <a:cs typeface="Calibri"/>
            </a:endParaRPr>
          </a:p>
          <a:p>
            <a:endParaRPr lang="en-US"/>
          </a:p>
          <a:p>
            <a:r>
              <a:rPr lang="en-US"/>
              <a:t>You will see that we are going to focus on these three things throughout the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panose="020F0502020204030204"/>
              </a:rPr>
              <a:t>Mindset( how we think)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panose="020F0502020204030204"/>
              </a:rPr>
              <a:t>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panose="020F0502020204030204"/>
              </a:rPr>
              <a:t>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panose="020F0502020204030204"/>
              </a:rPr>
              <a:t>We also want you to take time to reflect as we go through this session to reflect and be honest with your self about areas that you can make improvements. </a:t>
            </a:r>
          </a:p>
          <a:p>
            <a:endParaRPr lang="en-US"/>
          </a:p>
        </p:txBody>
      </p:sp>
      <p:sp>
        <p:nvSpPr>
          <p:cNvPr id="4" name="Slide Number Placeholder 3"/>
          <p:cNvSpPr>
            <a:spLocks noGrp="1"/>
          </p:cNvSpPr>
          <p:nvPr>
            <p:ph type="sldNum" sz="quarter" idx="5"/>
          </p:nvPr>
        </p:nvSpPr>
        <p:spPr/>
        <p:txBody>
          <a:bodyPr/>
          <a:lstStyle/>
          <a:p>
            <a:fld id="{B765C85B-8CBA-477E-981F-33CABB657DD7}" type="slidenum">
              <a:rPr lang="en-US" smtClean="0"/>
              <a:t>3</a:t>
            </a:fld>
            <a:endParaRPr lang="en-US"/>
          </a:p>
        </p:txBody>
      </p:sp>
    </p:spTree>
    <p:extLst>
      <p:ext uri="{BB962C8B-B14F-4D97-AF65-F5344CB8AC3E}">
        <p14:creationId xmlns:p14="http://schemas.microsoft.com/office/powerpoint/2010/main" val="3061892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Individual Takeaways </a:t>
            </a:r>
          </a:p>
          <a:p>
            <a:endParaRPr lang="en-US"/>
          </a:p>
          <a:p>
            <a:r>
              <a:rPr lang="en-US"/>
              <a:t>They can write this down in their </a:t>
            </a:r>
            <a:r>
              <a:rPr lang="en-US" err="1"/>
              <a:t>noteback</a:t>
            </a:r>
            <a:r>
              <a:rPr lang="en-US"/>
              <a:t> </a:t>
            </a:r>
          </a:p>
        </p:txBody>
      </p:sp>
      <p:sp>
        <p:nvSpPr>
          <p:cNvPr id="4" name="Slide Number Placeholder 3"/>
          <p:cNvSpPr>
            <a:spLocks noGrp="1"/>
          </p:cNvSpPr>
          <p:nvPr>
            <p:ph type="sldNum" sz="quarter" idx="5"/>
          </p:nvPr>
        </p:nvSpPr>
        <p:spPr/>
        <p:txBody>
          <a:bodyPr/>
          <a:lstStyle/>
          <a:p>
            <a:fld id="{B765C85B-8CBA-477E-981F-33CABB657DD7}" type="slidenum">
              <a:rPr lang="en-US" smtClean="0"/>
              <a:t>31</a:t>
            </a:fld>
            <a:endParaRPr lang="en-US"/>
          </a:p>
        </p:txBody>
      </p:sp>
    </p:spTree>
    <p:extLst>
      <p:ext uri="{BB962C8B-B14F-4D97-AF65-F5344CB8AC3E}">
        <p14:creationId xmlns:p14="http://schemas.microsoft.com/office/powerpoint/2010/main" val="1132636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Facilitator’s notes:</a:t>
            </a:r>
            <a:br>
              <a:rPr lang="en-US" sz="1200" b="1" dirty="0">
                <a:effectLst/>
                <a:ea typeface="Roboto Condensed Light" panose="02000000000000000000" pitchFamily="2" charset="0"/>
                <a:cs typeface="Times New Roman" panose="02020603050405020304" pitchFamily="18" charset="0"/>
              </a:rPr>
            </a:b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i="1" dirty="0">
                <a:effectLst/>
                <a:ea typeface="Roboto Condensed Light" panose="02000000000000000000" pitchFamily="2" charset="0"/>
                <a:cs typeface="Times New Roman" panose="02020603050405020304" pitchFamily="18" charset="0"/>
              </a:rPr>
              <a:t>For additional resources on coaching for other employee groups and additional learning and development tools, check out McLean &amp; Company’s </a:t>
            </a:r>
            <a:r>
              <a:rPr lang="en-US" sz="1200" i="1" u="none" dirty="0">
                <a:effectLst/>
                <a:ea typeface="Roboto Condensed Light" panose="02000000000000000000" pitchFamily="2" charset="0"/>
                <a:cs typeface="Times New Roman" panose="02020603050405020304" pitchFamily="18" charset="0"/>
              </a:rPr>
              <a:t>Coaching &amp; Mentoring </a:t>
            </a:r>
            <a:r>
              <a:rPr lang="en-US" sz="1200" i="1" dirty="0">
                <a:effectLst/>
                <a:ea typeface="Roboto Condensed Light" panose="02000000000000000000" pitchFamily="2" charset="0"/>
                <a:cs typeface="Times New Roman" panose="02020603050405020304" pitchFamily="18" charset="0"/>
              </a:rPr>
              <a:t>solutions (https://hr.mcleanco.com/browse/learning-and-development/coaching-and-mentoring)</a:t>
            </a:r>
            <a:r>
              <a:rPr lang="en-US" u="none" dirty="0">
                <a:solidFill>
                  <a:schemeClr val="tx1">
                    <a:lumMod val="50000"/>
                  </a:schemeClr>
                </a:solidFill>
              </a:rPr>
              <a:t>.</a:t>
            </a:r>
            <a:endParaRPr lang="en-CA" u="none" dirty="0">
              <a:solidFill>
                <a:schemeClr val="tx1">
                  <a:lumMod val="50000"/>
                </a:schemeClr>
              </a:solidFill>
            </a:endParaRPr>
          </a:p>
          <a:p>
            <a:pPr>
              <a:lnSpc>
                <a:spcPct val="100000"/>
              </a:lnSpc>
              <a:spcBef>
                <a:spcPts val="0"/>
              </a:spcBef>
            </a:pPr>
            <a:endParaRPr lang="en-US" sz="1200" b="0" i="0" dirty="0"/>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Speaker’s notes:</a:t>
            </a:r>
          </a:p>
          <a:p>
            <a:pPr>
              <a:lnSpc>
                <a:spcPct val="107000"/>
              </a:lnSpc>
              <a:spcAft>
                <a:spcPts val="800"/>
              </a:spcAft>
            </a:pP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By the end of this training, you’ll be able to recognize how coaching employees offers unique value to the employee, to you as a manager, and to your organization.</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You’ll be able to identify coaching opportunities for your employees when they arise.</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With your fellow participants, you’ll learn coaching behaviors and strategies and practice applying them to support your employees’ performance and development goals.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Finally, you’ll commit to a plan to put your new skills into action and work toward coaching your employees.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One important thing to note about this training: As people managers, you work with many employees who can benefit from coaching, including employees who are underperforming. However, this training focuses on using coaching to support the performance and development of employees who are meeting and exceeding the expectations of their role.</a:t>
            </a:r>
            <a:endParaRPr lang="en-CA" sz="1200" dirty="0">
              <a:effectLst/>
              <a:ea typeface="Roboto Condensed Light" panose="02000000000000000000" pitchFamily="2"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33</a:t>
            </a:fld>
            <a:endParaRPr lang="en-US"/>
          </a:p>
        </p:txBody>
      </p:sp>
    </p:spTree>
    <p:extLst>
      <p:ext uri="{BB962C8B-B14F-4D97-AF65-F5344CB8AC3E}">
        <p14:creationId xmlns:p14="http://schemas.microsoft.com/office/powerpoint/2010/main" val="2456084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Facilitator’s notes:</a:t>
            </a:r>
          </a:p>
          <a:p>
            <a:pPr>
              <a:lnSpc>
                <a:spcPct val="107000"/>
              </a:lnSpc>
              <a:spcAft>
                <a:spcPts val="800"/>
              </a:spcAft>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i="1" dirty="0">
                <a:effectLst/>
                <a:ea typeface="Roboto Condensed Light" panose="02000000000000000000" pitchFamily="2" charset="0"/>
                <a:cs typeface="Times New Roman" panose="02020603050405020304" pitchFamily="18" charset="0"/>
              </a:rPr>
              <a:t>This activity acts as a warmup/icebreaker to help participants start sharing and bringing their own ideas into the training session. It can also act as way for you to gauge how knowledgeable participants are on the topic.</a:t>
            </a:r>
          </a:p>
          <a:p>
            <a:pPr>
              <a:lnSpc>
                <a:spcPct val="107000"/>
              </a:lnSpc>
              <a:spcAft>
                <a:spcPts val="800"/>
              </a:spcAft>
            </a:pP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i="1" dirty="0">
                <a:effectLst/>
                <a:ea typeface="Roboto Condensed Light" panose="02000000000000000000" pitchFamily="2" charset="0"/>
                <a:cs typeface="Times New Roman" panose="02020603050405020304" pitchFamily="18" charset="0"/>
              </a:rPr>
              <a:t>Allot 6-7 minutes for this activity: one minute for participants to write down or post answers and 5-6 minutes to debrief and discuss.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i="1" dirty="0">
                <a:effectLst/>
                <a:ea typeface="Roboto Condensed Light" panose="02000000000000000000" pitchFamily="2" charset="0"/>
                <a:cs typeface="Times New Roman" panose="02020603050405020304" pitchFamily="18" charset="0"/>
              </a:rPr>
              <a:t>For both virtual and in-person facilitation, choose one of the following options:</a:t>
            </a:r>
            <a:endParaRPr lang="en-CA" sz="1200" dirty="0">
              <a:effectLst/>
              <a:ea typeface="Roboto Condensed Light" panose="02000000000000000000" pitchFamily="2"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200" i="1" dirty="0">
                <a:effectLst/>
                <a:ea typeface="Roboto Condensed Light" panose="02000000000000000000" pitchFamily="2" charset="0"/>
                <a:cs typeface="Times New Roman" panose="02020603050405020304" pitchFamily="18" charset="0"/>
              </a:rPr>
              <a:t>Option 1: Participants write down their answers in their handbooks and share verbally with the larger group during the debrief.</a:t>
            </a:r>
            <a:endParaRPr lang="en-CA" sz="1200" dirty="0">
              <a:effectLst/>
              <a:ea typeface="Roboto Condensed Light" panose="02000000000000000000" pitchFamily="2"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US" sz="1200" i="1" dirty="0">
                <a:effectLst/>
                <a:ea typeface="Roboto Condensed Light" panose="02000000000000000000" pitchFamily="2" charset="0"/>
                <a:cs typeface="Times New Roman" panose="02020603050405020304" pitchFamily="18" charset="0"/>
              </a:rPr>
              <a:t>Option 2: Collect responses on a digital platform that can display the responses, such as </a:t>
            </a:r>
            <a:r>
              <a:rPr lang="en-US" sz="1200" i="1" dirty="0" err="1">
                <a:effectLst/>
                <a:ea typeface="Roboto Condensed Light" panose="02000000000000000000" pitchFamily="2" charset="0"/>
                <a:cs typeface="Times New Roman" panose="02020603050405020304" pitchFamily="18" charset="0"/>
              </a:rPr>
              <a:t>PollEverywhere</a:t>
            </a:r>
            <a:r>
              <a:rPr lang="en-US" sz="1200" i="1" dirty="0">
                <a:effectLst/>
                <a:ea typeface="Roboto Condensed Light" panose="02000000000000000000" pitchFamily="2" charset="0"/>
                <a:cs typeface="Times New Roman" panose="02020603050405020304" pitchFamily="18" charset="0"/>
              </a:rPr>
              <a:t>. You can then highlight themes and unique answers during the debrief.</a:t>
            </a:r>
          </a:p>
          <a:p>
            <a:pPr marL="742950" lvl="1" indent="-285750">
              <a:lnSpc>
                <a:spcPct val="107000"/>
              </a:lnSpc>
              <a:spcAft>
                <a:spcPts val="800"/>
              </a:spcAft>
              <a:buFont typeface="Courier New" panose="02070309020205020404" pitchFamily="49" charset="0"/>
              <a:buChar char="o"/>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Speaker’s notes:</a:t>
            </a:r>
            <a:br>
              <a:rPr lang="en-US" sz="1200" b="1" dirty="0">
                <a:effectLst/>
                <a:ea typeface="Roboto Condensed Light" panose="02000000000000000000" pitchFamily="2" charset="0"/>
                <a:cs typeface="Times New Roman" panose="02020603050405020304" pitchFamily="18" charset="0"/>
              </a:rPr>
            </a:br>
            <a:br>
              <a:rPr lang="en-US" sz="1200" b="1" dirty="0">
                <a:effectLst/>
                <a:ea typeface="Roboto Condensed Light" panose="02000000000000000000" pitchFamily="2" charset="0"/>
                <a:cs typeface="Times New Roman" panose="02020603050405020304" pitchFamily="18" charset="0"/>
              </a:rPr>
            </a:br>
            <a:r>
              <a:rPr lang="en-US" sz="1200" i="1" dirty="0">
                <a:effectLst/>
                <a:ea typeface="Roboto Condensed Light" panose="02000000000000000000" pitchFamily="2" charset="0"/>
                <a:cs typeface="Times New Roman" panose="02020603050405020304" pitchFamily="18" charset="0"/>
              </a:rPr>
              <a:t>Modify as needed depending on which option you chose.</a:t>
            </a:r>
          </a:p>
          <a:p>
            <a:pPr>
              <a:lnSpc>
                <a:spcPct val="107000"/>
              </a:lnSpc>
              <a:spcAft>
                <a:spcPts val="800"/>
              </a:spcAft>
            </a:pP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To warm up our brains a bit, I want to hear your thoughts on coaching.</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Let’s take one minute to think about what coaching means to you. Think about:</a:t>
            </a:r>
          </a:p>
          <a:p>
            <a:pPr marL="800100" lvl="1" indent="-342900">
              <a:lnSpc>
                <a:spcPct val="107000"/>
              </a:lnSpc>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When have you been a coach?</a:t>
            </a:r>
          </a:p>
          <a:p>
            <a:pPr marL="800100" lvl="1" indent="-342900">
              <a:lnSpc>
                <a:spcPct val="107000"/>
              </a:lnSpc>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When have you been coached?</a:t>
            </a:r>
          </a:p>
          <a:p>
            <a:pPr marL="800100" lvl="1" indent="-342900">
              <a:lnSpc>
                <a:spcPct val="107000"/>
              </a:lnSpc>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What were those experiences like?</a:t>
            </a:r>
          </a:p>
          <a:p>
            <a:pPr marL="800100" lvl="1" indent="-342900">
              <a:lnSpc>
                <a:spcPct val="107000"/>
              </a:lnSpc>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What do you think a great coach sounds and acts like?</a:t>
            </a:r>
          </a:p>
          <a:p>
            <a:pPr marL="800100" lvl="1" indent="-342900">
              <a:lnSpc>
                <a:spcPct val="107000"/>
              </a:lnSpc>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What do people need to be a great coach?</a:t>
            </a:r>
          </a:p>
          <a:p>
            <a:pPr marL="800100" lvl="1" indent="-342900">
              <a:lnSpc>
                <a:spcPct val="107000"/>
              </a:lnSpc>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How should coaching make you feel?</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Remember, coaching can happen both inside and outside of work, so don’t be afraid to talk about coaching experiences in sports, music, and other environments.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In your handbook </a:t>
            </a:r>
            <a:r>
              <a:rPr lang="en-US" sz="1200" i="1" dirty="0">
                <a:effectLst/>
                <a:ea typeface="Roboto Condensed Light" panose="02000000000000000000" pitchFamily="2" charset="0"/>
                <a:cs typeface="Times New Roman" panose="02020603050405020304" pitchFamily="18" charset="0"/>
              </a:rPr>
              <a:t>(or on the digital platform, if you’ve chosen that option) </a:t>
            </a:r>
            <a:r>
              <a:rPr lang="en-US" sz="1200" dirty="0">
                <a:effectLst/>
                <a:ea typeface="Roboto Condensed Light" panose="02000000000000000000" pitchFamily="2" charset="0"/>
                <a:cs typeface="Times New Roman" panose="02020603050405020304" pitchFamily="18" charset="0"/>
              </a:rPr>
              <a:t>write down at least one response. There are no wrong answers.</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After the minute is up, we’ll share some of our answers with the group </a:t>
            </a:r>
            <a:r>
              <a:rPr lang="en-US" sz="1200" i="1" dirty="0">
                <a:effectLst/>
                <a:ea typeface="Roboto Condensed Light" panose="02000000000000000000" pitchFamily="2" charset="0"/>
                <a:cs typeface="Times New Roman" panose="02020603050405020304" pitchFamily="18" charset="0"/>
              </a:rPr>
              <a:t>(or go over the responses on the digital platform, if you’ve chosen that option)</a:t>
            </a:r>
            <a:r>
              <a:rPr lang="en-US" sz="1200" dirty="0">
                <a:effectLst/>
                <a:ea typeface="Roboto Condensed Light" panose="02000000000000000000" pitchFamily="2" charset="0"/>
                <a:cs typeface="Times New Roman" panose="02020603050405020304" pitchFamily="18" charset="0"/>
              </a:rPr>
              <a:t>.</a:t>
            </a:r>
            <a:endParaRPr lang="en-CA" sz="1200" dirty="0">
              <a:effectLst/>
              <a:ea typeface="Roboto Condensed Light" panose="02000000000000000000" pitchFamily="2"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34</a:t>
            </a:fld>
            <a:endParaRPr lang="en-US"/>
          </a:p>
        </p:txBody>
      </p:sp>
    </p:spTree>
    <p:extLst>
      <p:ext uri="{BB962C8B-B14F-4D97-AF65-F5344CB8AC3E}">
        <p14:creationId xmlns:p14="http://schemas.microsoft.com/office/powerpoint/2010/main" val="1863871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Speaker’s notes:</a:t>
            </a:r>
          </a:p>
          <a:p>
            <a:pPr>
              <a:lnSpc>
                <a:spcPct val="107000"/>
              </a:lnSpc>
              <a:spcAft>
                <a:spcPts val="800"/>
              </a:spcAft>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What is coaching?</a:t>
            </a:r>
          </a:p>
          <a:p>
            <a:pPr>
              <a:lnSpc>
                <a:spcPct val="107000"/>
              </a:lnSpc>
              <a:spcAft>
                <a:spcPts val="800"/>
              </a:spcAft>
            </a:pP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Great work with that activity. Simply put, coaching is a conversation where managers ask questions to guide employees to find their own solutions, rather than just telling them the answer.</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Coaching conversations can help drive high performance and support employee development.</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For performance, coaching can help employees solve problems in their role.</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For development, coaching can help employees identify goals and how to reach them. It can also guide employees to work on skills that will increase their performance.</a:t>
            </a:r>
          </a:p>
          <a:p>
            <a:pPr marL="342900" lvl="0" indent="-342900">
              <a:lnSpc>
                <a:spcPct val="107000"/>
              </a:lnSpc>
              <a:spcAft>
                <a:spcPts val="800"/>
              </a:spcAft>
              <a:buFont typeface="Symbol" panose="05050102010706020507" pitchFamily="18" charset="2"/>
              <a:buChar char=""/>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Where does coaching fit compared to other performance management practices?</a:t>
            </a:r>
          </a:p>
          <a:p>
            <a:pPr>
              <a:lnSpc>
                <a:spcPct val="107000"/>
              </a:lnSpc>
              <a:spcAft>
                <a:spcPts val="800"/>
              </a:spcAft>
            </a:pP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Coaching is a great tool for a people manager to develop, but it’s also not the only tool in your toolkit. </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Feedback, mentoring, on-the-job training, and formal training are other ways that you can support your employees.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Part of being a good coach (and a great people manager) is knowing when to use coaching and when to use one of the other tools. Part of this training is to help you find those moments where coaching is the best approach!</a:t>
            </a:r>
          </a:p>
          <a:p>
            <a:pPr marL="342900" lvl="0" indent="-342900">
              <a:lnSpc>
                <a:spcPct val="107000"/>
              </a:lnSpc>
              <a:spcAft>
                <a:spcPts val="800"/>
              </a:spcAft>
              <a:buFont typeface="Symbol" panose="05050102010706020507" pitchFamily="18" charset="2"/>
              <a:buChar char=""/>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Coaching vs. feedback</a:t>
            </a:r>
          </a:p>
          <a:p>
            <a:pPr>
              <a:lnSpc>
                <a:spcPct val="107000"/>
              </a:lnSpc>
              <a:spcAft>
                <a:spcPts val="800"/>
              </a:spcAft>
            </a:pP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Looking at your toolkit, you may see “feedback” and “coaching” and think, “Wait, I’ve heard those words used interchangeably before. Aren’t they the same thing?” Some people do use them interchangeably, but they are actually very different from one another. Does anyone have ideas about what the difference is between feedback and coaching?</a:t>
            </a:r>
          </a:p>
          <a:p>
            <a:pPr marL="800100" lvl="1" indent="-342900">
              <a:lnSpc>
                <a:spcPct val="107000"/>
              </a:lnSpc>
              <a:buFont typeface="Courier New" panose="02070309020205020404" pitchFamily="49" charset="0"/>
              <a:buChar char="o"/>
            </a:pPr>
            <a:r>
              <a:rPr lang="en-US" sz="1200" i="1" dirty="0">
                <a:effectLst/>
                <a:ea typeface="Roboto Condensed Light" panose="02000000000000000000" pitchFamily="2" charset="0"/>
                <a:cs typeface="Times New Roman" panose="02020603050405020304" pitchFamily="18" charset="0"/>
              </a:rPr>
              <a:t>Pause here to let learners share their answers.</a:t>
            </a:r>
          </a:p>
          <a:p>
            <a:pPr marL="800100" lvl="1" indent="-342900">
              <a:lnSpc>
                <a:spcPct val="107000"/>
              </a:lnSpc>
              <a:buFont typeface="Courier New" panose="02070309020205020404" pitchFamily="49" charset="0"/>
              <a:buChar char="o"/>
            </a:pPr>
            <a:endParaRPr lang="en-CA" sz="1200" i="1"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When you give an employee feedback, you are using information from their past work to influence future behaviors or performance.</a:t>
            </a:r>
            <a:r>
              <a:rPr lang="en-CA" sz="1200" dirty="0">
                <a:effectLst/>
                <a:ea typeface="Roboto Condensed Light" panose="02000000000000000000" pitchFamily="2" charset="0"/>
                <a:cs typeface="Times New Roman" panose="02020603050405020304" pitchFamily="18" charset="0"/>
              </a:rPr>
              <a:t> </a:t>
            </a:r>
            <a:r>
              <a:rPr lang="en-US" sz="1200" dirty="0">
                <a:effectLst/>
                <a:ea typeface="Roboto Condensed Light" panose="02000000000000000000" pitchFamily="2" charset="0"/>
                <a:cs typeface="Times New Roman" panose="02020603050405020304" pitchFamily="18" charset="0"/>
              </a:rPr>
              <a:t>Feedback tends to focus on a particular kind of work or task and can include showing examples of what success looks like. Feedback also tends to be led by the manager.</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For example, if I were to give you feedback on your performance as a manager, I might talk about a situation where you could have made a different choice in how you managed an employee issue, and I might say to you, “This approach didn’t quite work. Next time, try doing something more like…” and give you an example of what a successful approach looks like.</a:t>
            </a:r>
          </a:p>
          <a:p>
            <a:pPr marL="342900" lvl="0" indent="-342900">
              <a:lnSpc>
                <a:spcPct val="107000"/>
              </a:lnSpc>
              <a:buFont typeface="Symbol" panose="05050102010706020507" pitchFamily="18" charset="2"/>
              <a:buChar char=""/>
            </a:pP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On the other hand, coaching focuses almost exclusively on the future rather than drawing on the employee’s past work. Coaching is also more about the employee’s behaviors than a specific task or skill you want them to improve, although development can definitely be part of the conversation.</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Coaching should be led by the </a:t>
            </a:r>
            <a:r>
              <a:rPr lang="en-US" sz="1200" dirty="0" err="1">
                <a:effectLst/>
                <a:ea typeface="Roboto Condensed Light" panose="02000000000000000000" pitchFamily="2" charset="0"/>
                <a:cs typeface="Times New Roman" panose="02020603050405020304" pitchFamily="18" charset="0"/>
              </a:rPr>
              <a:t>coachee</a:t>
            </a:r>
            <a:r>
              <a:rPr lang="en-US" sz="1200" dirty="0">
                <a:effectLst/>
                <a:ea typeface="Roboto Condensed Light" panose="02000000000000000000" pitchFamily="2" charset="0"/>
                <a:cs typeface="Times New Roman" panose="02020603050405020304" pitchFamily="18" charset="0"/>
              </a:rPr>
              <a:t>, so it relies heavily on an employee being a willing participant who wants to be coached.</a:t>
            </a:r>
          </a:p>
          <a:p>
            <a:pPr marL="342900" lvl="0" indent="-342900">
              <a:lnSpc>
                <a:spcPct val="107000"/>
              </a:lnSpc>
              <a:buFont typeface="Symbol" panose="05050102010706020507" pitchFamily="18" charset="2"/>
              <a:buChar char=""/>
            </a:pP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Like the other tools in the toolkit, coaching and feedback can and should be used together as part of your overall approach to supporting your employees, but there’s a time and a place for each.</a:t>
            </a: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For example, during a feedback conversation, you may see an opportunity for coaching. You can then ask the employee if they’re open to being coached and guide the conversation in a coaching direction. But you might also find during a coaching conversation with a new employee that they need to be given feedback, as they are still learning. At that point, you can ask the employee if they’re open to receiving feedback before continuing the coaching conversation.</a:t>
            </a: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With time and practice, you’ll learn to use your judgment and determine which tool is best in a given situation.</a:t>
            </a: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35</a:t>
            </a:fld>
            <a:endParaRPr lang="en-US"/>
          </a:p>
        </p:txBody>
      </p:sp>
    </p:spTree>
    <p:extLst>
      <p:ext uri="{BB962C8B-B14F-4D97-AF65-F5344CB8AC3E}">
        <p14:creationId xmlns:p14="http://schemas.microsoft.com/office/powerpoint/2010/main" val="1845491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effectLst/>
                <a:ea typeface="Roboto Condensed Light" panose="02000000000000000000" pitchFamily="2" charset="0"/>
                <a:cs typeface="Times New Roman" panose="02020603050405020304" pitchFamily="18" charset="0"/>
              </a:rPr>
              <a:t>Speaker’s notes:</a:t>
            </a:r>
          </a:p>
          <a:p>
            <a:pPr>
              <a:lnSpc>
                <a:spcPct val="107000"/>
              </a:lnSpc>
              <a:spcAft>
                <a:spcPts val="800"/>
              </a:spcAft>
            </a:pPr>
            <a:endParaRPr lang="en-US" sz="1200" b="1"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At the organizational level</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Coaching has benefits at the organizational and individual levels, not to mention benefits to you personally as your leadership capabilities grow.</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What do you think some of these benefits might be?</a:t>
            </a:r>
          </a:p>
          <a:p>
            <a:pPr marL="800100" lvl="1" indent="-342900">
              <a:lnSpc>
                <a:spcPct val="107000"/>
              </a:lnSpc>
              <a:buFont typeface="Courier New" panose="02070309020205020404" pitchFamily="49" charset="0"/>
              <a:buChar char="o"/>
            </a:pPr>
            <a:r>
              <a:rPr lang="en-US" sz="1200" i="1" dirty="0">
                <a:effectLst/>
                <a:ea typeface="Roboto Condensed Light" panose="02000000000000000000" pitchFamily="2" charset="0"/>
                <a:cs typeface="Times New Roman" panose="02020603050405020304" pitchFamily="18" charset="0"/>
              </a:rPr>
              <a:t>Pause here to let learners share their answers. These may include employees feeling more engaged, more productive, more likely to stay at their organization, more likely to become high performers, greater confidence, and better relationships with managers.</a:t>
            </a:r>
            <a:endParaRPr lang="en-CA" sz="1200" i="1"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At the organizational level, coaching is associated with increased engagement, increased productivity, and reduced turnover.</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In organizations where coaching is the norm, teams function better, relationships between employees are better, and leadership development happens more quickly.</a:t>
            </a:r>
          </a:p>
          <a:p>
            <a:pPr marL="342900" lvl="0" indent="-342900">
              <a:lnSpc>
                <a:spcPct val="107000"/>
              </a:lnSpc>
              <a:spcAft>
                <a:spcPts val="800"/>
              </a:spcAft>
              <a:buFont typeface="Symbol" panose="05050102010706020507" pitchFamily="18" charset="2"/>
              <a:buChar char=""/>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At the individual level</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At the individual level, when you coach an employee, they’ll be more likely to believe in their ability to succeed and be more committed to the organization. Think about how identifying and solving a problem on your own makes you feel: confident, capable, and ready to face the next challenge.</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Because coaching involves two people having a dialogue and exploring solutions together, there’s less of a chance that “unconscious incompetence” – or not knowing what you don’t know – and the manager’s own decision-making biases will hinder creative decision making. More options mean better decisions.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Coaching is also a kind of experiential learning, which research suggests is one of the most effective learning and development practices people managers can use to help their employees succeed. Each coaching conversation is like a small, hands-on session where your employee practices their problem-solving skills!</a:t>
            </a: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Coaching can also contribute to your leadership capabilities as you practice influencing rather than controlling employees to drive success. </a:t>
            </a: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 great leader and a great coach both empower others to take ownership of their growth and development. When you have a coaching conversation with an employee, you’re saying, “I know you’re capable of figuring this out. I’m just here to guide you.” That’s encouraging! </a:t>
            </a: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And as a people manager and leader, coaching also helps you practice trusting that employees can make their own decisions and find their own solutions.</a:t>
            </a: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In a world of work where more and more employees are working from home full- or part-time, a people manager who empowers, influences, and trusts their employees can make a huge impact on what work looks like on their team and in their organization.</a:t>
            </a:r>
          </a:p>
          <a:p>
            <a:pPr marL="342900" lvl="0" indent="-342900">
              <a:lnSpc>
                <a:spcPct val="107000"/>
              </a:lnSpc>
              <a:spcAft>
                <a:spcPts val="800"/>
              </a:spcAft>
              <a:buFont typeface="Symbol" panose="05050102010706020507" pitchFamily="18" charset="2"/>
              <a:buChar char=""/>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Coaching still has its challenges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It’s important to recognize that coaching is not easy. It takes time and effort to learn when and how to coach your employees, and even then, coaching comes with its own challenges.</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Because coaching is led by the employee and sees the employee tackle challenges and problems, frustration and fear of failure can be barriers to employees’ growth and learning.</a:t>
            </a:r>
          </a:p>
          <a:p>
            <a:pPr marL="800100" lvl="1" indent="-342900">
              <a:lnSpc>
                <a:spcPct val="107000"/>
              </a:lnSpc>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For example, employees who have a hard time opening up may be more challenging to coach.</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If you’re used to only having feedback conversations or using a particular kind of people management style, it can be hard to let go of control and let your employees do their own thinking and problem solving. </a:t>
            </a:r>
          </a:p>
          <a:p>
            <a:pPr marL="342900" lvl="0" indent="-342900">
              <a:lnSpc>
                <a:spcPct val="107000"/>
              </a:lnSpc>
              <a:spcAft>
                <a:spcPts val="800"/>
              </a:spcAft>
              <a:buFont typeface="Symbol" panose="05050102010706020507" pitchFamily="18" charset="2"/>
              <a:buChar char=""/>
            </a:pPr>
            <a:r>
              <a:rPr lang="en-CA" sz="1200" dirty="0">
                <a:effectLst/>
                <a:ea typeface="Roboto Condensed Light" panose="02000000000000000000" pitchFamily="2" charset="0"/>
                <a:cs typeface="Times New Roman" panose="02020603050405020304" pitchFamily="18" charset="0"/>
              </a:rPr>
              <a:t>And coaching is a conversation that takes time and personal investment from both you and your employees. Other practices, such as feedback and formal training, can seem like quicker and easier options, but that doesn’t mean they are the best option for a situation. </a:t>
            </a:r>
          </a:p>
          <a:p>
            <a:pPr marL="342900" lvl="0" indent="-342900">
              <a:lnSpc>
                <a:spcPct val="107000"/>
              </a:lnSpc>
              <a:spcAft>
                <a:spcPts val="800"/>
              </a:spcAft>
              <a:buFont typeface="Symbol" panose="05050102010706020507" pitchFamily="18" charset="2"/>
              <a:buChar char=""/>
            </a:pPr>
            <a:r>
              <a:rPr lang="en-CA" sz="1200" dirty="0">
                <a:effectLst/>
                <a:ea typeface="Roboto Condensed Light" panose="02000000000000000000" pitchFamily="2" charset="0"/>
                <a:cs typeface="Times New Roman" panose="02020603050405020304" pitchFamily="18" charset="0"/>
              </a:rPr>
              <a:t>Being in a fully virtual or hybrid environment can potentially add to the challenge because of digital communication. Some employees may have a harder time connecting digitally, even if other employees are perfectly comfortable.</a:t>
            </a: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36</a:t>
            </a:fld>
            <a:endParaRPr lang="en-US"/>
          </a:p>
        </p:txBody>
      </p:sp>
    </p:spTree>
    <p:extLst>
      <p:ext uri="{BB962C8B-B14F-4D97-AF65-F5344CB8AC3E}">
        <p14:creationId xmlns:p14="http://schemas.microsoft.com/office/powerpoint/2010/main" val="3565542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effectLst/>
                <a:ea typeface="Roboto Condensed Light" panose="02000000000000000000" pitchFamily="2" charset="0"/>
                <a:cs typeface="Times New Roman" panose="02020603050405020304" pitchFamily="18" charset="0"/>
              </a:rPr>
              <a:t>Speaker’s notes: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b="1" dirty="0">
              <a:effectLst/>
              <a:ea typeface="Roboto Condensed Light" panose="02000000000000000000" pitchFamily="2"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effectLst/>
                <a:ea typeface="Roboto Condensed Light" panose="02000000000000000000" pitchFamily="2" charset="0"/>
                <a:cs typeface="Times New Roman" panose="02020603050405020304" pitchFamily="18" charset="0"/>
              </a:rPr>
              <a:t>Coaching benefits employees with different levels of performance in different ways</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b="0" dirty="0">
                <a:effectLst/>
                <a:ea typeface="Roboto Condensed Light" panose="02000000000000000000" pitchFamily="2" charset="0"/>
                <a:cs typeface="Times New Roman" panose="02020603050405020304" pitchFamily="18" charset="0"/>
              </a:rPr>
              <a:t>All employees can benefit from coaching because it can help them achieve their performance and development goals.</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b="0" dirty="0">
                <a:effectLst/>
                <a:ea typeface="Roboto Condensed Light" panose="02000000000000000000" pitchFamily="2" charset="0"/>
                <a:cs typeface="Times New Roman" panose="02020603050405020304" pitchFamily="18" charset="0"/>
              </a:rPr>
              <a:t>But the value, purpose, and frequency of coaching can be different depending on the employee’s level of performance.</a:t>
            </a:r>
          </a:p>
          <a:p>
            <a:pPr marL="628650" marR="0" lvl="1" indent="-17145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defRPr/>
            </a:pPr>
            <a:r>
              <a:rPr lang="en-US" sz="1200" b="0" dirty="0">
                <a:effectLst/>
                <a:ea typeface="Roboto Condensed Light" panose="02000000000000000000" pitchFamily="2" charset="0"/>
                <a:cs typeface="Times New Roman" panose="02020603050405020304" pitchFamily="18" charset="0"/>
              </a:rPr>
              <a:t>For example, coaching an underperforming employee who is struggling with a core process will be very different from coaching a high performer who is looking to take steps to improve the same core process.</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b="0" dirty="0">
                <a:effectLst/>
                <a:ea typeface="Roboto Condensed Light" panose="02000000000000000000" pitchFamily="2" charset="0"/>
                <a:cs typeface="Times New Roman" panose="02020603050405020304" pitchFamily="18" charset="0"/>
              </a:rPr>
              <a:t>However, the focus of today’s training is successful and high-performing employees, so let’s talk about these two groups and how coaching might be used for each of them.</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US" sz="1200" b="0" dirty="0">
              <a:effectLst/>
              <a:ea typeface="Roboto Condensed Light" panose="02000000000000000000" pitchFamily="2"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200" b="1" dirty="0">
                <a:effectLst/>
                <a:ea typeface="Roboto Condensed Light" panose="02000000000000000000" pitchFamily="2" charset="0"/>
                <a:cs typeface="Times New Roman" panose="02020603050405020304" pitchFamily="18" charset="0"/>
              </a:rPr>
              <a:t>Successful performers</a:t>
            </a:r>
            <a:endParaRPr lang="en-US" sz="1200" b="0" dirty="0">
              <a:effectLst/>
              <a:ea typeface="Roboto Condensed Light" panose="02000000000000000000" pitchFamily="2" charset="0"/>
              <a:cs typeface="Times New Roman" panose="02020603050405020304" pitchFamily="18"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b="0" dirty="0">
                <a:effectLst/>
                <a:ea typeface="Roboto Condensed Light" panose="02000000000000000000" pitchFamily="2" charset="0"/>
                <a:cs typeface="Times New Roman" panose="02020603050405020304" pitchFamily="18" charset="0"/>
              </a:rPr>
              <a:t>A successful performer meets the expectations of their role. They understand how to do their job well and demonstrate this understanding in their tasks and behaviors.</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b="0" dirty="0">
                <a:effectLst/>
                <a:ea typeface="Roboto Condensed Light" panose="02000000000000000000" pitchFamily="2" charset="0"/>
                <a:cs typeface="Times New Roman" panose="02020603050405020304" pitchFamily="18" charset="0"/>
              </a:rPr>
              <a:t>They may not yet be a role model or high performer, but successful performers can become high performers if they are motivated, dedicated, and have the right support.</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b="0" dirty="0">
                <a:effectLst/>
                <a:ea typeface="Roboto Condensed Light" panose="02000000000000000000" pitchFamily="2" charset="0"/>
                <a:cs typeface="Times New Roman" panose="02020603050405020304" pitchFamily="18" charset="0"/>
              </a:rPr>
              <a:t>Coaching these employees to meet their performance and development goals can help boost their confidence, making it more likely for them to innovate, take smart risks, and stretch their capabilities.</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b="0" dirty="0">
                <a:effectLst/>
                <a:ea typeface="Roboto Condensed Light" panose="02000000000000000000" pitchFamily="2" charset="0"/>
                <a:cs typeface="Times New Roman" panose="02020603050405020304" pitchFamily="18" charset="0"/>
              </a:rPr>
              <a:t>Coaching can help these employees go from following routines to thinking critically about the work they do and where they might want to go in the future.</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200" b="0" dirty="0">
                <a:effectLst/>
                <a:ea typeface="Roboto Condensed Light" panose="02000000000000000000" pitchFamily="2" charset="0"/>
                <a:cs typeface="Times New Roman" panose="02020603050405020304" pitchFamily="18" charset="0"/>
              </a:rPr>
              <a:t>Finally, coaching is an experiential learning opportunity. As employees become more competent, you’ll want to make sure you find a good balance between formal training and experiential, hands-on learning. Coaching can help you do this.</a:t>
            </a:r>
          </a:p>
          <a:p>
            <a:pPr>
              <a:lnSpc>
                <a:spcPct val="107000"/>
              </a:lnSpc>
              <a:spcAft>
                <a:spcPts val="800"/>
              </a:spcAft>
            </a:pPr>
            <a:endParaRPr lang="en-US" sz="1200" b="1"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High performers’ needs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Coaching can be especially valuable when you manage high-performing employees who deliver strong performance in their current role. Don’t confuse “high performers” with “high potentials”: Performance measures the employee’s ability to deliver in their current role, while potential determines whether the employee can take on greater responsibilities.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High performers consistently exceed expectations, demonstrate commitment to doing their best work, and are eager to grow and develop.</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Because high performers consistently meet and exceed expectations, they can:</a:t>
            </a:r>
          </a:p>
          <a:p>
            <a:pPr marL="800100" lvl="1" indent="-342900">
              <a:lnSpc>
                <a:spcPct val="107000"/>
              </a:lnSpc>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Become bored and subsequently disengage if they feel they are doing the same thing over and over again.</a:t>
            </a:r>
            <a:endParaRPr lang="en-CA" sz="1200" dirty="0">
              <a:effectLst/>
              <a:ea typeface="Roboto Condensed Light" panose="02000000000000000000" pitchFamily="2" charset="0"/>
              <a:cs typeface="Times New Roman" panose="02020603050405020304" pitchFamily="18" charset="0"/>
            </a:endParaRPr>
          </a:p>
          <a:p>
            <a:pPr marL="800100" lvl="1" indent="-342900">
              <a:lnSpc>
                <a:spcPct val="107000"/>
              </a:lnSpc>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Feel restricted or like there’s not much room for innovation or creativity in their role.</a:t>
            </a:r>
          </a:p>
          <a:p>
            <a:pPr marL="800100" lvl="1" indent="-342900">
              <a:lnSpc>
                <a:spcPct val="107000"/>
              </a:lnSpc>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Feel that without challenges or variety, their growth and development in their role will plateau and they’ll miss out on opportunities to advance their skills.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Alternatively, because they are more likely to volunteer for or be given extra tasks, high performers are often at greater risk for burnout.</a:t>
            </a:r>
          </a:p>
          <a:p>
            <a:pPr>
              <a:lnSpc>
                <a:spcPct val="107000"/>
              </a:lnSpc>
              <a:spcAft>
                <a:spcPts val="800"/>
              </a:spcAft>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CA" sz="1200" b="1" dirty="0">
                <a:effectLst/>
                <a:ea typeface="Roboto Condensed Light" panose="02000000000000000000" pitchFamily="2" charset="0"/>
                <a:cs typeface="Times New Roman" panose="02020603050405020304" pitchFamily="18" charset="0"/>
              </a:rPr>
              <a:t>The value of coaching high performers</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When you commit to coaching a high-performing employee, you’re helping make sure that they are engaged and motivated, reducing the chance that they’ll leave the organization and that you’ll lose a top performer.</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Coaching high-performing employees can take advantage of their eagerness to grow and learn new things, helping them acquire new skills and learn new things about the organization.</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When high performers feel supported and have trust in a healthy coaching relationship, they will be more likely to open up to you if something is wrong or if burnout is impacting them.</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In the long term, coaching can help high performers determine their career path within the organization and lead them to contributing to the organization in new and valuable ways.</a:t>
            </a:r>
            <a:endParaRPr lang="en-CA" sz="1200" dirty="0">
              <a:effectLst/>
              <a:ea typeface="Roboto Condensed Light" panose="02000000000000000000" pitchFamily="2"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37</a:t>
            </a:fld>
            <a:endParaRPr lang="en-US"/>
          </a:p>
        </p:txBody>
      </p:sp>
    </p:spTree>
    <p:extLst>
      <p:ext uri="{BB962C8B-B14F-4D97-AF65-F5344CB8AC3E}">
        <p14:creationId xmlns:p14="http://schemas.microsoft.com/office/powerpoint/2010/main" val="921911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Facilitator’s notes:</a:t>
            </a: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i="1" dirty="0">
                <a:effectLst/>
                <a:ea typeface="Roboto Condensed Light" panose="02000000000000000000" pitchFamily="2" charset="0"/>
                <a:cs typeface="Times New Roman" panose="02020603050405020304" pitchFamily="18" charset="0"/>
              </a:rPr>
              <a:t>This activity helps participants identify some people on their team who could benefit from coaching and think about how they might support these employees.</a:t>
            </a:r>
          </a:p>
          <a:p>
            <a:pPr>
              <a:lnSpc>
                <a:spcPct val="107000"/>
              </a:lnSpc>
              <a:spcAft>
                <a:spcPts val="800"/>
              </a:spcAft>
            </a:pP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i="1" dirty="0">
                <a:effectLst/>
                <a:ea typeface="Roboto Condensed Light" panose="02000000000000000000" pitchFamily="2" charset="0"/>
                <a:cs typeface="Times New Roman" panose="02020603050405020304" pitchFamily="18" charset="0"/>
              </a:rPr>
              <a:t>Allot 10 minutes for this activity: 5 minutes for participants to write down or post answers and 5 minutes to debrief and discuss.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i="1" dirty="0">
                <a:effectLst/>
                <a:ea typeface="Roboto Condensed Light" panose="02000000000000000000" pitchFamily="2" charset="0"/>
                <a:cs typeface="Times New Roman" panose="02020603050405020304" pitchFamily="18" charset="0"/>
              </a:rPr>
              <a:t>While the participants are writing down their answers, feel free to play some music to make sure they aren’t working in silence. Choose something that isn’t too distracting.</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i="1" dirty="0">
                <a:effectLst/>
                <a:ea typeface="Roboto Condensed Light" panose="02000000000000000000" pitchFamily="2" charset="0"/>
                <a:cs typeface="Times New Roman" panose="02020603050405020304" pitchFamily="18" charset="0"/>
              </a:rPr>
              <a:t>Have participants answer the questions. For the debrief, have them share one of the ways that they can support the employees they’ve thought of for the exercise. See if there are some common themes or ideas and make note of unique situations. For confidentiality reasons, discourage the use of the employees’ real names.</a:t>
            </a:r>
            <a:endParaRPr lang="en-CA" sz="1200" dirty="0">
              <a:effectLst/>
              <a:ea typeface="Roboto Condensed Light" panose="02000000000000000000" pitchFamily="2"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Speaker’s notes:</a:t>
            </a: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dirty="0">
                <a:effectLst/>
                <a:ea typeface="Roboto Condensed Light" panose="02000000000000000000" pitchFamily="2" charset="0"/>
                <a:cs typeface="Times New Roman" panose="02020603050405020304" pitchFamily="18" charset="0"/>
              </a:rPr>
              <a:t>Now that you know how valuable coaching can be, I want you to identify two employees who could benefit from being coached by you. The goal here is not to immediately reach out and book a meeting with these people. Instead, just practice thinking about what opportunities you might have to support employees using coaching and what this could look like.</a:t>
            </a:r>
          </a:p>
          <a:p>
            <a:pPr>
              <a:lnSpc>
                <a:spcPct val="107000"/>
              </a:lnSpc>
              <a:spcAft>
                <a:spcPts val="800"/>
              </a:spcAft>
            </a:pPr>
            <a:endParaRPr lang="en-CA" sz="1200" dirty="0">
              <a:effectLst/>
              <a:ea typeface="Roboto Condensed Light" panose="02000000000000000000" pitchFamily="2" charset="0"/>
              <a:cs typeface="Times New Roman" panose="02020603050405020304" pitchFamily="18" charset="0"/>
            </a:endParaRPr>
          </a:p>
          <a:p>
            <a:pPr marL="0" lvl="0" indent="0">
              <a:lnSpc>
                <a:spcPct val="107000"/>
              </a:lnSpc>
              <a:buFont typeface="Symbol" panose="05050102010706020507" pitchFamily="18" charset="2"/>
              <a:buNone/>
            </a:pPr>
            <a:r>
              <a:rPr lang="en-US" sz="1200" dirty="0">
                <a:effectLst/>
                <a:ea typeface="Roboto Condensed Light" panose="02000000000000000000" pitchFamily="2" charset="0"/>
                <a:cs typeface="Times New Roman" panose="02020603050405020304" pitchFamily="18" charset="0"/>
              </a:rPr>
              <a:t>Take five minutes to answer the following questions in your handbook:</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Who on your team who could benefit most from coaching? Try to choose only successful or high performers who you believe would be open to coaching rather than employees who are underperforming or people who you suspect won’t be open to coaching.</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Which goals could you help them achieve? Remember, these can be performance or development goals. Even if you haven’t had a chance to talk about development goals with all employees, as their manager, you’ll have some performance goals in mind.</a:t>
            </a:r>
          </a:p>
          <a:p>
            <a:pPr marL="800100" lvl="1" indent="-342900">
              <a:lnSpc>
                <a:spcPct val="107000"/>
              </a:lnSpc>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For example, perhaps you’ve recently had a discussion with a high performer about how they want to advance their knowledge of a software they use. Or maybe you know an employee who is successful in their role but could benefit from developing more organizational awareness.</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How can coaching help you support them with these goals?</a:t>
            </a:r>
          </a:p>
          <a:p>
            <a:pPr marL="800100" lvl="1" indent="-342900">
              <a:lnSpc>
                <a:spcPct val="107000"/>
              </a:lnSpc>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For example, for the employee who wants to master that software, coaching can help them create a development plan to make time, find resources, and even secure a mentor. For the employee who needs to develop more organizational awareness, a coaching conversation can help uncover barriers or challenges they face and help them identify solutions.</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What environment would you be coaching these employees in – in person, virtual, or hybrid? What could be different – if anything – that you might need to keep in mind in this environment?</a:t>
            </a:r>
          </a:p>
          <a:p>
            <a:pPr marL="800100" lvl="1" indent="-342900">
              <a:lnSpc>
                <a:spcPct val="107000"/>
              </a:lnSpc>
              <a:buFont typeface="Symbol" panose="05050102010706020507" pitchFamily="18" charset="2"/>
              <a:buChar char=""/>
            </a:pP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After five minutes, you’ll debrief as a group and share some of your answers to the last three questions.</a:t>
            </a: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38</a:t>
            </a:fld>
            <a:endParaRPr lang="en-US"/>
          </a:p>
        </p:txBody>
      </p:sp>
    </p:spTree>
    <p:extLst>
      <p:ext uri="{BB962C8B-B14F-4D97-AF65-F5344CB8AC3E}">
        <p14:creationId xmlns:p14="http://schemas.microsoft.com/office/powerpoint/2010/main" val="26391402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effectLst/>
                <a:ea typeface="Roboto Condensed Light" panose="02000000000000000000" pitchFamily="2" charset="0"/>
                <a:cs typeface="Times New Roman" panose="02020603050405020304" pitchFamily="18" charset="0"/>
              </a:rPr>
              <a:t>Speaker’s notes:</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You can’t think about effective coaching or becoming a better coach as if it were a checklist: “If I do [x], [y] will happen!”</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Coaching your employees is a process that involves learning about them and learning more about your own strengths and opportunities for improvement.</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To help you reflect on your role as a coach and your employees’ needs, I’d like to introduce you to the 4A’s of coaching.</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Again, this isn’t a checklist – it’s a framework that can help you understand the foundation of a great coaching relationship and strategies to support the people you coach.</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US" sz="1200" dirty="0">
                <a:effectLst/>
                <a:ea typeface="Roboto Condensed Light" panose="02000000000000000000" pitchFamily="2" charset="0"/>
                <a:cs typeface="Times New Roman" panose="02020603050405020304" pitchFamily="18" charset="0"/>
              </a:rPr>
              <a:t>As you can see, the 4A model is named after four key coaching behaviors: actively listening, asking questions, action planning, and adapting. We’ll be discussing these later on.</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endParaRPr lang="en-US" sz="1200" dirty="0">
              <a:effectLst/>
              <a:ea typeface="Roboto Condensed Light" panose="02000000000000000000" pitchFamily="2"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endParaRPr lang="en-US" sz="1200" dirty="0">
              <a:effectLst/>
              <a:ea typeface="Roboto Condensed Light" panose="02000000000000000000" pitchFamily="2"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effectLst/>
                <a:ea typeface="Roboto Condensed Light" panose="02000000000000000000" pitchFamily="2" charset="0"/>
                <a:cs typeface="Times New Roman" panose="02020603050405020304" pitchFamily="18" charset="0"/>
              </a:rPr>
              <a:t>Speaker’s notes:</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However, before you can start coaching your employees, you need to lay the groundwork that enables great coaching conversations to happen.</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The three foundations that support the 4A’s are knowledge of coaching, a coaching mindset, and a trusting relationship with your employees.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What we’ve covered so far in this training is the knowledge foundation: why coaching is valuable, the definition of coaching, and how it fits into and can work with other performance management strategies.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Now, let’s talk about what it means to adopt a coaching mindset.</a:t>
            </a:r>
            <a:endParaRPr lang="en-CA" sz="1200" dirty="0">
              <a:effectLst/>
              <a:ea typeface="Roboto Condensed Light" panose="02000000000000000000" pitchFamily="2"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39</a:t>
            </a:fld>
            <a:endParaRPr lang="en-US"/>
          </a:p>
        </p:txBody>
      </p:sp>
    </p:spTree>
    <p:extLst>
      <p:ext uri="{BB962C8B-B14F-4D97-AF65-F5344CB8AC3E}">
        <p14:creationId xmlns:p14="http://schemas.microsoft.com/office/powerpoint/2010/main" val="847596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effectLst/>
                <a:ea typeface="Roboto Condensed Light" panose="02000000000000000000" pitchFamily="2" charset="0"/>
                <a:cs typeface="Times New Roman" panose="02020603050405020304" pitchFamily="18" charset="0"/>
              </a:rPr>
              <a:t>Speaker’s notes:</a:t>
            </a:r>
          </a:p>
          <a:p>
            <a:pPr>
              <a:lnSpc>
                <a:spcPct val="107000"/>
              </a:lnSpc>
              <a:spcAft>
                <a:spcPts val="800"/>
              </a:spcAft>
            </a:pPr>
            <a:endParaRPr lang="en-US" sz="1200" b="1"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Why is knowledge not enough to be a good coach?</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All the knowledge in the world is not enough to compensate for a mindset that isn’t ready for coaching.</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Imagine being </a:t>
            </a:r>
            <a:r>
              <a:rPr lang="en-CA" sz="1200" dirty="0">
                <a:effectLst/>
                <a:ea typeface="Roboto Condensed Light" panose="02000000000000000000" pitchFamily="2" charset="0"/>
                <a:cs typeface="Times New Roman" panose="02020603050405020304" pitchFamily="18" charset="0"/>
              </a:rPr>
              <a:t>asked </a:t>
            </a:r>
            <a:r>
              <a:rPr lang="en-US" sz="1200" dirty="0">
                <a:effectLst/>
                <a:ea typeface="Roboto Condensed Light" panose="02000000000000000000" pitchFamily="2" charset="0"/>
                <a:cs typeface="Times New Roman" panose="02020603050405020304" pitchFamily="18" charset="0"/>
              </a:rPr>
              <a:t>to bring your expertise to a project that you didn’t believe was going to succeed or that you thought was going to have a negative impact on your team or organization. Would you agree to work on the project? Would you be excited to work on it?</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Even with all the knowledge at your disposal, without believing in the success or positive impact of the project, it’s unlikely that you’ll be able to bring genuine enthusiasm, dedication, and your best work into a situation like that.</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To put knowledge into practice, you need to believe in the value of what you’re doing and who you’re doing it for.</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Here, you need to believe that your employees are going to benefit from being coached by you and are capable of growing and developing.</a:t>
            </a:r>
          </a:p>
          <a:p>
            <a:pPr marL="342900" lvl="0" indent="-342900">
              <a:lnSpc>
                <a:spcPct val="107000"/>
              </a:lnSpc>
              <a:spcAft>
                <a:spcPts val="800"/>
              </a:spcAft>
              <a:buFont typeface="Symbol" panose="05050102010706020507" pitchFamily="18" charset="2"/>
              <a:buChar char=""/>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What does it mean to have a coaching mindset?</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Having a coaching mindset means believing that your employees want to and can reach their performance and development goals.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With a coaching mindset, you accept that guiding your employees to identify their own challenges, solutions, and goals will be more beneficial than simply telling them what to do.</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 great coach understands that even with a wealth of experience to draw on, managers don’t have all the answers or know the best course of action.</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Instead, with a coaching mindset, you believe that your employees have a unique and valuable perspective on both the challenges they face and possible solutions.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Finally, having a coaching mindset means focusing on empowering and motivating your employees.</a:t>
            </a: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Remember, even if you as a manager have a great coaching mindset, coaching is employee-led and requires the employee to be an active participant willing to be coached.</a:t>
            </a: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In other words, the coaching mindset is a two-way street: You and the employee both need to believe in the value and potential of coaching conversations.</a:t>
            </a:r>
          </a:p>
          <a:p>
            <a:pPr marL="342900" lvl="0" indent="-342900">
              <a:lnSpc>
                <a:spcPct val="107000"/>
              </a:lnSpc>
              <a:spcAft>
                <a:spcPts val="800"/>
              </a:spcAft>
              <a:buFont typeface="Symbol" panose="05050102010706020507" pitchFamily="18" charset="2"/>
              <a:buChar char=""/>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What does a coaching mindset look like in practice?</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Imagine that you witness one of your employees struggling with a new project. This is unusual for them, so it really stands out to you.</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Without a coaching mindset in place, you might think, “Hmmm … are they having performance issues? Maybe they are approaching this the wrong way. Maybe they don’t care about this project as much as they normally do or lack the skills they need.”</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Now imagine putting on your coaching hat and thinking about this situation with a coaching mindset. Now, your perspective might be different. “They are probably trying their best,” you might think. “I wonder what’s not working for them and what their perspective is. Maybe I can figure out how to support them and find out more information. I wonder if they’d be open to a conversation about what’s going on.”</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If I had to summarize the coaching mindset in a few words, I’d describe it as curious, compassionate, and confident in your employees’ motivations and abilities.</a:t>
            </a:r>
            <a:endParaRPr lang="en-CA" sz="1200" dirty="0">
              <a:effectLst/>
              <a:ea typeface="Roboto Condensed Light" panose="02000000000000000000" pitchFamily="2"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40</a:t>
            </a:fld>
            <a:endParaRPr lang="en-US"/>
          </a:p>
        </p:txBody>
      </p:sp>
    </p:spTree>
    <p:extLst>
      <p:ext uri="{BB962C8B-B14F-4D97-AF65-F5344CB8AC3E}">
        <p14:creationId xmlns:p14="http://schemas.microsoft.com/office/powerpoint/2010/main" val="38642718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effectLst/>
                <a:ea typeface="Roboto Condensed Light" panose="02000000000000000000" pitchFamily="2" charset="0"/>
                <a:cs typeface="Times New Roman" panose="02020603050405020304" pitchFamily="18" charset="0"/>
              </a:rPr>
              <a:t>Speaker’s notes:</a:t>
            </a:r>
          </a:p>
          <a:p>
            <a:pPr>
              <a:lnSpc>
                <a:spcPct val="107000"/>
              </a:lnSpc>
              <a:spcAft>
                <a:spcPts val="800"/>
              </a:spcAft>
            </a:pPr>
            <a:endParaRPr lang="en-US" sz="1200" b="1"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Trust is the cornerstone of coaching</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All the foundations of the 4A’s of coaching are important, but relationship building may be the most important one.</a:t>
            </a:r>
            <a:r>
              <a:rPr lang="en-CA" sz="1200" dirty="0">
                <a:effectLst/>
                <a:ea typeface="Roboto Condensed Light" panose="02000000000000000000" pitchFamily="2" charset="0"/>
                <a:cs typeface="Times New Roman" panose="02020603050405020304" pitchFamily="18" charset="0"/>
              </a:rPr>
              <a:t> </a:t>
            </a:r>
            <a:r>
              <a:rPr lang="en-US" sz="1200" dirty="0">
                <a:effectLst/>
                <a:ea typeface="Roboto Condensed Light" panose="02000000000000000000" pitchFamily="2" charset="0"/>
                <a:cs typeface="Times New Roman" panose="02020603050405020304" pitchFamily="18" charset="0"/>
              </a:rPr>
              <a:t>Think of it as the cornerstone of coaching: Without a trusting relationship between you and employees, it’s difficult to have the conversations and provide the support that coaching enables. In fact, building trusting relationships applies to everything you do outside of coaching!</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Your goal as a people manager is to create an environment of psychological safety for each one of your employees. Coaching requires a level of vulnerability from everyone involved, and as the manager, you need to be willing to open up and talk about your failures, successes, and lessons learned. The employee will also need to open up about their struggles and experiences for coaching to be successful.</a:t>
            </a:r>
          </a:p>
          <a:p>
            <a:pPr marL="0" lvl="0" indent="0">
              <a:lnSpc>
                <a:spcPct val="107000"/>
              </a:lnSpc>
              <a:spcAft>
                <a:spcPts val="800"/>
              </a:spcAft>
              <a:buFont typeface="Symbol" panose="05050102010706020507" pitchFamily="18" charset="2"/>
              <a:buNone/>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Key trust-building behaviors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There are some key trust-building behaviors you can use to nurture a positive relationship with employees.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Involving them in decision making lets your employees know that you value their input and that their point of view is important to you. When possible, ask your employees to weigh in on a decision you have to make to show that you care about their insights. This doesn’t mean that you have to share every decision or that you can put all employee suggestions into practice. Rather, when and where you can, get employees’ input and use their suggestions.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Communicate with your employees about the things that impact their role, goals, and processes. When your employees know you’ll keep them in the loop, they’ll be more likely to share information with you as well. It’s always safer to overcommunicate than </a:t>
            </a:r>
            <a:r>
              <a:rPr lang="en-US" sz="1200" dirty="0" err="1">
                <a:effectLst/>
                <a:ea typeface="Roboto Condensed Light" panose="02000000000000000000" pitchFamily="2" charset="0"/>
                <a:cs typeface="Times New Roman" panose="02020603050405020304" pitchFamily="18" charset="0"/>
              </a:rPr>
              <a:t>undercommunicate</a:t>
            </a:r>
            <a:r>
              <a:rPr lang="en-US" sz="1200" dirty="0">
                <a:effectLst/>
                <a:ea typeface="Roboto Condensed Light" panose="02000000000000000000" pitchFamily="2" charset="0"/>
                <a:cs typeface="Times New Roman" panose="02020603050405020304" pitchFamily="18" charset="0"/>
              </a:rPr>
              <a:t>.</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Show that you’re invested in your employees’ success. Celebrate their wins, recognize when they go above and beyond, and notice their accomplishments even when they aren’t necessarily work-related or related to what your team does. Did your employee collaborate on a small project with another team that went well? Send them a message applauding their success!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Be honest and direct with your employees and be clear that you expect the same from them. This seems very basic, but there are times when it might feel easier to avoid telling them something or dance around an issue instead of facing it head-on. Show your employees that you’ll be open with them, even when it’s difficult.</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Finally, embrace failure. It’s easy to feel supported when you’re doing a good job, but sometimes the real test of a manager-employee relationship is when the employee experiences failure or struggle. When your employee makes a mistake or fails at a task, remind them that failure is an opportunity to learn and that you’re there to support them as they recover, change directions, or try again. Try sharing a time that you experienced something similar and talk about how you handled that particular failure or mistake. Seeing your human side and knowing that failure happens to the best of us will be reassuring.</a:t>
            </a:r>
          </a:p>
          <a:p>
            <a:pPr marL="0" lvl="0" indent="0">
              <a:lnSpc>
                <a:spcPct val="107000"/>
              </a:lnSpc>
              <a:spcAft>
                <a:spcPts val="800"/>
              </a:spcAft>
              <a:buFont typeface="Symbol" panose="05050102010706020507" pitchFamily="18" charset="2"/>
              <a:buNone/>
            </a:pPr>
            <a:endParaRPr lang="en-US" sz="1200" dirty="0">
              <a:effectLst/>
              <a:ea typeface="Roboto Condensed Light" panose="02000000000000000000" pitchFamily="2"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US" sz="1200" b="1" dirty="0">
                <a:effectLst/>
                <a:ea typeface="Roboto Condensed Light" panose="02000000000000000000" pitchFamily="2" charset="0"/>
                <a:cs typeface="Times New Roman" panose="02020603050405020304" pitchFamily="18" charset="0"/>
              </a:rPr>
              <a:t>Trust-building behaviors are even more important in virtual settings</a:t>
            </a:r>
            <a:endParaRPr lang="en-US" sz="1200" b="0" dirty="0">
              <a:effectLst/>
              <a:ea typeface="Roboto Condensed Light" panose="02000000000000000000" pitchFamily="2"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US" sz="1200" b="0" dirty="0">
                <a:effectLst/>
                <a:ea typeface="Roboto Condensed Light" panose="02000000000000000000" pitchFamily="2" charset="0"/>
                <a:cs typeface="Times New Roman" panose="02020603050405020304" pitchFamily="18" charset="0"/>
              </a:rPr>
              <a:t>These trust-building behaviors will always be relevant, but I want you to think about how important they are given how much of our connections happen virtually now.</a:t>
            </a:r>
          </a:p>
          <a:p>
            <a:pPr marL="171450" lvl="0" indent="-171450">
              <a:lnSpc>
                <a:spcPct val="107000"/>
              </a:lnSpc>
              <a:spcAft>
                <a:spcPts val="800"/>
              </a:spcAft>
              <a:buFont typeface="Arial" panose="020B0604020202020204" pitchFamily="34" charset="0"/>
              <a:buChar char="•"/>
            </a:pPr>
            <a:r>
              <a:rPr lang="en-US" sz="1200" b="0" dirty="0">
                <a:effectLst/>
                <a:ea typeface="Roboto Condensed Light" panose="02000000000000000000" pitchFamily="2" charset="0"/>
                <a:cs typeface="Times New Roman" panose="02020603050405020304" pitchFamily="18" charset="0"/>
              </a:rPr>
              <a:t>When you’re not working in close quarters with employees, it’s even more important to involve them in decision making and overcommunicate to close the virtual distance.</a:t>
            </a:r>
          </a:p>
          <a:p>
            <a:pPr marL="171450" lvl="0" indent="-171450">
              <a:lnSpc>
                <a:spcPct val="107000"/>
              </a:lnSpc>
              <a:spcAft>
                <a:spcPts val="800"/>
              </a:spcAft>
              <a:buFont typeface="Arial" panose="020B0604020202020204" pitchFamily="34" charset="0"/>
              <a:buChar char="•"/>
            </a:pPr>
            <a:r>
              <a:rPr lang="en-US" sz="1200" b="0" dirty="0">
                <a:effectLst/>
                <a:ea typeface="Roboto Condensed Light" panose="02000000000000000000" pitchFamily="2" charset="0"/>
                <a:cs typeface="Times New Roman" panose="02020603050405020304" pitchFamily="18" charset="0"/>
              </a:rPr>
              <a:t>Because it’s harder to form trust and camaraderie organically when you’re not sharing physical space, make more of an effort to learn who your employees are as individuals and create those personal connections.</a:t>
            </a:r>
          </a:p>
          <a:p>
            <a:pPr marL="171450" lvl="0" indent="-171450">
              <a:lnSpc>
                <a:spcPct val="107000"/>
              </a:lnSpc>
              <a:spcAft>
                <a:spcPts val="800"/>
              </a:spcAft>
              <a:buFont typeface="Arial" panose="020B0604020202020204" pitchFamily="34" charset="0"/>
              <a:buChar char="•"/>
            </a:pPr>
            <a:r>
              <a:rPr lang="en-US" sz="1200" b="0" dirty="0">
                <a:effectLst/>
                <a:ea typeface="Roboto Condensed Light" panose="02000000000000000000" pitchFamily="2" charset="0"/>
                <a:cs typeface="Times New Roman" panose="02020603050405020304" pitchFamily="18" charset="0"/>
              </a:rPr>
              <a:t>If you can do that, it will be easier to celebrate your employees' personal accomplishments, be honest and open with them, and demonstrate empathy when things don’t go according to plan.</a:t>
            </a:r>
            <a:endParaRPr lang="en-US" sz="1200" b="1" dirty="0">
              <a:effectLst/>
              <a:ea typeface="Roboto Condensed Light" panose="02000000000000000000" pitchFamily="2"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US" sz="1200" b="0" dirty="0">
              <a:effectLst/>
              <a:ea typeface="Roboto Condensed Light" panose="02000000000000000000" pitchFamily="2"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US" sz="1200" b="1" dirty="0">
                <a:effectLst/>
                <a:ea typeface="Roboto Condensed Light" panose="02000000000000000000" pitchFamily="2" charset="0"/>
                <a:cs typeface="Times New Roman" panose="02020603050405020304" pitchFamily="18" charset="0"/>
              </a:rPr>
              <a:t>Relationships with high performers can present unique challenges</a:t>
            </a:r>
            <a:endParaRPr lang="en-CA" sz="1200" dirty="0">
              <a:effectLst/>
              <a:ea typeface="Roboto Condensed Light" panose="02000000000000000000" pitchFamily="2"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200" dirty="0">
                <a:effectLst/>
                <a:ea typeface="Roboto Condensed Light" panose="02000000000000000000" pitchFamily="2" charset="0"/>
                <a:cs typeface="Times New Roman" panose="02020603050405020304" pitchFamily="18" charset="0"/>
              </a:rPr>
              <a:t>If you manage and support high performers, you may face some unique challenges.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200" dirty="0">
                <a:effectLst/>
                <a:ea typeface="Roboto Condensed Light" panose="02000000000000000000" pitchFamily="2" charset="0"/>
                <a:cs typeface="Times New Roman" panose="02020603050405020304" pitchFamily="18" charset="0"/>
              </a:rPr>
              <a:t>What do you think some of these challenges might be?</a:t>
            </a:r>
          </a:p>
          <a:p>
            <a:pPr marL="800100" marR="0" lvl="1" indent="-34290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lang="en-US" sz="1200" i="1" dirty="0">
                <a:effectLst/>
                <a:ea typeface="Roboto Condensed Light" panose="02000000000000000000" pitchFamily="2" charset="0"/>
                <a:cs typeface="Times New Roman" panose="02020603050405020304" pitchFamily="18" charset="0"/>
              </a:rPr>
              <a:t>Pause to let participants answer and discuss.</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You’d think that because high performers are usually engaged and motivated, it should be easy to develop a trusting relationship with them, right?</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Because they often hold themselves to a high standard of work, high performers can feel extra pressure to perform and be more susceptible to burnout.</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They may also have a hard time revealing when there are problems because they don’t want to risk being seen in anything but a positive light.</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For these employees, building trust is especially important: If your high performers know that they can open up to you when they are struggling without fear of repercussion or fear that it will change the way you see them, they will feel safe to have coaching conversations with you.</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As far as development goes, high performers may also be wary of genuinely expressing their desires for certain types of career advancement or skill building if those options include working with another manager or even aspiring to a different role in the organization that would see them leave your team.</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Your high performers need to be reassured that whether they’re on your team or move on to something else, they’ll have your support and can go to you for guidance. </a:t>
            </a: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41</a:t>
            </a:fld>
            <a:endParaRPr lang="en-US"/>
          </a:p>
        </p:txBody>
      </p:sp>
    </p:spTree>
    <p:extLst>
      <p:ext uri="{BB962C8B-B14F-4D97-AF65-F5344CB8AC3E}">
        <p14:creationId xmlns:p14="http://schemas.microsoft.com/office/powerpoint/2010/main" val="1187527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Say:</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huge part of the relationship between you and your team/  revolves around expectations.  Let’s talk for just one minute about expectations.</a:t>
            </a:r>
          </a:p>
          <a:p>
            <a:r>
              <a:rPr lang="en-US" sz="1200" kern="1200">
                <a:solidFill>
                  <a:schemeClr val="tx1"/>
                </a:solidFill>
                <a:effectLst/>
                <a:latin typeface="+mn-lt"/>
                <a:ea typeface="+mn-ea"/>
                <a:cs typeface="+mn-cs"/>
              </a:rPr>
              <a:t>What are some of the expectations that you have about your direct reports?   …….   What so you think ate some expectations they may have about you as their manager?    </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Do: Let the class give a few examples.  </a:t>
            </a:r>
          </a:p>
        </p:txBody>
      </p:sp>
      <p:sp>
        <p:nvSpPr>
          <p:cNvPr id="4" name="Slide Number Placeholder 3"/>
          <p:cNvSpPr>
            <a:spLocks noGrp="1"/>
          </p:cNvSpPr>
          <p:nvPr>
            <p:ph type="sldNum" sz="quarter" idx="5"/>
          </p:nvPr>
        </p:nvSpPr>
        <p:spPr/>
        <p:txBody>
          <a:bodyPr/>
          <a:lstStyle/>
          <a:p>
            <a:fld id="{B765C85B-8CBA-477E-981F-33CABB657DD7}" type="slidenum">
              <a:rPr lang="en-US" smtClean="0"/>
              <a:t>4</a:t>
            </a:fld>
            <a:endParaRPr lang="en-US"/>
          </a:p>
        </p:txBody>
      </p:sp>
    </p:spTree>
    <p:extLst>
      <p:ext uri="{BB962C8B-B14F-4D97-AF65-F5344CB8AC3E}">
        <p14:creationId xmlns:p14="http://schemas.microsoft.com/office/powerpoint/2010/main" val="4033005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Facilitator’s notes:</a:t>
            </a: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i="1" dirty="0">
                <a:effectLst/>
                <a:ea typeface="Roboto Condensed Light" panose="02000000000000000000" pitchFamily="2" charset="0"/>
                <a:cs typeface="Times New Roman" panose="02020603050405020304" pitchFamily="18" charset="0"/>
              </a:rPr>
              <a:t>This activity helps participants reflect on and discuss what building trust looks like in practice. They’ll get to talk about behaviors they struggle with as well as strategies to build trusting relationships with their employees.</a:t>
            </a:r>
            <a:br>
              <a:rPr lang="en-US" sz="1200" i="1" dirty="0">
                <a:effectLst/>
                <a:ea typeface="Roboto Condensed Light" panose="02000000000000000000" pitchFamily="2" charset="0"/>
                <a:cs typeface="Times New Roman" panose="02020603050405020304" pitchFamily="18" charset="0"/>
              </a:rPr>
            </a:b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i="1" dirty="0">
                <a:effectLst/>
                <a:ea typeface="Roboto Condensed Light" panose="02000000000000000000" pitchFamily="2" charset="0"/>
                <a:cs typeface="Times New Roman" panose="02020603050405020304" pitchFamily="18" charset="0"/>
              </a:rPr>
              <a:t>Allot 15 minutes for this activity: 3-4 minutes for participants to write down answers and 12-13 minutes to debrief and discuss.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i="1" dirty="0">
                <a:effectLst/>
                <a:ea typeface="Roboto Condensed Light" panose="02000000000000000000" pitchFamily="2" charset="0"/>
                <a:cs typeface="Times New Roman" panose="02020603050405020304" pitchFamily="18" charset="0"/>
              </a:rPr>
              <a:t>For both virtual and in-person facilitation, choose one of the following options:</a:t>
            </a:r>
            <a:endParaRPr lang="en-CA" sz="1200" dirty="0">
              <a:effectLst/>
              <a:ea typeface="Roboto Condensed Light" panose="02000000000000000000" pitchFamily="2" charset="0"/>
              <a:cs typeface="Times New Roman" panose="02020603050405020304" pitchFamily="18" charset="0"/>
            </a:endParaRPr>
          </a:p>
          <a:p>
            <a:pPr marL="800100" lvl="1" indent="-342900">
              <a:lnSpc>
                <a:spcPct val="107000"/>
              </a:lnSpc>
              <a:buFont typeface="Courier New" panose="02070309020205020404" pitchFamily="49" charset="0"/>
              <a:buChar char="o"/>
            </a:pPr>
            <a:r>
              <a:rPr lang="en-US" sz="1200" i="1" dirty="0">
                <a:effectLst/>
                <a:ea typeface="Roboto Condensed Light" panose="02000000000000000000" pitchFamily="2" charset="0"/>
                <a:cs typeface="Times New Roman" panose="02020603050405020304" pitchFamily="18" charset="0"/>
              </a:rPr>
              <a:t>Option 1: Participants write down examples of trust-building practices for each behavior. They can then share verbally with the larger group during the debrief.</a:t>
            </a:r>
            <a:endParaRPr lang="en-CA" sz="1200" dirty="0">
              <a:effectLst/>
              <a:ea typeface="Roboto Condensed Light" panose="02000000000000000000" pitchFamily="2" charset="0"/>
              <a:cs typeface="Times New Roman" panose="02020603050405020304" pitchFamily="18" charset="0"/>
            </a:endParaRPr>
          </a:p>
          <a:p>
            <a:pPr marL="800100" lvl="1" indent="-342900">
              <a:lnSpc>
                <a:spcPct val="107000"/>
              </a:lnSpc>
              <a:spcAft>
                <a:spcPts val="800"/>
              </a:spcAft>
              <a:buFont typeface="Courier New" panose="02070309020205020404" pitchFamily="49" charset="0"/>
              <a:buChar char="o"/>
            </a:pPr>
            <a:r>
              <a:rPr lang="en-US" sz="1200" i="1" dirty="0">
                <a:effectLst/>
                <a:ea typeface="Roboto Condensed Light" panose="02000000000000000000" pitchFamily="2" charset="0"/>
                <a:cs typeface="Times New Roman" panose="02020603050405020304" pitchFamily="18" charset="0"/>
              </a:rPr>
              <a:t>Option 2: Have participants input their answers using a site such as </a:t>
            </a:r>
            <a:r>
              <a:rPr lang="en-US" sz="1200" i="1" dirty="0" err="1">
                <a:effectLst/>
                <a:ea typeface="Roboto Condensed Light" panose="02000000000000000000" pitchFamily="2" charset="0"/>
                <a:cs typeface="Times New Roman" panose="02020603050405020304" pitchFamily="18" charset="0"/>
              </a:rPr>
              <a:t>PollEverywhere</a:t>
            </a:r>
            <a:r>
              <a:rPr lang="en-US" sz="1200" i="1" dirty="0">
                <a:effectLst/>
                <a:ea typeface="Roboto Condensed Light" panose="02000000000000000000" pitchFamily="2" charset="0"/>
                <a:cs typeface="Times New Roman" panose="02020603050405020304" pitchFamily="18" charset="0"/>
              </a:rPr>
              <a:t> or a prepared survey such as a Google Form. In the debrief, the facilitator can display the responses and guide a discussion on the examples participants have provided.</a:t>
            </a:r>
          </a:p>
          <a:p>
            <a:pPr marL="342900" lvl="0" indent="-342900">
              <a:lnSpc>
                <a:spcPct val="107000"/>
              </a:lnSpc>
              <a:spcAft>
                <a:spcPts val="800"/>
              </a:spcAft>
              <a:buFont typeface="Symbol" panose="05050102010706020507" pitchFamily="18" charset="2"/>
              <a:buChar char=""/>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Speaker’s notes:</a:t>
            </a:r>
            <a:br>
              <a:rPr lang="en-US" sz="1200" b="1" i="1" dirty="0">
                <a:effectLst/>
                <a:ea typeface="Roboto Condensed Light" panose="02000000000000000000" pitchFamily="2" charset="0"/>
                <a:cs typeface="Times New Roman" panose="02020603050405020304" pitchFamily="18" charset="0"/>
              </a:rPr>
            </a:br>
            <a:r>
              <a:rPr lang="en-US" sz="1200" i="1" dirty="0">
                <a:effectLst/>
                <a:ea typeface="Roboto Condensed Light" panose="02000000000000000000" pitchFamily="2" charset="0"/>
                <a:cs typeface="Times New Roman" panose="02020603050405020304" pitchFamily="18" charset="0"/>
              </a:rPr>
              <a:t>Modify as needed depending on which option you chose.</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Because building trust is so important to the coaching relationship, we’re going to spend a bit of time talking about building trust and some of the challenges that come with this.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In your handbook, you’ll find a list of the trust-building behaviors and space beside each behavior. Take five minutes to think about what these behaviors look like in practice.</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Your answers can include things you personally do to build trust, things you’d like to try, or things that you’ve seen your own managers and leaders do to build trust.</a:t>
            </a:r>
          </a:p>
          <a:p>
            <a:pPr marL="800100" lvl="1" indent="-342900">
              <a:lnSpc>
                <a:spcPct val="107000"/>
              </a:lnSpc>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For example, for “Communicate often,” maybe you send a weekly update to your team to fill them in on what you’ve been doing to help the team, support their goals, or put their feedback into action.</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Then, we’ll take some time to debrief as a group and discuss our answers.</a:t>
            </a:r>
          </a:p>
          <a:p>
            <a:pPr marL="342900" lvl="0" indent="-342900">
              <a:lnSpc>
                <a:spcPct val="107000"/>
              </a:lnSpc>
              <a:spcAft>
                <a:spcPts val="800"/>
              </a:spcAft>
              <a:buFont typeface="Symbol" panose="05050102010706020507" pitchFamily="18" charset="2"/>
              <a:buChar char=""/>
            </a:pPr>
            <a:endParaRPr lang="en-US" sz="1200" i="1" dirty="0">
              <a:effectLst/>
              <a:ea typeface="Roboto Condensed Light" panose="02000000000000000000" pitchFamily="2"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US" sz="1200" i="1" dirty="0">
                <a:effectLst/>
                <a:ea typeface="Roboto Condensed Light" panose="02000000000000000000" pitchFamily="2" charset="0"/>
                <a:cs typeface="Times New Roman" panose="02020603050405020304" pitchFamily="18" charset="0"/>
              </a:rPr>
              <a:t>During the debrief, ask questions like:</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i="1" dirty="0">
                <a:effectLst/>
                <a:ea typeface="Roboto Condensed Light" panose="02000000000000000000" pitchFamily="2" charset="0"/>
                <a:cs typeface="Times New Roman" panose="02020603050405020304" pitchFamily="18" charset="0"/>
              </a:rPr>
              <a:t>What practices did you come up with?</a:t>
            </a:r>
          </a:p>
          <a:p>
            <a:pPr marL="342900" lvl="0" indent="-342900">
              <a:lnSpc>
                <a:spcPct val="107000"/>
              </a:lnSpc>
              <a:buFont typeface="Symbol" panose="05050102010706020507" pitchFamily="18" charset="2"/>
              <a:buChar char=""/>
            </a:pPr>
            <a:r>
              <a:rPr lang="en-US" sz="1200" i="1" dirty="0">
                <a:effectLst/>
                <a:ea typeface="Roboto Condensed Light" panose="02000000000000000000" pitchFamily="2" charset="0"/>
                <a:cs typeface="Times New Roman" panose="02020603050405020304" pitchFamily="18" charset="0"/>
              </a:rPr>
              <a:t>Are there any behaviors you find especially challenging? How can you improve?</a:t>
            </a:r>
          </a:p>
          <a:p>
            <a:pPr marL="342900" lvl="0" indent="-342900">
              <a:lnSpc>
                <a:spcPct val="107000"/>
              </a:lnSpc>
              <a:buFont typeface="Symbol" panose="05050102010706020507" pitchFamily="18" charset="2"/>
              <a:buChar char=""/>
            </a:pPr>
            <a:r>
              <a:rPr lang="en-US" sz="1200" i="1" dirty="0">
                <a:effectLst/>
                <a:ea typeface="Roboto Condensed Light" panose="02000000000000000000" pitchFamily="2" charset="0"/>
                <a:cs typeface="Times New Roman" panose="02020603050405020304" pitchFamily="18" charset="0"/>
              </a:rPr>
              <a:t>Would any of these practices change in a virtual or hybrid setting? If so, how?</a:t>
            </a:r>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42</a:t>
            </a:fld>
            <a:endParaRPr lang="en-US"/>
          </a:p>
        </p:txBody>
      </p:sp>
    </p:spTree>
    <p:extLst>
      <p:ext uri="{BB962C8B-B14F-4D97-AF65-F5344CB8AC3E}">
        <p14:creationId xmlns:p14="http://schemas.microsoft.com/office/powerpoint/2010/main" val="25652359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200" b="1" dirty="0">
                <a:effectLst/>
                <a:ea typeface="Roboto Condensed Light" panose="02000000000000000000" pitchFamily="2" charset="0"/>
                <a:cs typeface="Times New Roman" panose="02020603050405020304" pitchFamily="18" charset="0"/>
              </a:rPr>
              <a:t>Speaker’s notes:</a:t>
            </a:r>
          </a:p>
          <a:p>
            <a:pPr marL="0" lvl="0" indent="0">
              <a:lnSpc>
                <a:spcPct val="107000"/>
              </a:lnSpc>
              <a:buFont typeface="Symbol" panose="05050102010706020507" pitchFamily="18" charset="2"/>
              <a:buNone/>
            </a:pPr>
            <a:endParaRPr lang="en-US"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We’ve talked about the knowledge, mindset, and relationship foundations you need to build the groundwork for great coaching.</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Now, we’re going to talk about the strategies that those foundations support: the 4A’s themselves.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Again, these strategies aren’t a checklist for you to go through with your employees. These are tools you can use to become a better coach and guide your employees to reach their performance and development goals.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The 4A’s are active listening, asking powerful questions, action planning, and adapting your coaching. Let’s talk about each of them in greater detail.</a:t>
            </a:r>
            <a:endParaRPr lang="en-CA" sz="1200" dirty="0">
              <a:effectLst/>
              <a:ea typeface="Roboto Condensed Light" panose="02000000000000000000" pitchFamily="2"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43</a:t>
            </a:fld>
            <a:endParaRPr lang="en-US"/>
          </a:p>
        </p:txBody>
      </p:sp>
    </p:spTree>
    <p:extLst>
      <p:ext uri="{BB962C8B-B14F-4D97-AF65-F5344CB8AC3E}">
        <p14:creationId xmlns:p14="http://schemas.microsoft.com/office/powerpoint/2010/main" val="37273802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effectLst/>
                <a:ea typeface="Roboto Condensed Light" panose="02000000000000000000" pitchFamily="2" charset="0"/>
                <a:cs typeface="Times New Roman" panose="02020603050405020304" pitchFamily="18" charset="0"/>
              </a:rPr>
              <a:t>Speaker’s notes:</a:t>
            </a:r>
          </a:p>
          <a:p>
            <a:pPr>
              <a:lnSpc>
                <a:spcPct val="107000"/>
              </a:lnSpc>
              <a:spcAft>
                <a:spcPts val="800"/>
              </a:spcAft>
            </a:pPr>
            <a:endParaRPr lang="en-US" sz="1200" b="1"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What does it mean to be an active listener?</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Have you ever been in a situation where it feels like someone is hearing the words that are coming out of your mouth but not really listening to or understanding your message? I know I have! There’s a huge difference between hearing and listening.</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What do you think active listening means?</a:t>
            </a:r>
          </a:p>
          <a:p>
            <a:pPr marL="800100" lvl="1" indent="-342900">
              <a:lnSpc>
                <a:spcPct val="107000"/>
              </a:lnSpc>
              <a:buFont typeface="Courier New" panose="02070309020205020404" pitchFamily="49" charset="0"/>
              <a:buChar char="o"/>
            </a:pPr>
            <a:r>
              <a:rPr lang="en-US" sz="1200" i="1" dirty="0">
                <a:effectLst/>
                <a:ea typeface="Roboto Condensed Light" panose="02000000000000000000" pitchFamily="2" charset="0"/>
                <a:cs typeface="Times New Roman" panose="02020603050405020304" pitchFamily="18" charset="0"/>
              </a:rPr>
              <a:t>Pause to let participants share their ideas</a:t>
            </a:r>
            <a:r>
              <a:rPr lang="en-US" sz="1200" i="0" dirty="0">
                <a:effectLst/>
                <a:ea typeface="Roboto Condensed Light" panose="02000000000000000000" pitchFamily="2" charset="0"/>
                <a:cs typeface="Times New Roman" panose="02020603050405020304" pitchFamily="18" charset="0"/>
              </a:rPr>
              <a:t>.</a:t>
            </a:r>
            <a:endParaRPr lang="en-CA" sz="1200" i="1"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These are great suggestions! Active listening means engaging with your employee and their message instead of passively hearing their words or waiting for your turn to talk.</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As the term implies, active listening involves extra work on your part to make sure you’re fully present and understanding what your employee has to say.</a:t>
            </a:r>
          </a:p>
          <a:p>
            <a:pPr marL="342900" lvl="0" indent="-342900">
              <a:lnSpc>
                <a:spcPct val="107000"/>
              </a:lnSpc>
              <a:spcAft>
                <a:spcPts val="800"/>
              </a:spcAft>
              <a:buFont typeface="Symbol" panose="05050102010706020507" pitchFamily="18" charset="2"/>
              <a:buChar char=""/>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Active listening behaviors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 want to know what you do to let someone know they have your attention and that you’re actively listening to them.</a:t>
            </a:r>
          </a:p>
          <a:p>
            <a:pPr marL="800100" lvl="1" indent="-342900">
              <a:lnSpc>
                <a:spcPct val="107000"/>
              </a:lnSpc>
              <a:buFont typeface="Courier New" panose="02070309020205020404" pitchFamily="49" charset="0"/>
              <a:buChar char="o"/>
            </a:pPr>
            <a:r>
              <a:rPr lang="en-US" sz="1200" i="1" dirty="0">
                <a:effectLst/>
                <a:ea typeface="Roboto Condensed Light" panose="02000000000000000000" pitchFamily="2" charset="0"/>
                <a:cs typeface="Times New Roman" panose="02020603050405020304" pitchFamily="18" charset="0"/>
              </a:rPr>
              <a:t>Pause to let participants share their ideas</a:t>
            </a:r>
            <a:r>
              <a:rPr lang="en-US" sz="1200" i="0" dirty="0">
                <a:effectLst/>
                <a:ea typeface="Roboto Condensed Light" panose="02000000000000000000" pitchFamily="2" charset="0"/>
                <a:cs typeface="Times New Roman" panose="02020603050405020304" pitchFamily="18" charset="0"/>
              </a:rPr>
              <a:t>.</a:t>
            </a:r>
            <a:endParaRPr lang="en-US"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Great ideas! There are a few behaviors that can help you become a better active listener.</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Although it seems very basic, provide the person you’re talking to with your undivided attention. This means putting your phone away, turning over the papers on your desk so you can’t look at them, and not checking your email or trying to multitask. This is also a trust-building behavior: You’re showing your employee that you value what they have to say and don’t want anything to interfere with your conversation.</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Truly listen instead of thinking of what you’re going to say next. It takes practice to stop your brain from preparing a response while the other person is talking, but remind yourself that in a coaching conversation, their thoughts should be top of mind.</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 great way to make sure you’re connecting with your employees and understanding what they’re saying is to listen and paraphrase what you hear back to them. You might find yourself paraphrasing something incorrectly and your employee responding, “Not quite. What I meant was more like…” This is good because it makes sure you’re on the same page and not misinterpreting. Your employee may also express something like, “Exactly!” and feel reassured that you’re listening if you paraphrase something correctly.</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Finally, active listening is about communication, and the words that your employees say are only one small part of the communication big picture. Their tone and body language provide context for the words and reveal more information.</a:t>
            </a:r>
            <a:r>
              <a:rPr lang="en-CA" sz="1200" dirty="0">
                <a:effectLst/>
                <a:ea typeface="Roboto Condensed Light" panose="02000000000000000000" pitchFamily="2" charset="0"/>
                <a:cs typeface="Times New Roman" panose="02020603050405020304" pitchFamily="18" charset="0"/>
              </a:rPr>
              <a:t> </a:t>
            </a:r>
            <a:r>
              <a:rPr lang="en-US" sz="1200" dirty="0">
                <a:effectLst/>
                <a:ea typeface="Roboto Condensed Light" panose="02000000000000000000" pitchFamily="2" charset="0"/>
                <a:cs typeface="Times New Roman" panose="02020603050405020304" pitchFamily="18" charset="0"/>
              </a:rPr>
              <a:t>If someone says, “I’m fine!” but their shoulders are slumped and they seem worn out, do you think that they’re actually fine? Pay attention to visual and physical cues.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Also, be mindful of your body language. If you want to send the message that you’re listening, face the person you’re talking to, make eye contact, and engage your body when you talk. For example, even if you’re not an expressive talker, nodding while someone is talking and you don’t want to interrupt says to them, “I’m hearing what you’re saying. Go on!”</a:t>
            </a:r>
            <a:endParaRPr lang="en-CA" sz="1200" dirty="0">
              <a:effectLst/>
              <a:ea typeface="Roboto Condensed Light" panose="02000000000000000000" pitchFamily="2"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44</a:t>
            </a:fld>
            <a:endParaRPr lang="en-US"/>
          </a:p>
        </p:txBody>
      </p:sp>
    </p:spTree>
    <p:extLst>
      <p:ext uri="{BB962C8B-B14F-4D97-AF65-F5344CB8AC3E}">
        <p14:creationId xmlns:p14="http://schemas.microsoft.com/office/powerpoint/2010/main" val="3565952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Speaker’s notes:</a:t>
            </a:r>
          </a:p>
          <a:p>
            <a:pPr>
              <a:lnSpc>
                <a:spcPct val="107000"/>
              </a:lnSpc>
              <a:spcAft>
                <a:spcPts val="800"/>
              </a:spcAft>
            </a:pPr>
            <a:endParaRPr lang="en-US" sz="1200" b="1"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Special considerations for active listening in virtual settings</a:t>
            </a:r>
            <a:endParaRPr lang="en-US"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Speaking of tone and body language, in a world of work where more and more communication happens virtually, managers need to get better at communicating through virtual media like video chats, phone calls, and instant message conversations. Coaching can happen using any of those media. </a:t>
            </a: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Just because you’re not literally face-to-face doesn’t mean body language doesn’t matter. For example, the equivalent of “eye contact” in a virtual setting is looking directly at the camera or setting up your screen so that when you look at the employee when they’re speaking, you’re facing them.</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Whenever you’re communicating virtually with your employees, you may need to paraphrase or check in more often to make sure that nothing is being lost in translation through whatever medium you’re using.</a:t>
            </a: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Be aware of other things that get lost in translation, like the tone of someone’s voice or punctuation. Imagine you asked me to do something and I responded, “Okay.” with a period at the end of the message. Now imagine that I responded with, “Okay!” with an exclamation point. Do they have different meanings?</a:t>
            </a:r>
          </a:p>
          <a:p>
            <a:pPr marL="800100" lvl="1" indent="-342900">
              <a:lnSpc>
                <a:spcPct val="107000"/>
              </a:lnSpc>
              <a:spcAft>
                <a:spcPts val="800"/>
              </a:spcAft>
              <a:buFont typeface="Courier New" panose="02070309020205020404" pitchFamily="49" charset="0"/>
              <a:buChar char="o"/>
            </a:pPr>
            <a:r>
              <a:rPr lang="en-US" sz="1200" i="1" dirty="0">
                <a:effectLst/>
                <a:ea typeface="Roboto Condensed Light" panose="02000000000000000000" pitchFamily="2" charset="0"/>
                <a:cs typeface="Times New Roman" panose="02020603050405020304" pitchFamily="18" charset="0"/>
              </a:rPr>
              <a:t>Pause to let the participants share their ideas</a:t>
            </a:r>
            <a:r>
              <a:rPr lang="en-US" sz="1200" i="0" dirty="0">
                <a:effectLst/>
                <a:ea typeface="Roboto Condensed Light" panose="02000000000000000000" pitchFamily="2" charset="0"/>
                <a:cs typeface="Times New Roman" panose="02020603050405020304" pitchFamily="18" charset="0"/>
              </a:rPr>
              <a:t>.</a:t>
            </a:r>
          </a:p>
          <a:p>
            <a:pPr marL="342900" lvl="0" indent="-342900">
              <a:lnSpc>
                <a:spcPct val="107000"/>
              </a:lnSpc>
              <a:spcAft>
                <a:spcPts val="800"/>
              </a:spcAft>
              <a:buFont typeface="Symbol" panose="05050102010706020507" pitchFamily="18" charset="2"/>
              <a:buChar char=""/>
            </a:pPr>
            <a:r>
              <a:rPr lang="en-US" sz="1200" i="0" dirty="0">
                <a:effectLst/>
                <a:ea typeface="Roboto Condensed Light" panose="02000000000000000000" pitchFamily="2" charset="0"/>
                <a:cs typeface="Times New Roman" panose="02020603050405020304" pitchFamily="18" charset="0"/>
              </a:rPr>
              <a:t>Well, the truth is, you have no idea if they have different meanings. Maybe I never use exclamation points. Maybe I always use them! Maybe I was distracted. Don’t rush to conclusions, and if you’re unsure, don’t be afraid to ask for clarification.</a:t>
            </a:r>
            <a:endParaRPr lang="en-CA" sz="1200" i="1" dirty="0">
              <a:effectLst/>
              <a:ea typeface="Roboto Condensed Light" panose="02000000000000000000" pitchFamily="2"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45</a:t>
            </a:fld>
            <a:endParaRPr lang="en-US"/>
          </a:p>
        </p:txBody>
      </p:sp>
    </p:spTree>
    <p:extLst>
      <p:ext uri="{BB962C8B-B14F-4D97-AF65-F5344CB8AC3E}">
        <p14:creationId xmlns:p14="http://schemas.microsoft.com/office/powerpoint/2010/main" val="11678964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200" b="1" dirty="0">
                <a:effectLst/>
                <a:ea typeface="Roboto Condensed Light" panose="02000000000000000000" pitchFamily="2" charset="0"/>
                <a:cs typeface="Times New Roman" panose="02020603050405020304" pitchFamily="18" charset="0"/>
              </a:rPr>
              <a:t>Speaker’s notes:</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1200" b="1" dirty="0">
              <a:effectLst/>
              <a:ea typeface="Roboto Condensed Light" panose="02000000000000000000" pitchFamily="2"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200" b="1" dirty="0">
                <a:effectLst/>
                <a:ea typeface="Roboto Condensed Light" panose="02000000000000000000" pitchFamily="2" charset="0"/>
                <a:cs typeface="Times New Roman" panose="02020603050405020304" pitchFamily="18" charset="0"/>
              </a:rPr>
              <a:t>Powerful questions and active listening go hand in hand</a:t>
            </a:r>
            <a:endParaRPr lang="en-CA" sz="1200" b="1"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Part of being a great coach is guiding conversations with your employees in a way that helps them discover new insights.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Guiding the conversation with powerful questions goes hand in hand with active listening.</a:t>
            </a:r>
            <a:r>
              <a:rPr lang="en-CA" sz="1200" dirty="0">
                <a:effectLst/>
                <a:ea typeface="Roboto Condensed Light" panose="02000000000000000000" pitchFamily="2" charset="0"/>
                <a:cs typeface="Times New Roman" panose="02020603050405020304" pitchFamily="18" charset="0"/>
              </a:rPr>
              <a:t> </a:t>
            </a:r>
            <a:r>
              <a:rPr lang="en-US" sz="1200" dirty="0">
                <a:effectLst/>
                <a:ea typeface="Roboto Condensed Light" panose="02000000000000000000" pitchFamily="2" charset="0"/>
                <a:cs typeface="Times New Roman" panose="02020603050405020304" pitchFamily="18" charset="0"/>
              </a:rPr>
              <a:t>If you’re asking thought-provoking questions but not truly listening to the answers, you’re not supporting your employee.</a:t>
            </a:r>
            <a:r>
              <a:rPr lang="en-CA" sz="1200" dirty="0">
                <a:effectLst/>
                <a:ea typeface="Roboto Condensed Light" panose="02000000000000000000" pitchFamily="2" charset="0"/>
                <a:cs typeface="Times New Roman" panose="02020603050405020304" pitchFamily="18" charset="0"/>
              </a:rPr>
              <a:t> </a:t>
            </a:r>
            <a:r>
              <a:rPr lang="en-US" sz="1200" dirty="0">
                <a:effectLst/>
                <a:ea typeface="Roboto Condensed Light" panose="02000000000000000000" pitchFamily="2" charset="0"/>
                <a:cs typeface="Times New Roman" panose="02020603050405020304" pitchFamily="18" charset="0"/>
              </a:rPr>
              <a:t>And if you don’t ask questions, or the questions you ask don’t give your employee the opportunity to reflect and open up, you’ll close down the conversation.</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Powerful questions help your employees identify problems, challenge them to identify new insights, guide them from problems to solutions, and create space for big breakthroughs. Questions also help you learn information you may be missing about your employees.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Think of a coaching conversation as a tree. The roots of the tree are your relationship with the employee, the knowledge you bring as a coach, and your mindset.</a:t>
            </a:r>
            <a:r>
              <a:rPr lang="en-CA" sz="1200" dirty="0">
                <a:effectLst/>
                <a:ea typeface="Roboto Condensed Light" panose="02000000000000000000" pitchFamily="2" charset="0"/>
                <a:cs typeface="Times New Roman" panose="02020603050405020304" pitchFamily="18" charset="0"/>
              </a:rPr>
              <a:t> </a:t>
            </a:r>
            <a:r>
              <a:rPr lang="en-US" sz="1200" dirty="0">
                <a:effectLst/>
                <a:ea typeface="Roboto Condensed Light" panose="02000000000000000000" pitchFamily="2" charset="0"/>
                <a:cs typeface="Times New Roman" panose="02020603050405020304" pitchFamily="18" charset="0"/>
              </a:rPr>
              <a:t>With powerful questions, you’ll generate different branches and directions for the conversation to thrive and grow depending on what your employee’s response is.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Not asking questions, or asking questions that don’t actually generate insight, is like cutting off a branch of the tree before it has the chance to develop. Encourage the conversation to flourish!</a:t>
            </a:r>
          </a:p>
          <a:p>
            <a:pPr marL="342900" lvl="0" indent="-342900">
              <a:lnSpc>
                <a:spcPct val="107000"/>
              </a:lnSpc>
              <a:spcAft>
                <a:spcPts val="800"/>
              </a:spcAft>
              <a:buFont typeface="Symbol" panose="05050102010706020507" pitchFamily="18" charset="2"/>
              <a:buChar char=""/>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Types of powerful questions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So, what kinds of powerful questions can help you guide conversations with employees?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Get the conversation started with opening questions, like “What’s on your mind?” and “Tell me about how the last month has been for you at work.”</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To help employees identify problems, ask questions like, “What’s the real challenge here for you?” and “What’s in the way of you achieving your goal?”</a:t>
            </a:r>
            <a:endParaRPr lang="en-CA" sz="1200" dirty="0">
              <a:effectLst/>
              <a:ea typeface="Roboto Condensed Light" panose="02000000000000000000" pitchFamily="2"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46</a:t>
            </a:fld>
            <a:endParaRPr lang="en-US"/>
          </a:p>
        </p:txBody>
      </p:sp>
    </p:spTree>
    <p:extLst>
      <p:ext uri="{BB962C8B-B14F-4D97-AF65-F5344CB8AC3E}">
        <p14:creationId xmlns:p14="http://schemas.microsoft.com/office/powerpoint/2010/main" val="34963724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200" b="1" dirty="0">
                <a:effectLst/>
                <a:ea typeface="Roboto Condensed Light" panose="02000000000000000000" pitchFamily="2" charset="0"/>
                <a:cs typeface="Times New Roman" panose="02020603050405020304" pitchFamily="18" charset="0"/>
              </a:rPr>
              <a:t>Speaker’s notes:</a:t>
            </a:r>
          </a:p>
          <a:p>
            <a:pPr marL="342900" lvl="0" indent="-342900">
              <a:lnSpc>
                <a:spcPct val="107000"/>
              </a:lnSpc>
              <a:spcAft>
                <a:spcPts val="800"/>
              </a:spcAft>
              <a:buFont typeface="Symbol" panose="05050102010706020507" pitchFamily="18" charset="2"/>
              <a:buChar char=""/>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Types of powerful questions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When it’s time to nudge your employees toward solving a problem, use questions such as, “What options are available to you right now?” or “What have you already tried and how did it go?”</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Finally, to encourage your employees to think about next steps, ask questions like, “What do you need to do – and when – to achieve your goal?” and “What resources are there to help you?”</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You might be wondering, “How do I know if I’m asking the right questions?” Knowing what questions will guide the conversation in a direction that helps the employee is one of the hardest parts of coaching. However, rather than being anxious about asking exactly the right questions, try to focus on asking good questions.</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What makes a good question?</a:t>
            </a:r>
          </a:p>
          <a:p>
            <a:pPr marL="800100" lvl="1" indent="-342900">
              <a:lnSpc>
                <a:spcPct val="107000"/>
              </a:lnSpc>
              <a:buFont typeface="Courier New" panose="02070309020205020404" pitchFamily="49" charset="0"/>
              <a:buChar char="o"/>
            </a:pPr>
            <a:r>
              <a:rPr lang="en-CA" sz="1200" dirty="0">
                <a:effectLst/>
                <a:ea typeface="Roboto Condensed Light" panose="02000000000000000000" pitchFamily="2" charset="0"/>
                <a:cs typeface="Times New Roman" panose="02020603050405020304" pitchFamily="18" charset="0"/>
              </a:rPr>
              <a:t>Good questions are </a:t>
            </a:r>
            <a:r>
              <a:rPr lang="en-US" sz="1200" dirty="0">
                <a:effectLst/>
                <a:ea typeface="Roboto Condensed Light" panose="02000000000000000000" pitchFamily="2" charset="0"/>
                <a:cs typeface="Times New Roman" panose="02020603050405020304" pitchFamily="18" charset="0"/>
              </a:rPr>
              <a:t>genuine questions, not just statements with a question mark at the end.</a:t>
            </a:r>
          </a:p>
          <a:p>
            <a:pPr marL="800100" lvl="1" indent="-342900">
              <a:lnSpc>
                <a:spcPct val="107000"/>
              </a:lnSpc>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They are open-ended, not “yes/no” questions.</a:t>
            </a:r>
          </a:p>
          <a:p>
            <a:pPr marL="800100" lvl="1" indent="-342900">
              <a:lnSpc>
                <a:spcPct val="107000"/>
              </a:lnSpc>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They aren’t designed to prompt your employee to give a specific answer; rather, they encourage your employee to think for themselves, reflect, and even think of questions to ask you.</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Additionally, it’s good to avoid “why?” questions because these can elicit a defensive response. For example, instead of asking, “Why did you do [x]?” ask, “What happened when you did [x]? How did it go?”</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And don’t be afraid to ask questions that you already know the answer to. Just because you know the answer doesn’t mean that the employee does or that they will use that information in the same way you would!</a:t>
            </a: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In your workbook, I’ve included an extended list of powerful questions.</a:t>
            </a:r>
            <a:endParaRPr lang="en-CA" sz="1200" dirty="0">
              <a:effectLst/>
              <a:ea typeface="Roboto Condensed Light" panose="02000000000000000000" pitchFamily="2"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47</a:t>
            </a:fld>
            <a:endParaRPr lang="en-US"/>
          </a:p>
        </p:txBody>
      </p:sp>
    </p:spTree>
    <p:extLst>
      <p:ext uri="{BB962C8B-B14F-4D97-AF65-F5344CB8AC3E}">
        <p14:creationId xmlns:p14="http://schemas.microsoft.com/office/powerpoint/2010/main" val="6252418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Facilitator’s notes:</a:t>
            </a: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i="1" dirty="0">
                <a:effectLst/>
                <a:ea typeface="Roboto Condensed Light" panose="02000000000000000000" pitchFamily="2" charset="0"/>
                <a:cs typeface="Times New Roman" panose="02020603050405020304" pitchFamily="18" charset="0"/>
              </a:rPr>
              <a:t>This activity helps participants identify ways they can use powerful questions to coach their employees.</a:t>
            </a:r>
          </a:p>
          <a:p>
            <a:pPr>
              <a:lnSpc>
                <a:spcPct val="107000"/>
              </a:lnSpc>
              <a:spcAft>
                <a:spcPts val="800"/>
              </a:spcAft>
            </a:pP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i="1" dirty="0">
                <a:effectLst/>
                <a:ea typeface="Roboto Condensed Light" panose="02000000000000000000" pitchFamily="2" charset="0"/>
                <a:cs typeface="Times New Roman" panose="02020603050405020304" pitchFamily="18" charset="0"/>
              </a:rPr>
              <a:t>Allot 10 minutes for this activity: 2-3 minutes for participants to write down answers and 7-8 minutes to debrief and discuss.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i="1" dirty="0">
                <a:effectLst/>
                <a:ea typeface="Roboto Condensed Light" panose="02000000000000000000" pitchFamily="2" charset="0"/>
                <a:cs typeface="Times New Roman" panose="02020603050405020304" pitchFamily="18" charset="0"/>
              </a:rPr>
              <a:t>While the participants are writing down their answers, feel free to play some music to make sure they aren’t working in silence. Choose something that isn’t too distracting.</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i="1" dirty="0">
                <a:effectLst/>
                <a:ea typeface="Roboto Condensed Light" panose="02000000000000000000" pitchFamily="2" charset="0"/>
                <a:cs typeface="Times New Roman" panose="02020603050405020304" pitchFamily="18" charset="0"/>
              </a:rPr>
              <a:t>Have participants answer the questions. For the debrief, have them share one of the questions they’ve thought to use and why they chose that question. Try to focus on critical thinking:</a:t>
            </a:r>
          </a:p>
          <a:p>
            <a:pPr marL="628650" lvl="1" indent="-171450">
              <a:lnSpc>
                <a:spcPct val="107000"/>
              </a:lnSpc>
              <a:buFont typeface="Courier New" panose="02070309020205020404" pitchFamily="49" charset="0"/>
              <a:buChar char="o"/>
            </a:pPr>
            <a:r>
              <a:rPr lang="en-US" sz="1200" i="1" dirty="0">
                <a:effectLst/>
                <a:ea typeface="Roboto Condensed Light" panose="02000000000000000000" pitchFamily="2" charset="0"/>
                <a:cs typeface="Times New Roman" panose="02020603050405020304" pitchFamily="18" charset="0"/>
              </a:rPr>
              <a:t>Why did they choose that question?</a:t>
            </a:r>
          </a:p>
          <a:p>
            <a:pPr marL="628650" lvl="1" indent="-171450">
              <a:lnSpc>
                <a:spcPct val="107000"/>
              </a:lnSpc>
              <a:buFont typeface="Courier New" panose="02070309020205020404" pitchFamily="49" charset="0"/>
              <a:buChar char="o"/>
            </a:pPr>
            <a:r>
              <a:rPr lang="en-US" sz="1200" i="1" dirty="0">
                <a:effectLst/>
                <a:ea typeface="Roboto Condensed Light" panose="02000000000000000000" pitchFamily="2" charset="0"/>
                <a:cs typeface="Times New Roman" panose="02020603050405020304" pitchFamily="18" charset="0"/>
              </a:rPr>
              <a:t>How will that question help guide the conversation?</a:t>
            </a:r>
          </a:p>
          <a:p>
            <a:pPr marL="628650" lvl="1" indent="-171450">
              <a:lnSpc>
                <a:spcPct val="107000"/>
              </a:lnSpc>
              <a:buFont typeface="Courier New" panose="02070309020205020404" pitchFamily="49" charset="0"/>
              <a:buChar char="o"/>
            </a:pPr>
            <a:r>
              <a:rPr lang="en-US" sz="1200" i="1" dirty="0">
                <a:effectLst/>
                <a:ea typeface="Roboto Condensed Light" panose="02000000000000000000" pitchFamily="2" charset="0"/>
                <a:cs typeface="Times New Roman" panose="02020603050405020304" pitchFamily="18" charset="0"/>
              </a:rPr>
              <a:t>What will it help the employee learn?</a:t>
            </a:r>
          </a:p>
          <a:p>
            <a:pPr marL="628650" lvl="1" indent="-171450">
              <a:lnSpc>
                <a:spcPct val="107000"/>
              </a:lnSpc>
              <a:buFont typeface="Courier New" panose="02070309020205020404" pitchFamily="49" charset="0"/>
              <a:buChar char="o"/>
            </a:pPr>
            <a:r>
              <a:rPr lang="en-US" sz="1200" i="1" dirty="0">
                <a:effectLst/>
                <a:ea typeface="Roboto Condensed Light" panose="02000000000000000000" pitchFamily="2" charset="0"/>
                <a:cs typeface="Times New Roman" panose="02020603050405020304" pitchFamily="18" charset="0"/>
              </a:rPr>
              <a:t>What will it help the people manager learn?</a:t>
            </a:r>
            <a:endParaRPr lang="en-CA" sz="1200" dirty="0">
              <a:effectLst/>
              <a:ea typeface="Roboto Condensed Light" panose="02000000000000000000" pitchFamily="2"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Speaker’s notes:</a:t>
            </a: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dirty="0">
                <a:effectLst/>
                <a:ea typeface="Roboto Condensed Light" panose="02000000000000000000" pitchFamily="2" charset="0"/>
                <a:cs typeface="Times New Roman" panose="02020603050405020304" pitchFamily="18" charset="0"/>
              </a:rPr>
              <a:t>Do you remember the second exercise from today when I asked you to identify two employees who could benefit from your coaching? You’re going to keep those employees and their goals in mind for this exercise, as well.</a:t>
            </a:r>
          </a:p>
          <a:p>
            <a:pPr>
              <a:lnSpc>
                <a:spcPct val="107000"/>
              </a:lnSpc>
              <a:spcAft>
                <a:spcPts val="800"/>
              </a:spcAft>
            </a:pPr>
            <a:endParaRPr lang="en-US" sz="1200" dirty="0">
              <a:effectLst/>
              <a:ea typeface="Roboto Condensed Light" panose="02000000000000000000" pitchFamily="2"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US" sz="1200" dirty="0">
                <a:effectLst/>
                <a:ea typeface="Roboto Condensed Light" panose="02000000000000000000" pitchFamily="2" charset="0"/>
                <a:cs typeface="Times New Roman" panose="02020603050405020304" pitchFamily="18" charset="0"/>
              </a:rPr>
              <a:t>This time, take two to three minutes to answer the following question in your handbook:</a:t>
            </a:r>
          </a:p>
          <a:p>
            <a:pPr marL="628650" lvl="1" indent="-171450">
              <a:lnSpc>
                <a:spcPct val="107000"/>
              </a:lnSpc>
              <a:spcAft>
                <a:spcPts val="800"/>
              </a:spcAft>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Choose one of the employees you identified and the goals you could potentially coach them on. What powerful questions could you use to generate reflection, insights, and more information from this employee about that goal? Write down two or three questions.</a:t>
            </a:r>
          </a:p>
          <a:p>
            <a:pPr marL="1085850" lvl="2" indent="-171450">
              <a:lnSpc>
                <a:spcPct val="107000"/>
              </a:lnSpc>
              <a:spcAft>
                <a:spcPts val="800"/>
              </a:spcAft>
              <a:buFont typeface="Calibri" panose="020F0502020204030204" pitchFamily="34" charset="0"/>
              <a:buChar char="–"/>
            </a:pPr>
            <a:r>
              <a:rPr lang="en-US" sz="1200" dirty="0">
                <a:effectLst/>
                <a:ea typeface="Roboto Condensed Light" panose="02000000000000000000" pitchFamily="2" charset="0"/>
                <a:cs typeface="Times New Roman" panose="02020603050405020304" pitchFamily="18" charset="0"/>
              </a:rPr>
              <a:t>For example, perhaps for the high performer who wants to advance their knowledge of a software they use, you might ask, “What have you tried so far to learn more about this software? How did it go? Is there anything you’re still missing?”</a:t>
            </a:r>
          </a:p>
          <a:p>
            <a:pPr marL="628650" lvl="1" indent="-171450">
              <a:lnSpc>
                <a:spcPct val="107000"/>
              </a:lnSpc>
              <a:spcAft>
                <a:spcPts val="800"/>
              </a:spcAft>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Once you’ve written down these questions, think: Why did you choose these questions? How will they help you coach this employee?</a:t>
            </a:r>
          </a:p>
          <a:p>
            <a:pPr marL="1085850" lvl="2" indent="-171450">
              <a:lnSpc>
                <a:spcPct val="107000"/>
              </a:lnSpc>
              <a:spcAft>
                <a:spcPts val="800"/>
              </a:spcAft>
              <a:buFont typeface="Calibri" panose="020F0502020204030204" pitchFamily="34" charset="0"/>
              <a:buChar char="–"/>
            </a:pPr>
            <a:r>
              <a:rPr lang="en-US" sz="1200" dirty="0">
                <a:effectLst/>
                <a:ea typeface="Roboto Condensed Light" panose="02000000000000000000" pitchFamily="2" charset="0"/>
                <a:cs typeface="Times New Roman" panose="02020603050405020304" pitchFamily="18" charset="0"/>
              </a:rPr>
              <a:t>For example, the questions you asked that high performer would help you get up to speed on what they’ve tried, help you get a sense of their confidence level with self-directed learning, and prompt the employee to think about missing pieces and what else they might need to be successful.</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When you’ve finished, we’ll debrief as a group and share some of the questions you came up with and why you chose them.</a:t>
            </a: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48</a:t>
            </a:fld>
            <a:endParaRPr lang="en-US"/>
          </a:p>
        </p:txBody>
      </p:sp>
    </p:spTree>
    <p:extLst>
      <p:ext uri="{BB962C8B-B14F-4D97-AF65-F5344CB8AC3E}">
        <p14:creationId xmlns:p14="http://schemas.microsoft.com/office/powerpoint/2010/main" val="27215526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effectLst/>
                <a:ea typeface="Roboto Condensed Light" panose="02000000000000000000" pitchFamily="2" charset="0"/>
                <a:cs typeface="Times New Roman" panose="02020603050405020304" pitchFamily="18" charset="0"/>
              </a:rPr>
              <a:t>Speaker’s notes:</a:t>
            </a:r>
          </a:p>
          <a:p>
            <a:pPr>
              <a:lnSpc>
                <a:spcPct val="107000"/>
              </a:lnSpc>
              <a:spcAft>
                <a:spcPts val="800"/>
              </a:spcAft>
            </a:pPr>
            <a:endParaRPr lang="en-US" sz="1200" b="1"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Coaching is not a one-and-done conversation, so action planning is key</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Coaching is never a one-and-done conversation. It involves building a trusting relationship before and during the conversations, and it also doesn’t stop when a conversation is over.</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To help your employees make progress toward their goals, include action planning in your coaching conversations.</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Now, when I say “action plan,” what do you think this means? What do you think it should include?</a:t>
            </a:r>
          </a:p>
          <a:p>
            <a:pPr marL="800100" lvl="1" indent="-342900">
              <a:lnSpc>
                <a:spcPct val="107000"/>
              </a:lnSpc>
              <a:buFont typeface="Courier New" panose="02070309020205020404" pitchFamily="49" charset="0"/>
              <a:buChar char="o"/>
            </a:pPr>
            <a:r>
              <a:rPr lang="en-US" sz="1200" i="1" dirty="0">
                <a:effectLst/>
                <a:ea typeface="Roboto Condensed Light" panose="02000000000000000000" pitchFamily="2" charset="0"/>
                <a:cs typeface="Times New Roman" panose="02020603050405020304" pitchFamily="18" charset="0"/>
              </a:rPr>
              <a:t>Pause here to let participants share their thoughts</a:t>
            </a:r>
            <a:r>
              <a:rPr lang="en-US" sz="1200" i="0" dirty="0">
                <a:effectLst/>
                <a:ea typeface="Roboto Condensed Light" panose="02000000000000000000" pitchFamily="2" charset="0"/>
                <a:cs typeface="Times New Roman" panose="02020603050405020304" pitchFamily="18" charset="0"/>
              </a:rPr>
              <a:t>.</a:t>
            </a:r>
            <a:endParaRPr lang="en-CA" sz="1200" i="1"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These are great suggestions! In action planning, you work with your employee to help them decide what to do next and when. Again, this is led by the employee; you are not telling them what to do. You are guiding them to put the next steps they’ve identified into action.</a:t>
            </a:r>
          </a:p>
          <a:p>
            <a:pPr marL="342900" lvl="0" indent="-342900">
              <a:lnSpc>
                <a:spcPct val="107000"/>
              </a:lnSpc>
              <a:spcAft>
                <a:spcPts val="800"/>
              </a:spcAft>
              <a:buFont typeface="Symbol" panose="05050102010706020507" pitchFamily="18" charset="2"/>
              <a:buChar char=""/>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Action planning not only creates accountability, but it also provides added support</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Action planning creates accountability for your employees to drive their performance and development, but it also gives you a chance to ensure they have the support they need.</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Although the process is employee-led, it doesn’t mean you’re not involved. In fact, part of action planning is you guiding the employee to clarify what they will be responsible for and anything that you’ll be responsible for.</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For example, perhaps your employee has identified a stretch goal they’d like to work toward. However, this stretch goal involves collaborating with a stakeholder they’ve never worked with before on a project your employee wants to propose.</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In this scenario, an action plan might include the employee suggesting that they prepare a business case for the project. But it may also include the employee asking you to facilitate an introduction and even attend a first meeting between them and the stakeholder to set them up for success.</a:t>
            </a:r>
          </a:p>
          <a:p>
            <a:pPr marL="342900" lvl="0" indent="-342900">
              <a:lnSpc>
                <a:spcPct val="107000"/>
              </a:lnSpc>
              <a:spcAft>
                <a:spcPts val="800"/>
              </a:spcAft>
              <a:buFont typeface="Symbol" panose="05050102010706020507" pitchFamily="18" charset="2"/>
              <a:buChar char=""/>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Key action planning behaviors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The actual output of action planning may vary depending on the situation. The employee could suggest a list of behaviors to practice, an assignment to complete, an email to send, or a follow-up meeting with you.</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No matter what the action plan ends up looking like, remember that you and your employee should be on the same page about the goal, problem, or solution they’ve identified before they develop an action plan.</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Remember the “next steps” questions we talked about earlier? These questions are a great way to get into action planning. Ask your employee what they need to do to be successful or execute the solution they’ve identified.</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Decide together what actions will be taken and clarify what your employee will do and what you will do to help them.</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It’s a great idea to have the employee document the action plan in some way, even if it’s a quick email that summarizes the most important information. If relevant and helpful, the employee can also document a timeline to keep the action plan on track.</a:t>
            </a: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If you work in a virtual setting, action planning is even more important to stay connected and to provide support from a distance. Remember, in virtual settings, it’s always better to overcommunicate rather than </a:t>
            </a:r>
            <a:r>
              <a:rPr lang="en-US" sz="1200" dirty="0" err="1">
                <a:effectLst/>
                <a:ea typeface="Roboto Condensed Light" panose="02000000000000000000" pitchFamily="2" charset="0"/>
                <a:cs typeface="Times New Roman" panose="02020603050405020304" pitchFamily="18" charset="0"/>
              </a:rPr>
              <a:t>undercommunicate</a:t>
            </a:r>
            <a:r>
              <a:rPr lang="en-US" sz="1200" dirty="0">
                <a:effectLst/>
                <a:ea typeface="Roboto Condensed Light" panose="02000000000000000000" pitchFamily="2" charset="0"/>
                <a:cs typeface="Times New Roman" panose="02020603050405020304" pitchFamily="18" charset="0"/>
              </a:rPr>
              <a:t>. Take extra steps to confirm and clarify what your employee means.</a:t>
            </a:r>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49</a:t>
            </a:fld>
            <a:endParaRPr lang="en-US"/>
          </a:p>
        </p:txBody>
      </p:sp>
    </p:spTree>
    <p:extLst>
      <p:ext uri="{BB962C8B-B14F-4D97-AF65-F5344CB8AC3E}">
        <p14:creationId xmlns:p14="http://schemas.microsoft.com/office/powerpoint/2010/main" val="22617445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effectLst/>
                <a:ea typeface="Roboto Condensed Light" panose="02000000000000000000" pitchFamily="2" charset="0"/>
                <a:cs typeface="Times New Roman" panose="02020603050405020304" pitchFamily="18" charset="0"/>
              </a:rPr>
              <a:t>Speaker’s notes:</a:t>
            </a:r>
          </a:p>
          <a:p>
            <a:pPr>
              <a:lnSpc>
                <a:spcPct val="107000"/>
              </a:lnSpc>
              <a:spcAft>
                <a:spcPts val="800"/>
              </a:spcAft>
            </a:pPr>
            <a:endParaRPr lang="en-US" sz="1200" b="1"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Adaptation is important, especially when coaching high performers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It’s always important to adapt your coaching to the individual and the situation you’re hoping to coach them through.</a:t>
            </a:r>
          </a:p>
          <a:p>
            <a:pPr marL="800100" marR="0" lvl="1" indent="-34290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lang="en-US" sz="1200" dirty="0">
                <a:effectLst/>
                <a:ea typeface="Roboto Condensed Light" panose="02000000000000000000" pitchFamily="2" charset="0"/>
                <a:cs typeface="Times New Roman" panose="02020603050405020304" pitchFamily="18" charset="0"/>
              </a:rPr>
              <a:t>For example, think about how you might need to adapt your coaching for high performers because of the unique needs we’ve already identified: higher likelihood of burnout, the pressure of maintaining high performance over time, and difficulty sharing their struggles for fear of being seen as anything less than high performing.</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And remember, coaching is an employee-led conversation. You may need to adapt based on the direction the employee wants to take the conversation or the goal they are working toward, even if it’s different from what you expected or what you would choose.</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Try to mitigate how bias impacts your coaching</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Although it’s good to keep the individual in mind, at the same time, you want to avoid bringing biases and stereotypes into your coaching conversations.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Biases are unavoidable. We all have them, and while you can’t make them go away, you can reflect on them and try to manage the impact they have on how you coach to prevent them from stifling your ability to adapt as you learn more about your employees.</a:t>
            </a:r>
          </a:p>
          <a:p>
            <a:pPr marL="342900" lvl="0" indent="-342900">
              <a:lnSpc>
                <a:spcPct val="107000"/>
              </a:lnSpc>
              <a:spcAft>
                <a:spcPts val="800"/>
              </a:spcAft>
              <a:buFont typeface="Symbol" panose="05050102010706020507" pitchFamily="18" charset="2"/>
              <a:buChar char=""/>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i="1" dirty="0">
                <a:effectLst/>
                <a:ea typeface="Roboto Condensed Light" panose="02000000000000000000" pitchFamily="2" charset="0"/>
                <a:cs typeface="Times New Roman" panose="02020603050405020304" pitchFamily="18" charset="0"/>
              </a:rPr>
              <a:t>If you have a personal example, include it here. Otherwise, feel free to use the story below.</a:t>
            </a:r>
          </a:p>
          <a:p>
            <a:pPr>
              <a:lnSpc>
                <a:spcPct val="107000"/>
              </a:lnSpc>
              <a:spcAft>
                <a:spcPts val="800"/>
              </a:spcAft>
            </a:pP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For example, I managed an employee who I coached through a few of her development and performance goals. After our first coaching conversation, she emailed me with a summary of the action planning we developed together. I was expecting a summary of the action plan that was short and simple with few details, only capturing the big picture.</a:t>
            </a:r>
            <a:r>
              <a:rPr lang="en-CA" sz="1200" dirty="0">
                <a:effectLst/>
                <a:ea typeface="Roboto Condensed Light" panose="02000000000000000000" pitchFamily="2" charset="0"/>
                <a:cs typeface="Times New Roman" panose="02020603050405020304" pitchFamily="18" charset="0"/>
              </a:rPr>
              <a:t> </a:t>
            </a:r>
            <a:r>
              <a:rPr lang="en-US" sz="1200" dirty="0">
                <a:effectLst/>
                <a:ea typeface="Roboto Condensed Light" panose="02000000000000000000" pitchFamily="2" charset="0"/>
                <a:cs typeface="Times New Roman" panose="02020603050405020304" pitchFamily="18" charset="0"/>
              </a:rPr>
              <a:t>However, she had filled out the action plan with several additional details and a timeline. Every single thing was accounted for.</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My immediate concern was that she might be getting bogged down in the details and that it might actually make her more stressed instead of helping clarify her path forward. Rather than tell her the plan was too detailed or make assumptions, I reached out to her and told her that I noticed her plan was very detailed and asked her to tell me more about how she created the plan.</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As it turns out, this employee preferred to have everything written down in detail and that actually helped her thrive. She found that putting everything down in writing and creating a detailed timeline helped her break things down into small chunks, set deadlines for herself, and stay on track.</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Even though the plan looked overwhelming to me, my employee saw it as a clear roadmap that would help her achieve her goals. I acknowledged this and applauded her for recognizing what would work best for her and communicating it to me.</a:t>
            </a: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Her response helped me understand what she needed to be successful. If I’d made an assumption based on my own biases and preferences, I’d have missed out not only on a chance to learn how to better support her but on an important moment of trust and communication in the relationship.</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Whether you’re adapting the conversation to suit the new direction your employee wants to take or adapting your behavior to better support them, be prepared to do things a little differently with each new person you coach.</a:t>
            </a:r>
            <a:endParaRPr lang="en-CA" sz="1200" dirty="0">
              <a:effectLst/>
              <a:ea typeface="Roboto Condensed Light" panose="02000000000000000000" pitchFamily="2"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50</a:t>
            </a:fld>
            <a:endParaRPr lang="en-US"/>
          </a:p>
        </p:txBody>
      </p:sp>
    </p:spTree>
    <p:extLst>
      <p:ext uri="{BB962C8B-B14F-4D97-AF65-F5344CB8AC3E}">
        <p14:creationId xmlns:p14="http://schemas.microsoft.com/office/powerpoint/2010/main" val="35103310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into some practice scenarios, I want to comeback to Feedback and how it can be a tool used in Coaching.</a:t>
            </a:r>
          </a:p>
          <a:p>
            <a:r>
              <a:rPr lang="en-US" dirty="0"/>
              <a:t>Remember Coaching is really about the relationship you have with your employee and conversations are usually focused on the future. Feedback is information about the past, given in the present, with the goal of influencing behavior or performance for the future. </a:t>
            </a: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51</a:t>
            </a:fld>
            <a:endParaRPr lang="en-US"/>
          </a:p>
        </p:txBody>
      </p:sp>
    </p:spTree>
    <p:extLst>
      <p:ext uri="{BB962C8B-B14F-4D97-AF65-F5344CB8AC3E}">
        <p14:creationId xmlns:p14="http://schemas.microsoft.com/office/powerpoint/2010/main" val="2513156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At </a:t>
            </a:r>
            <a:r>
              <a:rPr lang="en-US" sz="1200" kern="1200" err="1">
                <a:solidFill>
                  <a:schemeClr val="tx1"/>
                </a:solidFill>
                <a:effectLst/>
                <a:latin typeface="+mn-lt"/>
                <a:ea typeface="+mn-ea"/>
                <a:cs typeface="+mn-cs"/>
              </a:rPr>
              <a:t>Osaic</a:t>
            </a:r>
            <a:r>
              <a:rPr lang="en-US" sz="1200" kern="1200">
                <a:solidFill>
                  <a:schemeClr val="tx1"/>
                </a:solidFill>
                <a:effectLst/>
                <a:latin typeface="+mn-lt"/>
                <a:ea typeface="+mn-ea"/>
                <a:cs typeface="+mn-cs"/>
              </a:rPr>
              <a:t> we support over 10,000 financial professionals who rely on us to help and support them to </a:t>
            </a:r>
            <a:r>
              <a:rPr lang="en-US" b="0" i="0">
                <a:solidFill>
                  <a:srgbClr val="15535E"/>
                </a:solidFill>
                <a:effectLst/>
                <a:latin typeface="Marselis"/>
              </a:rPr>
              <a:t>make a difference in your clients’ lives –</a:t>
            </a:r>
            <a:r>
              <a:rPr lang="en-US">
                <a:solidFill>
                  <a:srgbClr val="15535E"/>
                </a:solidFill>
                <a:latin typeface="Marselis"/>
              </a:rPr>
              <a:t> </a:t>
            </a:r>
            <a:r>
              <a:rPr lang="en-US" b="0" i="0">
                <a:solidFill>
                  <a:srgbClr val="15535E"/>
                </a:solidFill>
                <a:effectLst/>
                <a:latin typeface="Marselis"/>
              </a:rPr>
              <a:t> We have approximately 2400 employees</a:t>
            </a:r>
            <a:r>
              <a:rPr lang="en-US">
                <a:solidFill>
                  <a:srgbClr val="15535E"/>
                </a:solidFill>
                <a:latin typeface="Marselis"/>
              </a:rPr>
              <a:t>.</a:t>
            </a:r>
            <a:endParaRPr lang="en-US" b="0" i="0">
              <a:solidFill>
                <a:srgbClr val="15535E"/>
              </a:solidFill>
              <a:effectLst/>
              <a:latin typeface="Marseli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Empowering </a:t>
            </a:r>
            <a:r>
              <a:rPr lang="en-US"/>
              <a:t>our external and internal  </a:t>
            </a:r>
            <a:r>
              <a:rPr lang="en-US" sz="1200" kern="1200">
                <a:solidFill>
                  <a:schemeClr val="tx1"/>
                </a:solidFill>
                <a:effectLst/>
                <a:latin typeface="+mn-lt"/>
                <a:ea typeface="+mn-ea"/>
                <a:cs typeface="+mn-cs"/>
              </a:rPr>
              <a:t>clients to thrive begins </a:t>
            </a:r>
            <a:r>
              <a:rPr lang="en-US" sz="1200" b="1" kern="1200">
                <a:solidFill>
                  <a:schemeClr val="tx1"/>
                </a:solidFill>
                <a:effectLst/>
                <a:latin typeface="+mn-lt"/>
                <a:ea typeface="+mn-ea"/>
                <a:cs typeface="+mn-cs"/>
              </a:rPr>
              <a:t>before</a:t>
            </a:r>
            <a:r>
              <a:rPr lang="en-US" sz="1200" kern="1200">
                <a:solidFill>
                  <a:schemeClr val="tx1"/>
                </a:solidFill>
                <a:effectLst/>
                <a:latin typeface="+mn-lt"/>
                <a:ea typeface="+mn-ea"/>
                <a:cs typeface="+mn-cs"/>
              </a:rPr>
              <a:t> you</a:t>
            </a:r>
            <a:r>
              <a:rPr lang="en-US" sz="1200" b="1" kern="1200">
                <a:solidFill>
                  <a:schemeClr val="tx1"/>
                </a:solidFill>
                <a:effectLst/>
                <a:latin typeface="+mn-lt"/>
                <a:ea typeface="+mn-ea"/>
                <a:cs typeface="+mn-cs"/>
              </a:rPr>
              <a:t> interact </a:t>
            </a:r>
            <a:r>
              <a:rPr lang="en-US" sz="1200" kern="1200">
                <a:solidFill>
                  <a:schemeClr val="tx1"/>
                </a:solidFill>
                <a:effectLst/>
                <a:latin typeface="+mn-lt"/>
                <a:ea typeface="+mn-ea"/>
                <a:cs typeface="+mn-cs"/>
              </a:rPr>
              <a:t>with them</a:t>
            </a:r>
            <a:r>
              <a:rPr lang="en-US"/>
              <a:t> </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It begins </a:t>
            </a:r>
            <a:r>
              <a:rPr lang="en-US" sz="1200" b="1" kern="1200">
                <a:solidFill>
                  <a:schemeClr val="tx1"/>
                </a:solidFill>
                <a:effectLst/>
                <a:latin typeface="+mn-lt"/>
                <a:ea typeface="+mn-ea"/>
                <a:cs typeface="+mn-cs"/>
              </a:rPr>
              <a:t>before you start work</a:t>
            </a:r>
            <a:r>
              <a:rPr lang="en-US" sz="1200" kern="1200">
                <a:solidFill>
                  <a:schemeClr val="tx1"/>
                </a:solidFill>
                <a:effectLst/>
                <a:latin typeface="+mn-lt"/>
                <a:ea typeface="+mn-ea"/>
                <a:cs typeface="+mn-cs"/>
              </a:rPr>
              <a:t>. And, it has to be </a:t>
            </a:r>
            <a:r>
              <a:rPr lang="en-US" sz="1200" b="1" kern="1200">
                <a:solidFill>
                  <a:schemeClr val="tx1"/>
                </a:solidFill>
                <a:effectLst/>
                <a:latin typeface="+mn-lt"/>
                <a:ea typeface="+mn-ea"/>
                <a:cs typeface="+mn-cs"/>
              </a:rPr>
              <a:t>genuine.</a:t>
            </a:r>
            <a:r>
              <a:rPr lang="en-US" b="1"/>
              <a:t>   </a:t>
            </a:r>
            <a:endParaRPr lang="en-US" sz="1200" b="1"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It’s important to that we get excited about our day!</a:t>
            </a:r>
            <a:r>
              <a:rPr lang="en-US"/>
              <a:t> </a:t>
            </a:r>
            <a:r>
              <a:rPr lang="en-US" sz="1200" kern="1200">
                <a:solidFill>
                  <a:schemeClr val="tx1"/>
                </a:solidFill>
                <a:effectLst/>
                <a:latin typeface="+mn-lt"/>
                <a:ea typeface="+mn-ea"/>
                <a:cs typeface="+mn-cs"/>
              </a:rPr>
              <a:t> And that we get excited about what we do!</a:t>
            </a:r>
            <a:endParaRPr lang="en-US" sz="1200" kern="1200">
              <a:solidFill>
                <a:schemeClr val="tx1"/>
              </a:solidFill>
              <a:effectLst/>
              <a:latin typeface="+mn-lt"/>
              <a:ea typeface="Calibri"/>
              <a:cs typeface="Calibri"/>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Tell a story of Tim- when I worked in a call center.</a:t>
            </a:r>
            <a:r>
              <a:rPr lang="en-US"/>
              <a:t> </a:t>
            </a:r>
            <a:endParaRPr lang="en-US" sz="1200" kern="1200">
              <a:solidFill>
                <a:schemeClr val="tx1"/>
              </a:solidFill>
              <a:effectLst/>
              <a:latin typeface="+mn-lt"/>
              <a:ea typeface="Calibri"/>
              <a:cs typeface="Calibri"/>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He was getting everyone excited to make someone’s day</a:t>
            </a:r>
            <a:r>
              <a:rPr lang="en-US" sz="1200" b="1" kern="1200">
                <a:solidFill>
                  <a:schemeClr val="tx1"/>
                </a:solidFill>
                <a:effectLst/>
                <a:latin typeface="+mn-lt"/>
                <a:ea typeface="+mn-ea"/>
                <a:cs typeface="+mn-cs"/>
              </a:rPr>
              <a:t>!</a:t>
            </a:r>
            <a:r>
              <a:rPr lang="en-US" b="1"/>
              <a:t> </a:t>
            </a:r>
            <a:endParaRPr lang="en-US" sz="1200" b="1" kern="1200">
              <a:solidFill>
                <a:schemeClr val="tx1"/>
              </a:solidFill>
              <a:effectLst/>
              <a:latin typeface="+mn-lt"/>
              <a:ea typeface="Calibri"/>
              <a:cs typeface="Calibri"/>
            </a:endParaRPr>
          </a:p>
          <a:p>
            <a:endParaRPr lang="en-US" sz="1200" b="1"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765C85B-8CBA-477E-981F-33CABB657DD7}" type="slidenum">
              <a:rPr lang="en-US" smtClean="0"/>
              <a:t>5</a:t>
            </a:fld>
            <a:endParaRPr lang="en-US"/>
          </a:p>
        </p:txBody>
      </p:sp>
    </p:spTree>
    <p:extLst>
      <p:ext uri="{BB962C8B-B14F-4D97-AF65-F5344CB8AC3E}">
        <p14:creationId xmlns:p14="http://schemas.microsoft.com/office/powerpoint/2010/main" val="16970251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52</a:t>
            </a:fld>
            <a:endParaRPr lang="en-US"/>
          </a:p>
        </p:txBody>
      </p:sp>
    </p:spTree>
    <p:extLst>
      <p:ext uri="{BB962C8B-B14F-4D97-AF65-F5344CB8AC3E}">
        <p14:creationId xmlns:p14="http://schemas.microsoft.com/office/powerpoint/2010/main" val="4103303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Facilitator’s notes:</a:t>
            </a: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i="1" dirty="0">
                <a:effectLst/>
                <a:ea typeface="Roboto Condensed Light" panose="02000000000000000000" pitchFamily="2" charset="0"/>
                <a:cs typeface="Times New Roman" panose="02020603050405020304" pitchFamily="18" charset="0"/>
              </a:rPr>
              <a:t>This activity helps participants put the coaching behaviors and strategies they’ve learned into practice through role plays, offer and receive peer feedback, and reflect on their strengths and opportunities to improve.</a:t>
            </a:r>
          </a:p>
          <a:p>
            <a:pPr>
              <a:lnSpc>
                <a:spcPct val="107000"/>
              </a:lnSpc>
              <a:spcAft>
                <a:spcPts val="800"/>
              </a:spcAft>
            </a:pP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i="1" dirty="0">
                <a:effectLst/>
                <a:ea typeface="Roboto Condensed Light" panose="02000000000000000000" pitchFamily="2" charset="0"/>
                <a:cs typeface="Times New Roman" panose="02020603050405020304" pitchFamily="18" charset="0"/>
              </a:rPr>
              <a:t>Allot 40 minutes for this activity: 25 minutes for participants to do the role plays and 15 minutes to debrief and discuss.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i="1" dirty="0">
                <a:effectLst/>
                <a:ea typeface="Roboto Condensed Light" panose="02000000000000000000" pitchFamily="2" charset="0"/>
                <a:cs typeface="Times New Roman" panose="02020603050405020304" pitchFamily="18" charset="0"/>
              </a:rPr>
              <a:t>Participants will be in pairs in breakout rooms or at separate tables. Learners may take on only one of the two roles rather than have each person play a coaching role in the same scenario, but if you’d prefer, each person can take on a coaching role. Learners can do the same role play twice (once in each role) or do two different role plays, playing a different role each time.</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i="1" dirty="0">
                <a:effectLst/>
                <a:ea typeface="Roboto Condensed Light" panose="02000000000000000000" pitchFamily="2" charset="0"/>
                <a:cs typeface="Times New Roman" panose="02020603050405020304" pitchFamily="18" charset="0"/>
              </a:rPr>
              <a:t>For both virtual and in-person facilitation, choose one of the following options:</a:t>
            </a:r>
            <a:endParaRPr lang="en-CA" sz="1200" dirty="0">
              <a:effectLst/>
              <a:ea typeface="Roboto Condensed Light" panose="02000000000000000000" pitchFamily="2" charset="0"/>
              <a:cs typeface="Times New Roman" panose="02020603050405020304" pitchFamily="18" charset="0"/>
            </a:endParaRPr>
          </a:p>
          <a:p>
            <a:pPr marL="800100" lvl="1" indent="-342900">
              <a:lnSpc>
                <a:spcPct val="107000"/>
              </a:lnSpc>
              <a:buFont typeface="Courier New" panose="02070309020205020404" pitchFamily="49" charset="0"/>
              <a:buChar char="o"/>
            </a:pPr>
            <a:r>
              <a:rPr lang="en-US" sz="1200" i="1" dirty="0">
                <a:effectLst/>
                <a:ea typeface="Roboto Condensed Light" panose="02000000000000000000" pitchFamily="2" charset="0"/>
                <a:cs typeface="Times New Roman" panose="02020603050405020304" pitchFamily="18" charset="0"/>
              </a:rPr>
              <a:t>Option 1: Participants will use the scripted role play scenarios provided on the McLean &amp; Company website as part of the </a:t>
            </a:r>
            <a:r>
              <a:rPr lang="en-US" sz="1200" i="0" dirty="0">
                <a:effectLst/>
                <a:ea typeface="Roboto Condensed Light" panose="02000000000000000000" pitchFamily="2" charset="0"/>
                <a:cs typeface="Times New Roman" panose="02020603050405020304" pitchFamily="18" charset="0"/>
              </a:rPr>
              <a:t>Train Managers to Coach Employees for High Performance and Development </a:t>
            </a:r>
            <a:r>
              <a:rPr lang="en-US" sz="1200" i="1" dirty="0">
                <a:effectLst/>
                <a:ea typeface="Roboto Condensed Light" panose="02000000000000000000" pitchFamily="2" charset="0"/>
                <a:cs typeface="Times New Roman" panose="02020603050405020304" pitchFamily="18" charset="0"/>
              </a:rPr>
              <a:t>solution set. There are two “fundamental” or basic role play scenarios and one “complex” or advanced role play scenario. Assign based on participants’ perceived capabilities.</a:t>
            </a:r>
            <a:endParaRPr lang="en-CA" sz="1200" dirty="0">
              <a:effectLst/>
              <a:ea typeface="Roboto Condensed Light" panose="02000000000000000000" pitchFamily="2" charset="0"/>
              <a:cs typeface="Times New Roman" panose="02020603050405020304" pitchFamily="18" charset="0"/>
            </a:endParaRPr>
          </a:p>
          <a:p>
            <a:pPr marL="800100" lvl="1" indent="-342900">
              <a:lnSpc>
                <a:spcPct val="107000"/>
              </a:lnSpc>
              <a:spcAft>
                <a:spcPts val="800"/>
              </a:spcAft>
              <a:buFont typeface="Courier New" panose="02070309020205020404" pitchFamily="49" charset="0"/>
              <a:buChar char="o"/>
            </a:pPr>
            <a:r>
              <a:rPr lang="en-US" sz="1200" i="1" dirty="0">
                <a:effectLst/>
                <a:ea typeface="Roboto Condensed Light" panose="02000000000000000000" pitchFamily="2" charset="0"/>
                <a:cs typeface="Times New Roman" panose="02020603050405020304" pitchFamily="18" charset="0"/>
              </a:rPr>
              <a:t>Option 2: Participants will use “real play” rather than role play. Rather than being assigned roles from a scripted scenario, learners will bring the situations they identified from the second activity in which they selected an employee they wish to coach and two or three performance or development goals they believe they could help with. There is an emphasis on confidentiality here: Remind participants to use pseudonyms or simply not use the employee’s name and avoid revealing personal information. For this reason, the “real play” option requires both an experienced facilitator and a motivated, professional group of participants.</a:t>
            </a:r>
          </a:p>
          <a:p>
            <a:pPr marL="800100" lvl="1" indent="-342900">
              <a:lnSpc>
                <a:spcPct val="107000"/>
              </a:lnSpc>
              <a:spcAft>
                <a:spcPts val="800"/>
              </a:spcAft>
              <a:buFont typeface="Symbol" panose="05050102010706020507" pitchFamily="18" charset="2"/>
              <a:buChar char=""/>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Speaker’s notes:</a:t>
            </a:r>
            <a:br>
              <a:rPr lang="en-US" sz="1200" b="1" i="1" dirty="0">
                <a:effectLst/>
                <a:ea typeface="Roboto Condensed Light" panose="02000000000000000000" pitchFamily="2" charset="0"/>
                <a:cs typeface="Times New Roman" panose="02020603050405020304" pitchFamily="18" charset="0"/>
              </a:rPr>
            </a:br>
            <a:r>
              <a:rPr lang="en-US" sz="1200" i="1" dirty="0">
                <a:effectLst/>
                <a:ea typeface="Roboto Condensed Light" panose="02000000000000000000" pitchFamily="2" charset="0"/>
                <a:cs typeface="Times New Roman" panose="02020603050405020304" pitchFamily="18" charset="0"/>
              </a:rPr>
              <a:t>Modify as needed depending on which option you chose. These instructions are for Option 1, virtual facilitation, with learners only going through the role play once.</a:t>
            </a:r>
          </a:p>
          <a:p>
            <a:pPr>
              <a:lnSpc>
                <a:spcPct val="107000"/>
              </a:lnSpc>
              <a:spcAft>
                <a:spcPts val="800"/>
              </a:spcAft>
            </a:pP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You’ve learned the foundations for coaching and the strategies to coach your employees. Now you’re going to put what you’ve learned into practice.</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I’m going to pair you up with a partner and give you a breakout room to do some role playing in.</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I’ve emailed you the scenarios you’ll be role playing. One of you will take on the role of the coach, and the other will take on the role of the employee being coached. You will go through the scenario once and spend the remainder of the time debriefing and discussing with your partner. You’ll have 25 minutes to do this.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After, we’ll debrief as a group and share our insights.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If you are the coach in your role play, be prepared to discuss the following with your partner and possibly share with the group:</a:t>
            </a:r>
            <a:endParaRPr lang="en-CA" sz="1200" dirty="0">
              <a:effectLst/>
              <a:ea typeface="Roboto Condensed Light" panose="02000000000000000000" pitchFamily="2"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What coaching behaviors did you use?</a:t>
            </a:r>
            <a:endParaRPr lang="en-CA" sz="1200" dirty="0">
              <a:effectLst/>
              <a:ea typeface="Roboto Condensed Light" panose="02000000000000000000" pitchFamily="2"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How did the behaviors you chose impact the conversation?</a:t>
            </a:r>
            <a:endParaRPr lang="en-CA" sz="1200" dirty="0">
              <a:effectLst/>
              <a:ea typeface="Roboto Condensed Light" panose="02000000000000000000" pitchFamily="2"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What information did they help you uncover?</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If you are the employee in your role play, be prepared to discuss the following with your partner and possibly share with the group:</a:t>
            </a:r>
            <a:endParaRPr lang="en-CA" sz="1200" dirty="0">
              <a:effectLst/>
              <a:ea typeface="Roboto Condensed Light" panose="02000000000000000000" pitchFamily="2"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What coaching behaviors would have helped you most in this scenario?</a:t>
            </a:r>
            <a:endParaRPr lang="en-CA" sz="1200" dirty="0">
              <a:effectLst/>
              <a:ea typeface="Roboto Condensed Light" panose="02000000000000000000" pitchFamily="2"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How would you, as an employee, know that you were being supported?</a:t>
            </a:r>
            <a:endParaRPr lang="en-CA" sz="1200" dirty="0">
              <a:effectLst/>
              <a:ea typeface="Roboto Condensed Light" panose="02000000000000000000" pitchFamily="2"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Is there any information you didn’t share? What could have helped you share this information?</a:t>
            </a:r>
          </a:p>
          <a:p>
            <a:pPr marL="742950" lvl="1" indent="-285750">
              <a:lnSpc>
                <a:spcPct val="107000"/>
              </a:lnSpc>
              <a:spcAft>
                <a:spcPts val="800"/>
              </a:spcAft>
              <a:buFont typeface="Courier New" panose="02070309020205020404" pitchFamily="49" charset="0"/>
              <a:buChar char="o"/>
            </a:pPr>
            <a:endParaRPr lang="en-CA" sz="1200" dirty="0">
              <a:effectLst/>
              <a:ea typeface="Roboto Condensed Light" panose="02000000000000000000" pitchFamily="2" charset="0"/>
              <a:cs typeface="Times New Roman" panose="02020603050405020304" pitchFamily="18" charset="0"/>
            </a:endParaRPr>
          </a:p>
          <a:p>
            <a:r>
              <a:rPr lang="en-US" sz="1200" i="1" dirty="0">
                <a:effectLst/>
                <a:ea typeface="Roboto Condensed Light" panose="02000000000000000000" pitchFamily="2" charset="0"/>
                <a:cs typeface="Times New Roman" panose="02020603050405020304" pitchFamily="18" charset="0"/>
              </a:rPr>
              <a:t>During the debrief, encourage your participants to share their biggest insights, challenges, and questions they might still have from the role plays. Encourage them to respond to one another as well. Devote around 15 minutes to the group debrief.</a:t>
            </a:r>
            <a:endParaRPr lang="en-CA" sz="1200" dirty="0">
              <a:effectLst/>
              <a:ea typeface="Roboto Condensed Light" panose="02000000000000000000" pitchFamily="2"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53</a:t>
            </a:fld>
            <a:endParaRPr lang="en-US"/>
          </a:p>
        </p:txBody>
      </p:sp>
    </p:spTree>
    <p:extLst>
      <p:ext uri="{BB962C8B-B14F-4D97-AF65-F5344CB8AC3E}">
        <p14:creationId xmlns:p14="http://schemas.microsoft.com/office/powerpoint/2010/main" val="22474755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Facilitator’s notes:</a:t>
            </a: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i="1" dirty="0">
                <a:effectLst/>
                <a:ea typeface="Roboto Condensed Light" panose="02000000000000000000" pitchFamily="2" charset="0"/>
                <a:cs typeface="Times New Roman" panose="02020603050405020304" pitchFamily="18" charset="0"/>
              </a:rPr>
              <a:t>This activity helps participants commit to putting what they’ve learned about coaching their employees into practice.</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i="1" dirty="0">
                <a:effectLst/>
                <a:ea typeface="Roboto Condensed Light" panose="02000000000000000000" pitchFamily="2" charset="0"/>
                <a:cs typeface="Times New Roman" panose="02020603050405020304" pitchFamily="18" charset="0"/>
              </a:rPr>
              <a:t>Allot 10 minutes for this activity but remind learners that they can take the action planning exercise away from the training and continue to work on it, especially if they wish to explore both options.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i="1" dirty="0">
                <a:effectLst/>
                <a:ea typeface="Roboto Condensed Light" panose="02000000000000000000" pitchFamily="2" charset="0"/>
                <a:cs typeface="Times New Roman" panose="02020603050405020304" pitchFamily="18" charset="0"/>
              </a:rPr>
              <a:t>While the participants are writing down their answers, feel free to play some music to make sure they aren’t working in silence. Choose something that isn’t too distracting.</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i="1" dirty="0">
                <a:effectLst/>
                <a:ea typeface="Roboto Condensed Light" panose="02000000000000000000" pitchFamily="2" charset="0"/>
                <a:cs typeface="Times New Roman" panose="02020603050405020304" pitchFamily="18" charset="0"/>
              </a:rPr>
              <a:t>Have participants answer the action planning questions for 5 minutes.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i="1" dirty="0">
                <a:effectLst/>
                <a:ea typeface="Roboto Condensed Light" panose="02000000000000000000" pitchFamily="2" charset="0"/>
                <a:cs typeface="Times New Roman" panose="02020603050405020304" pitchFamily="18" charset="0"/>
              </a:rPr>
              <a:t>Then, take 5 minutes to debrief and ask participants to share one of their next steps, whether it’s related to a specific employee they wish to coach or a practical way they can become a better coach.</a:t>
            </a:r>
          </a:p>
          <a:p>
            <a:pPr marL="342900" lvl="0" indent="-342900">
              <a:lnSpc>
                <a:spcPct val="107000"/>
              </a:lnSpc>
              <a:spcAft>
                <a:spcPts val="800"/>
              </a:spcAft>
              <a:buFont typeface="Symbol" panose="05050102010706020507" pitchFamily="18" charset="2"/>
              <a:buChar char=""/>
            </a:pPr>
            <a:endParaRPr lang="en-CA" sz="1200" dirty="0">
              <a:effectLst/>
              <a:ea typeface="Roboto Condensed Light" panose="02000000000000000000" pitchFamily="2" charset="0"/>
              <a:cs typeface="Times New Roman" panose="02020603050405020304" pitchFamily="18" charset="0"/>
            </a:endParaRPr>
          </a:p>
          <a:p>
            <a:pPr>
              <a:lnSpc>
                <a:spcPct val="107000"/>
              </a:lnSpc>
              <a:spcAft>
                <a:spcPts val="800"/>
              </a:spcAft>
            </a:pPr>
            <a:r>
              <a:rPr lang="en-US" sz="1200" b="1" dirty="0">
                <a:effectLst/>
                <a:ea typeface="Roboto Condensed Light" panose="02000000000000000000" pitchFamily="2" charset="0"/>
                <a:cs typeface="Times New Roman" panose="02020603050405020304" pitchFamily="18" charset="0"/>
              </a:rPr>
              <a:t>Speaker’s notes:</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You’ve just had the chance to practice coaching and receive feedback from your colleagues, so you’ve probably got a pretty good idea about where your strengths and opportunities to improve as a coach are.</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And just as you’ll use action planning in coaching to create accountability and push your employees to the next level, you’re going to do that for yourselves right now.</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Take five minutes to write down your answers to one of the following sets of questions:</a:t>
            </a:r>
            <a:endParaRPr lang="en-CA" sz="1200" dirty="0">
              <a:effectLst/>
              <a:ea typeface="Roboto Condensed Light" panose="02000000000000000000" pitchFamily="2" charset="0"/>
              <a:cs typeface="Times New Roman" panose="02020603050405020304" pitchFamily="18" charset="0"/>
            </a:endParaRPr>
          </a:p>
          <a:p>
            <a:pPr marL="800100" lvl="1" indent="-342900">
              <a:lnSpc>
                <a:spcPct val="107000"/>
              </a:lnSpc>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First, you can think about the employee you identified earlier in this training – the one you believe could benefit from coaching. Write down two or three steps you’ll take to get ready to have a coaching conversation with this employee. What will you need to do? How can you prepare? What is the current status of your relationship with this employee, and how can you make sure you’ve got a strong foundation so you can coach them?</a:t>
            </a:r>
            <a:endParaRPr lang="en-CA" sz="1200" dirty="0">
              <a:effectLst/>
              <a:ea typeface="Roboto Condensed Light" panose="02000000000000000000" pitchFamily="2" charset="0"/>
              <a:cs typeface="Times New Roman" panose="02020603050405020304" pitchFamily="18" charset="0"/>
            </a:endParaRPr>
          </a:p>
          <a:p>
            <a:pPr marL="800100" lvl="1" indent="-342900">
              <a:lnSpc>
                <a:spcPct val="107000"/>
              </a:lnSpc>
              <a:buFont typeface="Courier New" panose="02070309020205020404" pitchFamily="49" charset="0"/>
              <a:buChar char="o"/>
            </a:pPr>
            <a:r>
              <a:rPr lang="en-US" sz="1200" dirty="0">
                <a:effectLst/>
                <a:ea typeface="Roboto Condensed Light" panose="02000000000000000000" pitchFamily="2" charset="0"/>
                <a:cs typeface="Times New Roman" panose="02020603050405020304" pitchFamily="18" charset="0"/>
              </a:rPr>
              <a:t>Alternatively, if you don’t have an employee in mind or if you find this more useful, you can write down two or three practical things you can do to be a better coach. Maybe this includes printing off a list of powerful questions so you become more comfortable asking them or seeking out additional professional development related to coaching.</a:t>
            </a:r>
            <a:endParaRPr lang="en-CA" sz="1200" dirty="0">
              <a:effectLst/>
              <a:ea typeface="Roboto Condensed Light" panose="020000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200" dirty="0">
                <a:effectLst/>
                <a:ea typeface="Roboto Condensed Light" panose="02000000000000000000" pitchFamily="2" charset="0"/>
                <a:cs typeface="Times New Roman" panose="02020603050405020304" pitchFamily="18" charset="0"/>
              </a:rPr>
              <a:t>When you’ve finished, we’ll debrief by sharing some of the ideas and next steps you’ve identified.</a:t>
            </a:r>
            <a:endParaRPr lang="en-CA" sz="1200" dirty="0">
              <a:effectLst/>
              <a:ea typeface="Roboto Condensed Light" panose="02000000000000000000" pitchFamily="2"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54</a:t>
            </a:fld>
            <a:endParaRPr lang="en-US"/>
          </a:p>
        </p:txBody>
      </p:sp>
    </p:spTree>
    <p:extLst>
      <p:ext uri="{BB962C8B-B14F-4D97-AF65-F5344CB8AC3E}">
        <p14:creationId xmlns:p14="http://schemas.microsoft.com/office/powerpoint/2010/main" val="4090351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fld id="{B765C85B-8CBA-477E-981F-33CABB657DD7}" type="slidenum">
              <a:rPr lang="en-US" smtClean="0"/>
              <a:t>55</a:t>
            </a:fld>
            <a:endParaRPr lang="en-US"/>
          </a:p>
        </p:txBody>
      </p:sp>
    </p:spTree>
    <p:extLst>
      <p:ext uri="{BB962C8B-B14F-4D97-AF65-F5344CB8AC3E}">
        <p14:creationId xmlns:p14="http://schemas.microsoft.com/office/powerpoint/2010/main" val="420361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a:t>High level review</a:t>
            </a:r>
          </a:p>
        </p:txBody>
      </p:sp>
      <p:sp>
        <p:nvSpPr>
          <p:cNvPr id="4" name="Slide Number Placeholder 3"/>
          <p:cNvSpPr>
            <a:spLocks noGrp="1"/>
          </p:cNvSpPr>
          <p:nvPr>
            <p:ph type="sldNum" sz="quarter" idx="5"/>
          </p:nvPr>
        </p:nvSpPr>
        <p:spPr/>
        <p:txBody>
          <a:bodyPr/>
          <a:lstStyle/>
          <a:p>
            <a:fld id="{B765C85B-8CBA-477E-981F-33CABB657DD7}" type="slidenum">
              <a:rPr lang="en-US" smtClean="0"/>
              <a:t>56</a:t>
            </a:fld>
            <a:endParaRPr lang="en-US"/>
          </a:p>
        </p:txBody>
      </p:sp>
    </p:spTree>
    <p:extLst>
      <p:ext uri="{BB962C8B-B14F-4D97-AF65-F5344CB8AC3E}">
        <p14:creationId xmlns:p14="http://schemas.microsoft.com/office/powerpoint/2010/main" val="28243498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a:t>High level review</a:t>
            </a:r>
          </a:p>
        </p:txBody>
      </p:sp>
      <p:sp>
        <p:nvSpPr>
          <p:cNvPr id="4" name="Slide Number Placeholder 3"/>
          <p:cNvSpPr>
            <a:spLocks noGrp="1"/>
          </p:cNvSpPr>
          <p:nvPr>
            <p:ph type="sldNum" sz="quarter" idx="5"/>
          </p:nvPr>
        </p:nvSpPr>
        <p:spPr/>
        <p:txBody>
          <a:bodyPr/>
          <a:lstStyle/>
          <a:p>
            <a:fld id="{B765C85B-8CBA-477E-981F-33CABB657DD7}" type="slidenum">
              <a:rPr lang="en-US" smtClean="0"/>
              <a:t>57</a:t>
            </a:fld>
            <a:endParaRPr lang="en-US"/>
          </a:p>
        </p:txBody>
      </p:sp>
    </p:spTree>
    <p:extLst>
      <p:ext uri="{BB962C8B-B14F-4D97-AF65-F5344CB8AC3E}">
        <p14:creationId xmlns:p14="http://schemas.microsoft.com/office/powerpoint/2010/main" val="21585829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Remember what the role of Employee Relations or ER is…</a:t>
            </a:r>
          </a:p>
          <a:p>
            <a:endParaRPr lang="en-US" dirty="0"/>
          </a:p>
          <a:p>
            <a:r>
              <a:rPr lang="en-US" dirty="0"/>
              <a:t>As a manager…</a:t>
            </a:r>
          </a:p>
        </p:txBody>
      </p:sp>
      <p:sp>
        <p:nvSpPr>
          <p:cNvPr id="4" name="Slide Number Placeholder 3"/>
          <p:cNvSpPr>
            <a:spLocks noGrp="1"/>
          </p:cNvSpPr>
          <p:nvPr>
            <p:ph type="sldNum" sz="quarter" idx="5"/>
          </p:nvPr>
        </p:nvSpPr>
        <p:spPr/>
        <p:txBody>
          <a:bodyPr/>
          <a:lstStyle/>
          <a:p>
            <a:fld id="{B765C85B-8CBA-477E-981F-33CABB657DD7}" type="slidenum">
              <a:rPr lang="en-US" smtClean="0"/>
              <a:t>58</a:t>
            </a:fld>
            <a:endParaRPr lang="en-US"/>
          </a:p>
        </p:txBody>
      </p:sp>
    </p:spTree>
    <p:extLst>
      <p:ext uri="{BB962C8B-B14F-4D97-AF65-F5344CB8AC3E}">
        <p14:creationId xmlns:p14="http://schemas.microsoft.com/office/powerpoint/2010/main" val="25079692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All of you took the online course around Employee Relations and Leadership. In that we discussed the major government agencies and laws we all need to be aware of in order to help create and maintain a professional, equitable, and supportive work environment. Often managers think that HR is the only group that should “deal” with employee relations, but as employees and especially as managers, we all play a role. </a:t>
            </a:r>
          </a:p>
          <a:p>
            <a:endParaRPr lang="en-US" dirty="0"/>
          </a:p>
          <a:p>
            <a:r>
              <a:rPr lang="en-US" dirty="0"/>
              <a:t>Your understanding of these major laws, agencies, and company policies can help you navigate expectations, conversations, and the relationships with your employees. </a:t>
            </a:r>
          </a:p>
          <a:p>
            <a:endParaRPr lang="en-US" dirty="0"/>
          </a:p>
          <a:p>
            <a:r>
              <a:rPr lang="en-US" dirty="0"/>
              <a:t>Before we dive into this topic, what questions do you have based off the online course you took?</a:t>
            </a:r>
          </a:p>
        </p:txBody>
      </p:sp>
      <p:sp>
        <p:nvSpPr>
          <p:cNvPr id="4" name="Slide Number Placeholder 3"/>
          <p:cNvSpPr>
            <a:spLocks noGrp="1"/>
          </p:cNvSpPr>
          <p:nvPr>
            <p:ph type="sldNum" sz="quarter" idx="5"/>
          </p:nvPr>
        </p:nvSpPr>
        <p:spPr/>
        <p:txBody>
          <a:bodyPr/>
          <a:lstStyle/>
          <a:p>
            <a:fld id="{B765C85B-8CBA-477E-981F-33CABB657DD7}" type="slidenum">
              <a:rPr lang="en-US" smtClean="0"/>
              <a:t>59</a:t>
            </a:fld>
            <a:endParaRPr lang="en-US"/>
          </a:p>
        </p:txBody>
      </p:sp>
    </p:spTree>
    <p:extLst>
      <p:ext uri="{BB962C8B-B14F-4D97-AF65-F5344CB8AC3E}">
        <p14:creationId xmlns:p14="http://schemas.microsoft.com/office/powerpoint/2010/main" val="19558612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Today we’ve talked a lot about having that THRIVE customer service mindset and engaging your team members through great coaching conversations and effective feedback. These all play a role in Employee Relations as does setting expectations and managing performance. </a:t>
            </a:r>
          </a:p>
        </p:txBody>
      </p:sp>
      <p:sp>
        <p:nvSpPr>
          <p:cNvPr id="4" name="Slide Number Placeholder 3"/>
          <p:cNvSpPr>
            <a:spLocks noGrp="1"/>
          </p:cNvSpPr>
          <p:nvPr>
            <p:ph type="sldNum" sz="quarter" idx="5"/>
          </p:nvPr>
        </p:nvSpPr>
        <p:spPr/>
        <p:txBody>
          <a:bodyPr/>
          <a:lstStyle/>
          <a:p>
            <a:fld id="{B765C85B-8CBA-477E-981F-33CABB657DD7}" type="slidenum">
              <a:rPr lang="en-US" smtClean="0"/>
              <a:t>60</a:t>
            </a:fld>
            <a:endParaRPr lang="en-US"/>
          </a:p>
        </p:txBody>
      </p:sp>
    </p:spTree>
    <p:extLst>
      <p:ext uri="{BB962C8B-B14F-4D97-AF65-F5344CB8AC3E}">
        <p14:creationId xmlns:p14="http://schemas.microsoft.com/office/powerpoint/2010/main" val="18809469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CBFA4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BFA40"/>
                </a:solidFill>
              </a:rPr>
              <a:t>Setting Goals &amp; Expectations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This provides a clear direction for employee and helps them stay focused on what needs to be   achieved for the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CBFA4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CBFA4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BFA40"/>
                </a:solidFill>
              </a:rPr>
              <a:t>Coaching &amp;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Essential for success in the workplace. Coaching helps employees  improve their skills, enhances their performance, and boosts their overall job satisfaction. It provides guidance, support, and helps employees reach their full potential.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CBFA4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CBFA4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BFA40"/>
                </a:solidFill>
              </a:rPr>
              <a:t>Reviews &amp; Compensation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Reviews are important because it they provide an opportunity for employees to receive feedback on their performance, understand their strengths and areas for improvement, and set goals for professional development. Reviews also allow managers to assess employee performance, provide guidance and support, and make decisions about promotions, raises and/or additional training.</a:t>
            </a: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61</a:t>
            </a:fld>
            <a:endParaRPr lang="en-US"/>
          </a:p>
        </p:txBody>
      </p:sp>
    </p:spTree>
    <p:extLst>
      <p:ext uri="{BB962C8B-B14F-4D97-AF65-F5344CB8AC3E}">
        <p14:creationId xmlns:p14="http://schemas.microsoft.com/office/powerpoint/2010/main" val="1630097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SAY</a:t>
            </a:r>
            <a:r>
              <a:rPr lang="en-US" sz="1200" kern="1200">
                <a:solidFill>
                  <a:schemeClr val="tx1"/>
                </a:solidFill>
                <a:effectLst/>
                <a:latin typeface="+mn-lt"/>
                <a:ea typeface="+mn-ea"/>
                <a:cs typeface="+mn-cs"/>
              </a:rPr>
              <a:t>: Let’s talk about personal interactions.  This can be with your team, coworker, a client.  </a:t>
            </a:r>
            <a:endParaRPr lang="en-US" sz="1200" kern="1200">
              <a:solidFill>
                <a:schemeClr val="tx1"/>
              </a:solidFill>
              <a:effectLst/>
              <a:latin typeface="+mn-lt"/>
              <a:ea typeface="Calibri"/>
              <a:cs typeface="Calibri"/>
            </a:endParaRPr>
          </a:p>
          <a:p>
            <a:endParaRPr lang="en-US" sz="1200" b="1"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Activity: Introduce each one then ask for their input</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Say: </a:t>
            </a:r>
          </a:p>
          <a:p>
            <a:r>
              <a:rPr lang="en-US" sz="1200" kern="1200">
                <a:solidFill>
                  <a:schemeClr val="tx1"/>
                </a:solidFill>
                <a:effectLst/>
                <a:latin typeface="+mn-lt"/>
                <a:ea typeface="+mn-ea"/>
                <a:cs typeface="+mn-cs"/>
              </a:rPr>
              <a:t>There are 7 elements that every customer</a:t>
            </a:r>
            <a:r>
              <a:rPr lang="en-US" sz="1200" b="1" u="sng" kern="1200">
                <a:solidFill>
                  <a:schemeClr val="tx1"/>
                </a:solidFill>
                <a:effectLst/>
                <a:latin typeface="+mn-lt"/>
                <a:ea typeface="+mn-ea"/>
                <a:cs typeface="+mn-cs"/>
              </a:rPr>
              <a:t> interaction</a:t>
            </a:r>
            <a:r>
              <a:rPr lang="en-US" sz="1200" kern="1200">
                <a:solidFill>
                  <a:schemeClr val="tx1"/>
                </a:solidFill>
                <a:effectLst/>
                <a:latin typeface="+mn-lt"/>
                <a:ea typeface="+mn-ea"/>
                <a:cs typeface="+mn-cs"/>
              </a:rPr>
              <a:t> should include:         </a:t>
            </a:r>
          </a:p>
          <a:p>
            <a:pPr marL="171450" indent="-171450">
              <a:buFont typeface="Arial" panose="020B0604020202020204" pitchFamily="34" charset="0"/>
              <a:buChar char="•"/>
            </a:pPr>
            <a:r>
              <a:rPr lang="en-US" sz="1200" kern="1200">
                <a:solidFill>
                  <a:schemeClr val="tx1"/>
                </a:solidFill>
                <a:effectLst/>
                <a:latin typeface="+mn-lt"/>
                <a:ea typeface="+mn-ea"/>
                <a:cs typeface="+mn-cs"/>
              </a:rPr>
              <a:t>Tone of voice </a:t>
            </a:r>
          </a:p>
          <a:p>
            <a:pPr marL="171450" indent="-171450">
              <a:buFont typeface="Arial" panose="020B0604020202020204" pitchFamily="34" charset="0"/>
              <a:buChar char="•"/>
            </a:pPr>
            <a:r>
              <a:rPr lang="en-US" sz="1200" kern="1200">
                <a:solidFill>
                  <a:schemeClr val="tx1"/>
                </a:solidFill>
                <a:effectLst/>
                <a:latin typeface="+mn-lt"/>
                <a:ea typeface="+mn-ea"/>
                <a:cs typeface="+mn-cs"/>
              </a:rPr>
              <a:t>Listening carefully</a:t>
            </a:r>
          </a:p>
          <a:p>
            <a:pPr marL="171450" indent="-171450">
              <a:buFont typeface="Arial" panose="020B0604020202020204" pitchFamily="34" charset="0"/>
              <a:buChar char="•"/>
            </a:pPr>
            <a:r>
              <a:rPr lang="en-US" sz="1200" kern="1200">
                <a:solidFill>
                  <a:schemeClr val="tx1"/>
                </a:solidFill>
                <a:effectLst/>
                <a:latin typeface="+mn-lt"/>
                <a:ea typeface="+mn-ea"/>
                <a:cs typeface="+mn-cs"/>
              </a:rPr>
              <a:t>Speaking professionally</a:t>
            </a:r>
          </a:p>
          <a:p>
            <a:pPr marL="171450" indent="-171450">
              <a:buFont typeface="Arial" panose="020B0604020202020204" pitchFamily="34" charset="0"/>
              <a:buChar char="•"/>
            </a:pPr>
            <a:r>
              <a:rPr lang="en-US" sz="1200" kern="1200">
                <a:solidFill>
                  <a:schemeClr val="tx1"/>
                </a:solidFill>
                <a:effectLst/>
                <a:latin typeface="+mn-lt"/>
                <a:ea typeface="+mn-ea"/>
                <a:cs typeface="+mn-cs"/>
              </a:rPr>
              <a:t>Language</a:t>
            </a:r>
          </a:p>
          <a:p>
            <a:pPr marL="171450" indent="-171450">
              <a:buFont typeface="Arial" panose="020B0604020202020204" pitchFamily="34" charset="0"/>
              <a:buChar char="•"/>
            </a:pPr>
            <a:r>
              <a:rPr lang="en-US" sz="1200" kern="1200">
                <a:solidFill>
                  <a:schemeClr val="tx1"/>
                </a:solidFill>
                <a:effectLst/>
                <a:latin typeface="+mn-lt"/>
                <a:ea typeface="+mn-ea"/>
                <a:cs typeface="+mn-cs"/>
              </a:rPr>
              <a:t>Effective questioning</a:t>
            </a:r>
          </a:p>
          <a:p>
            <a:pPr marL="171450" indent="-171450">
              <a:buFont typeface="Arial" panose="020B0604020202020204" pitchFamily="34" charset="0"/>
              <a:buChar char="•"/>
            </a:pPr>
            <a:r>
              <a:rPr lang="en-US" sz="1200" kern="1200">
                <a:solidFill>
                  <a:schemeClr val="tx1"/>
                </a:solidFill>
                <a:effectLst/>
                <a:latin typeface="+mn-lt"/>
                <a:ea typeface="+mn-ea"/>
                <a:cs typeface="+mn-cs"/>
              </a:rPr>
              <a:t>Rapport building</a:t>
            </a:r>
          </a:p>
          <a:p>
            <a:pPr marL="171450" indent="-171450">
              <a:buFont typeface="Arial" panose="020B0604020202020204" pitchFamily="34" charset="0"/>
              <a:buChar char="•"/>
            </a:pPr>
            <a:r>
              <a:rPr lang="en-US" sz="1200" kern="1200">
                <a:solidFill>
                  <a:schemeClr val="tx1"/>
                </a:solidFill>
                <a:effectLst/>
                <a:latin typeface="+mn-lt"/>
                <a:ea typeface="+mn-ea"/>
                <a:cs typeface="+mn-cs"/>
              </a:rPr>
              <a:t>Setting expectations </a:t>
            </a: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pPr marL="0" indent="0">
              <a:buFont typeface="Arial" panose="020B0604020202020204" pitchFamily="34" charset="0"/>
              <a:buNone/>
            </a:pPr>
            <a:r>
              <a:rPr lang="en-US" sz="1200" b="1" kern="1200">
                <a:solidFill>
                  <a:schemeClr val="tx1"/>
                </a:solidFill>
                <a:effectLst/>
                <a:latin typeface="+mn-lt"/>
                <a:ea typeface="+mn-ea"/>
                <a:cs typeface="+mn-cs"/>
              </a:rPr>
              <a:t>Debrief: </a:t>
            </a:r>
            <a:r>
              <a:rPr lang="en-US" sz="1200" b="0" kern="1200">
                <a:solidFill>
                  <a:schemeClr val="tx1"/>
                </a:solidFill>
                <a:effectLst/>
                <a:latin typeface="+mn-lt"/>
                <a:ea typeface="+mn-ea"/>
                <a:cs typeface="+mn-cs"/>
              </a:rPr>
              <a:t>If there is an element that you can improve </a:t>
            </a:r>
            <a:endParaRPr lang="en-US" sz="1200" b="1" kern="120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pPr marL="0" indent="0">
              <a:buFont typeface="Arial" panose="020B0604020202020204" pitchFamily="34" charset="0"/>
              <a:buNone/>
            </a:pPr>
            <a:r>
              <a:rPr lang="en-US" sz="1200" kern="1200">
                <a:solidFill>
                  <a:schemeClr val="tx1"/>
                </a:solidFill>
                <a:effectLst/>
                <a:latin typeface="+mn-lt"/>
                <a:ea typeface="+mn-ea"/>
                <a:cs typeface="+mn-cs"/>
              </a:rPr>
              <a:t>___________________________________________________________________________________</a:t>
            </a:r>
          </a:p>
          <a:p>
            <a:pPr marL="0" indent="0">
              <a:buFont typeface="Arial" panose="020B0604020202020204" pitchFamily="34" charset="0"/>
              <a:buNone/>
            </a:pPr>
            <a:endParaRPr lang="en-US" sz="1200" kern="1200">
              <a:solidFill>
                <a:schemeClr val="tx1"/>
              </a:solidFill>
              <a:effectLst/>
              <a:latin typeface="+mn-lt"/>
              <a:ea typeface="+mn-ea"/>
              <a:cs typeface="+mn-cs"/>
            </a:endParaRPr>
          </a:p>
          <a:p>
            <a:pPr marL="0" indent="0">
              <a:buFont typeface="Arial" panose="020B0604020202020204" pitchFamily="34" charset="0"/>
              <a:buNone/>
            </a:pPr>
            <a:r>
              <a:rPr lang="en-US" sz="1200" kern="1200">
                <a:solidFill>
                  <a:schemeClr val="tx1"/>
                </a:solidFill>
                <a:effectLst/>
                <a:latin typeface="+mn-lt"/>
                <a:ea typeface="+mn-ea"/>
                <a:cs typeface="+mn-cs"/>
              </a:rPr>
              <a:t>SCE Notes:</a:t>
            </a:r>
          </a:p>
          <a:p>
            <a:pPr marL="0" indent="0">
              <a:buFont typeface="Arial" panose="020B0604020202020204" pitchFamily="34" charset="0"/>
              <a:buNone/>
            </a:pP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If you have an </a:t>
            </a:r>
            <a:r>
              <a:rPr lang="en-US" sz="1200" b="1" kern="1200">
                <a:solidFill>
                  <a:schemeClr val="tx1"/>
                </a:solidFill>
                <a:effectLst/>
                <a:latin typeface="+mn-lt"/>
                <a:ea typeface="+mn-ea"/>
                <a:cs typeface="+mn-cs"/>
              </a:rPr>
              <a:t>encounter</a:t>
            </a:r>
            <a:r>
              <a:rPr lang="en-US" sz="1200" kern="1200">
                <a:solidFill>
                  <a:schemeClr val="tx1"/>
                </a:solidFill>
                <a:effectLst/>
                <a:latin typeface="+mn-lt"/>
                <a:ea typeface="+mn-ea"/>
                <a:cs typeface="+mn-cs"/>
              </a:rPr>
              <a:t> with a Advisor, and if you can create a </a:t>
            </a:r>
            <a:r>
              <a:rPr lang="en-US" sz="1200" b="1" kern="1200">
                <a:solidFill>
                  <a:schemeClr val="tx1"/>
                </a:solidFill>
                <a:effectLst/>
                <a:latin typeface="+mn-lt"/>
                <a:ea typeface="+mn-ea"/>
                <a:cs typeface="+mn-cs"/>
              </a:rPr>
              <a:t>satisfying experience </a:t>
            </a:r>
            <a:r>
              <a:rPr lang="en-US" sz="1200" kern="1200">
                <a:solidFill>
                  <a:schemeClr val="tx1"/>
                </a:solidFill>
                <a:effectLst/>
                <a:latin typeface="+mn-lt"/>
                <a:ea typeface="+mn-ea"/>
                <a:cs typeface="+mn-cs"/>
              </a:rPr>
              <a:t>with them, there is a good chance you will be given </a:t>
            </a:r>
            <a:r>
              <a:rPr lang="en-US" sz="1200" b="0" kern="1200">
                <a:solidFill>
                  <a:schemeClr val="tx1"/>
                </a:solidFill>
                <a:effectLst/>
                <a:latin typeface="+mn-lt"/>
                <a:ea typeface="+mn-ea"/>
                <a:cs typeface="+mn-cs"/>
              </a:rPr>
              <a:t>an</a:t>
            </a:r>
            <a:r>
              <a:rPr lang="en-US" sz="1200" kern="1200">
                <a:solidFill>
                  <a:schemeClr val="tx1"/>
                </a:solidFill>
                <a:effectLst/>
                <a:latin typeface="+mn-lt"/>
                <a:ea typeface="+mn-ea"/>
                <a:cs typeface="+mn-cs"/>
              </a:rPr>
              <a:t> opportunity to have </a:t>
            </a:r>
            <a:r>
              <a:rPr lang="en-US" sz="1200" b="1" kern="1200">
                <a:solidFill>
                  <a:schemeClr val="tx1"/>
                </a:solidFill>
                <a:effectLst/>
                <a:latin typeface="+mn-lt"/>
                <a:ea typeface="+mn-ea"/>
                <a:cs typeface="+mn-cs"/>
              </a:rPr>
              <a:t>another</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encounter</a:t>
            </a:r>
            <a:r>
              <a:rPr lang="en-US" sz="1200" kern="1200">
                <a:solidFill>
                  <a:schemeClr val="tx1"/>
                </a:solidFill>
                <a:effectLst/>
                <a:latin typeface="+mn-lt"/>
                <a:ea typeface="+mn-ea"/>
                <a:cs typeface="+mn-cs"/>
              </a:rPr>
              <a:t>. If you can deliver </a:t>
            </a:r>
            <a:r>
              <a:rPr lang="en-US" sz="1200" b="1" kern="1200">
                <a:solidFill>
                  <a:schemeClr val="tx1"/>
                </a:solidFill>
                <a:effectLst/>
                <a:latin typeface="+mn-lt"/>
                <a:ea typeface="+mn-ea"/>
                <a:cs typeface="+mn-cs"/>
              </a:rPr>
              <a:t>another satisfying experience</a:t>
            </a:r>
            <a:r>
              <a:rPr lang="en-US" sz="1200" kern="1200">
                <a:solidFill>
                  <a:schemeClr val="tx1"/>
                </a:solidFill>
                <a:effectLst/>
                <a:latin typeface="+mn-lt"/>
                <a:ea typeface="+mn-ea"/>
                <a:cs typeface="+mn-cs"/>
              </a:rPr>
              <a:t>, your chances </a:t>
            </a:r>
            <a:r>
              <a:rPr lang="en-US" sz="1200" b="1" kern="1200">
                <a:solidFill>
                  <a:schemeClr val="tx1"/>
                </a:solidFill>
                <a:effectLst/>
                <a:latin typeface="+mn-lt"/>
                <a:ea typeface="+mn-ea"/>
                <a:cs typeface="+mn-cs"/>
              </a:rPr>
              <a:t>having more encounters increases.</a:t>
            </a:r>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b="0" kern="1200">
                <a:solidFill>
                  <a:schemeClr val="tx1"/>
                </a:solidFill>
                <a:effectLst/>
                <a:latin typeface="+mn-lt"/>
                <a:ea typeface="+mn-ea"/>
                <a:cs typeface="+mn-cs"/>
              </a:rPr>
              <a:t>During those encounters, if you are asking the right questions to discover their needs; if you are collecting information about them to understand their needs, and if you are looking for the right encounter to deliver a positive </a:t>
            </a:r>
            <a:r>
              <a:rPr lang="en-US" sz="1200" kern="1200">
                <a:solidFill>
                  <a:schemeClr val="tx1"/>
                </a:solidFill>
                <a:effectLst/>
                <a:latin typeface="+mn-lt"/>
                <a:ea typeface="+mn-ea"/>
                <a:cs typeface="+mn-cs"/>
              </a:rPr>
              <a:t>solution, there will be an opportunity to deliver a </a:t>
            </a:r>
            <a:r>
              <a:rPr lang="en-US" sz="1200" b="1" kern="1200">
                <a:solidFill>
                  <a:schemeClr val="tx1"/>
                </a:solidFill>
                <a:effectLst/>
                <a:latin typeface="+mn-lt"/>
                <a:ea typeface="+mn-ea"/>
                <a:cs typeface="+mn-cs"/>
              </a:rPr>
              <a:t>Personalized Experience </a:t>
            </a:r>
            <a:r>
              <a:rPr lang="en-US" sz="1200" kern="1200">
                <a:solidFill>
                  <a:schemeClr val="tx1"/>
                </a:solidFill>
                <a:effectLst/>
                <a:latin typeface="+mn-lt"/>
                <a:ea typeface="+mn-ea"/>
                <a:cs typeface="+mn-cs"/>
              </a:rPr>
              <a:t>and earn customer loyalty.</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Over time, repeated experiences between you and the Advisor forms a </a:t>
            </a:r>
            <a:r>
              <a:rPr lang="en-US" sz="1200" b="1" kern="1200">
                <a:solidFill>
                  <a:schemeClr val="tx1"/>
                </a:solidFill>
                <a:effectLst/>
                <a:latin typeface="+mn-lt"/>
                <a:ea typeface="+mn-ea"/>
                <a:cs typeface="+mn-cs"/>
              </a:rPr>
              <a:t>Relationship</a:t>
            </a:r>
            <a:r>
              <a:rPr lang="en-US" sz="1200" b="0" kern="1200">
                <a:solidFill>
                  <a:schemeClr val="tx1"/>
                </a:solidFill>
                <a:effectLst/>
                <a:latin typeface="+mn-lt"/>
                <a:ea typeface="+mn-ea"/>
                <a:cs typeface="+mn-cs"/>
              </a:rPr>
              <a:t>, and with positive experiences you will be able to establish a relationship of trust.</a:t>
            </a:r>
          </a:p>
          <a:p>
            <a:endParaRPr lang="en-US" sz="1200" b="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Each </a:t>
            </a:r>
            <a:r>
              <a:rPr lang="en-US" sz="1200" b="0" kern="1200">
                <a:solidFill>
                  <a:schemeClr val="tx1"/>
                </a:solidFill>
                <a:effectLst/>
                <a:latin typeface="+mn-lt"/>
                <a:ea typeface="+mn-ea"/>
                <a:cs typeface="+mn-cs"/>
              </a:rPr>
              <a:t>Experience</a:t>
            </a:r>
            <a:r>
              <a:rPr lang="en-US" sz="1200" kern="1200">
                <a:solidFill>
                  <a:schemeClr val="tx1"/>
                </a:solidFill>
                <a:effectLst/>
                <a:latin typeface="+mn-lt"/>
                <a:ea typeface="+mn-ea"/>
                <a:cs typeface="+mn-cs"/>
              </a:rPr>
              <a:t> is built on a series of successful </a:t>
            </a:r>
            <a:r>
              <a:rPr lang="en-US" sz="1200" b="1" kern="1200">
                <a:solidFill>
                  <a:schemeClr val="tx1"/>
                </a:solidFill>
                <a:effectLst/>
                <a:latin typeface="+mn-lt"/>
                <a:ea typeface="+mn-ea"/>
                <a:cs typeface="+mn-cs"/>
              </a:rPr>
              <a:t>touchpoints.</a:t>
            </a:r>
            <a:r>
              <a:rPr lang="en-US" sz="1200" kern="1200">
                <a:solidFill>
                  <a:schemeClr val="tx1"/>
                </a:solidFill>
                <a:effectLst/>
                <a:latin typeface="+mn-lt"/>
                <a:ea typeface="+mn-ea"/>
                <a:cs typeface="+mn-cs"/>
              </a:rPr>
              <a:t> The responses you receive from customers depends on a variety of factors: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The way you greet the customer</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The kindliness of your responses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The accuracy of your answers</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The quality of the interaction</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Your leadership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Each </a:t>
            </a:r>
            <a:r>
              <a:rPr lang="en-US" sz="1200" b="1" kern="1200">
                <a:solidFill>
                  <a:schemeClr val="tx1"/>
                </a:solidFill>
                <a:effectLst/>
                <a:latin typeface="+mn-lt"/>
                <a:ea typeface="+mn-ea"/>
                <a:cs typeface="+mn-cs"/>
              </a:rPr>
              <a:t>touchpoint</a:t>
            </a:r>
            <a:r>
              <a:rPr lang="en-US" sz="1200" kern="1200">
                <a:solidFill>
                  <a:schemeClr val="tx1"/>
                </a:solidFill>
                <a:effectLst/>
                <a:latin typeface="+mn-lt"/>
                <a:ea typeface="+mn-ea"/>
                <a:cs typeface="+mn-cs"/>
              </a:rPr>
              <a:t> will build on the last, meaning that your initial </a:t>
            </a:r>
            <a:r>
              <a:rPr lang="en-US" sz="1200" b="0" kern="1200">
                <a:solidFill>
                  <a:schemeClr val="tx1"/>
                </a:solidFill>
                <a:effectLst/>
                <a:latin typeface="+mn-lt"/>
                <a:ea typeface="+mn-ea"/>
                <a:cs typeface="+mn-cs"/>
              </a:rPr>
              <a:t>touchpoint</a:t>
            </a:r>
            <a:r>
              <a:rPr lang="en-US" sz="1200" kern="1200">
                <a:solidFill>
                  <a:schemeClr val="tx1"/>
                </a:solidFill>
                <a:effectLst/>
                <a:latin typeface="+mn-lt"/>
                <a:ea typeface="+mn-ea"/>
                <a:cs typeface="+mn-cs"/>
              </a:rPr>
              <a:t> needs to be successful in order to direct the interaction towards a positive outcome. </a:t>
            </a:r>
          </a:p>
          <a:p>
            <a:endParaRPr lang="en-US" sz="120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For Example: </a:t>
            </a:r>
            <a:endParaRPr lang="en-US" sz="1200" b="0" kern="1200">
              <a:solidFill>
                <a:schemeClr val="tx1"/>
              </a:solidFill>
              <a:effectLst/>
              <a:latin typeface="+mn-lt"/>
              <a:ea typeface="+mn-ea"/>
              <a:cs typeface="+mn-cs"/>
            </a:endParaRPr>
          </a:p>
          <a:p>
            <a:pPr marL="628650" lvl="1" indent="-171450">
              <a:buFont typeface="Arial" panose="020B0604020202020204" pitchFamily="34" charset="0"/>
              <a:buChar char="•"/>
            </a:pPr>
            <a:r>
              <a:rPr lang="en-US" sz="1200" b="1" i="1" kern="1200">
                <a:solidFill>
                  <a:schemeClr val="tx1"/>
                </a:solidFill>
                <a:effectLst/>
                <a:latin typeface="+mn-lt"/>
                <a:ea typeface="+mn-ea"/>
                <a:cs typeface="+mn-cs"/>
              </a:rPr>
              <a:t>A lot of decisions are made </a:t>
            </a:r>
            <a:r>
              <a:rPr lang="en-US" sz="1200" i="1" kern="1200">
                <a:solidFill>
                  <a:schemeClr val="tx1"/>
                </a:solidFill>
                <a:effectLst/>
                <a:latin typeface="+mn-lt"/>
                <a:ea typeface="+mn-ea"/>
                <a:cs typeface="+mn-cs"/>
              </a:rPr>
              <a:t>while driving a </a:t>
            </a:r>
            <a:r>
              <a:rPr lang="en-US" sz="1200" b="0" i="1" kern="1200">
                <a:solidFill>
                  <a:schemeClr val="tx1"/>
                </a:solidFill>
                <a:effectLst/>
                <a:latin typeface="+mn-lt"/>
                <a:ea typeface="+mn-ea"/>
                <a:cs typeface="+mn-cs"/>
              </a:rPr>
              <a:t>car from point A to Point B</a:t>
            </a:r>
            <a:r>
              <a:rPr lang="en-US" sz="1200" i="1" kern="1200">
                <a:solidFill>
                  <a:schemeClr val="tx1"/>
                </a:solidFill>
                <a:effectLst/>
                <a:latin typeface="+mn-lt"/>
                <a:ea typeface="+mn-ea"/>
                <a:cs typeface="+mn-cs"/>
              </a:rPr>
              <a:t>. Touchpoints would be the equivalent of the stops, turns and decisions that you made during your route. </a:t>
            </a:r>
            <a:r>
              <a:rPr lang="en-US" sz="1200" kern="1200">
                <a:solidFill>
                  <a:schemeClr val="tx1"/>
                </a:solidFill>
                <a:effectLst/>
                <a:latin typeface="+mn-lt"/>
                <a:ea typeface="+mn-ea"/>
                <a:cs typeface="+mn-cs"/>
              </a:rPr>
              <a:t> </a:t>
            </a:r>
          </a:p>
          <a:p>
            <a:pPr marL="628650" lvl="1" indent="-171450">
              <a:buFont typeface="Arial" panose="020B0604020202020204" pitchFamily="34" charset="0"/>
              <a:buChar char="•"/>
            </a:pPr>
            <a:r>
              <a:rPr lang="en-US" sz="1200" b="1" i="1" kern="1200">
                <a:solidFill>
                  <a:schemeClr val="tx1"/>
                </a:solidFill>
                <a:effectLst/>
                <a:latin typeface="+mn-lt"/>
                <a:ea typeface="+mn-ea"/>
                <a:cs typeface="+mn-cs"/>
              </a:rPr>
              <a:t>A mistake or bad decision </a:t>
            </a:r>
            <a:r>
              <a:rPr lang="en-US" sz="1200" i="1" kern="1200">
                <a:solidFill>
                  <a:schemeClr val="tx1"/>
                </a:solidFill>
                <a:effectLst/>
                <a:latin typeface="+mn-lt"/>
                <a:ea typeface="+mn-ea"/>
                <a:cs typeface="+mn-cs"/>
              </a:rPr>
              <a:t>while on driving the route can ruin the trip </a:t>
            </a:r>
          </a:p>
          <a:p>
            <a:pPr marL="628650" lvl="1" indent="-171450">
              <a:buFont typeface="Arial" panose="020B0604020202020204" pitchFamily="34" charset="0"/>
              <a:buChar char="•"/>
            </a:pPr>
            <a:r>
              <a:rPr lang="en-US" sz="1200" i="1" kern="1200">
                <a:solidFill>
                  <a:schemeClr val="tx1"/>
                </a:solidFill>
                <a:effectLst/>
                <a:latin typeface="+mn-lt"/>
                <a:ea typeface="+mn-ea"/>
                <a:cs typeface="+mn-cs"/>
              </a:rPr>
              <a:t>Have you ever made a wrong turn and had to jump through hoops to get back on track?</a:t>
            </a:r>
          </a:p>
          <a:p>
            <a:pPr marL="628650" lvl="1" indent="-171450">
              <a:buFont typeface="Arial" panose="020B0604020202020204" pitchFamily="34" charset="0"/>
              <a:buChar char="•"/>
            </a:pPr>
            <a:r>
              <a:rPr lang="en-US" sz="1200" b="1" i="1" kern="1200">
                <a:solidFill>
                  <a:schemeClr val="tx1"/>
                </a:solidFill>
                <a:effectLst/>
                <a:latin typeface="+mn-lt"/>
                <a:ea typeface="+mn-ea"/>
                <a:cs typeface="+mn-cs"/>
              </a:rPr>
              <a:t>How about getting into an accident</a:t>
            </a:r>
            <a:r>
              <a:rPr lang="en-US" sz="1200" i="1" kern="1200">
                <a:solidFill>
                  <a:schemeClr val="tx1"/>
                </a:solidFill>
                <a:effectLst/>
                <a:latin typeface="+mn-lt"/>
                <a:ea typeface="+mn-ea"/>
                <a:cs typeface="+mn-cs"/>
              </a:rPr>
              <a:t>? That just ruins everything</a:t>
            </a:r>
          </a:p>
          <a:p>
            <a:pPr marL="628650" lvl="1" indent="-171450">
              <a:buFont typeface="Arial" panose="020B0604020202020204" pitchFamily="34" charset="0"/>
              <a:buChar char="•"/>
            </a:pPr>
            <a:r>
              <a:rPr lang="en-US" sz="1200" i="1" kern="1200">
                <a:solidFill>
                  <a:schemeClr val="tx1"/>
                </a:solidFill>
                <a:effectLst/>
                <a:latin typeface="+mn-lt"/>
                <a:ea typeface="+mn-ea"/>
                <a:cs typeface="+mn-cs"/>
              </a:rPr>
              <a:t>The same is for making a wrong Service Choice during an interaction with an advisor or a coworker. Doubling back and recovering from it takes time, patience, and skill in </a:t>
            </a:r>
            <a:r>
              <a:rPr lang="en-US" sz="1200" b="1" i="1" kern="1200">
                <a:solidFill>
                  <a:schemeClr val="tx1"/>
                </a:solidFill>
                <a:effectLst/>
                <a:latin typeface="+mn-lt"/>
                <a:ea typeface="+mn-ea"/>
                <a:cs typeface="+mn-cs"/>
              </a:rPr>
              <a:t>navigating</a:t>
            </a:r>
            <a:r>
              <a:rPr lang="en-US" sz="1200" i="1"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Creating successful experiences is dependent on your skill in taking in each </a:t>
            </a:r>
            <a:r>
              <a:rPr lang="en-US" sz="1200" b="0" kern="1200">
                <a:solidFill>
                  <a:schemeClr val="tx1"/>
                </a:solidFill>
                <a:effectLst/>
                <a:latin typeface="+mn-lt"/>
                <a:ea typeface="+mn-ea"/>
                <a:cs typeface="+mn-cs"/>
              </a:rPr>
              <a:t>interaction, making the best </a:t>
            </a:r>
            <a:r>
              <a:rPr lang="en-US" sz="1200" b="1" kern="1200">
                <a:solidFill>
                  <a:schemeClr val="tx1"/>
                </a:solidFill>
                <a:effectLst/>
                <a:latin typeface="+mn-lt"/>
                <a:ea typeface="+mn-ea"/>
                <a:cs typeface="+mn-cs"/>
              </a:rPr>
              <a:t>Service Choices</a:t>
            </a:r>
            <a:r>
              <a:rPr lang="en-US" sz="1200" b="0" kern="1200">
                <a:solidFill>
                  <a:schemeClr val="tx1"/>
                </a:solidFill>
                <a:effectLst/>
                <a:latin typeface="+mn-lt"/>
                <a:ea typeface="+mn-ea"/>
                <a:cs typeface="+mn-cs"/>
              </a:rPr>
              <a:t>, creating positive touchpoints and inviting </a:t>
            </a:r>
            <a:r>
              <a:rPr lang="en-US" sz="1200" kern="1200">
                <a:solidFill>
                  <a:schemeClr val="tx1"/>
                </a:solidFill>
                <a:effectLst/>
                <a:latin typeface="+mn-lt"/>
                <a:ea typeface="+mn-ea"/>
                <a:cs typeface="+mn-cs"/>
              </a:rPr>
              <a:t>a positive/productive response from the customer.</a:t>
            </a:r>
            <a:r>
              <a:rPr lang="en-US">
                <a:effectLst/>
              </a:rPr>
              <a:t> </a:t>
            </a:r>
            <a:endParaRPr lang="en-US" sz="1200" kern="1200">
              <a:solidFill>
                <a:schemeClr val="tx1"/>
              </a:solidFill>
              <a:effectLst/>
              <a:latin typeface="+mn-lt"/>
              <a:ea typeface="+mn-ea"/>
              <a:cs typeface="+mn-cs"/>
            </a:endParaRPr>
          </a:p>
          <a:p>
            <a:pPr marL="0" indent="0">
              <a:buFont typeface="Arial" panose="020B0604020202020204" pitchFamily="34" charset="0"/>
              <a:buNone/>
            </a:pP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765C85B-8CBA-477E-981F-33CABB657DD7}" type="slidenum">
              <a:rPr lang="en-US" smtClean="0"/>
              <a:t>6</a:t>
            </a:fld>
            <a:endParaRPr lang="en-US"/>
          </a:p>
        </p:txBody>
      </p:sp>
    </p:spTree>
    <p:extLst>
      <p:ext uri="{BB962C8B-B14F-4D97-AF65-F5344CB8AC3E}">
        <p14:creationId xmlns:p14="http://schemas.microsoft.com/office/powerpoint/2010/main" val="15046416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Marselis Pro Light" panose="02000503030000020004" pitchFamily="50" charset="0"/>
              </a:rPr>
              <a:t>Coaching Documentation</a:t>
            </a:r>
          </a:p>
          <a:p>
            <a:r>
              <a:rPr lang="en-US" sz="1200" dirty="0">
                <a:latin typeface="Marselis Pro Light" panose="02000503030000020004" pitchFamily="50" charset="0"/>
              </a:rPr>
              <a:t>Establish regularly scheduled one-on-ones to coach and engage your employees.  Document progress and  developmental opportunities for  the employee.  This documentation supports the performance review cycle, performance coaching, and accountability. </a:t>
            </a:r>
          </a:p>
          <a:p>
            <a:endParaRPr lang="en-US" sz="1200" dirty="0">
              <a:latin typeface="Marselis Pro Light" panose="02000503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Marselis Pro Light" panose="02000503030000020004" pitchFamily="50" charset="0"/>
              </a:rPr>
              <a:t>Development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arselis Pro Light" panose="02000503030000020004" pitchFamily="50" charset="0"/>
              </a:rPr>
              <a:t>Serves as a roadmap for success. It keeps the manager and employee organized and focus on critical objectives.  It aides in tracking progress and provides a reference point to ensure you are on the right track.</a:t>
            </a:r>
          </a:p>
          <a:p>
            <a:endParaRPr lang="en-US" dirty="0"/>
          </a:p>
          <a:p>
            <a:r>
              <a:rPr lang="en-US" b="1" dirty="0">
                <a:latin typeface="Marselis Pro Light" panose="02000503030000020004" pitchFamily="50" charset="0"/>
              </a:rPr>
              <a:t>Corrective Action</a:t>
            </a:r>
          </a:p>
          <a:p>
            <a:r>
              <a:rPr lang="en-US" sz="1200" dirty="0">
                <a:latin typeface="Marselis Pro Light" panose="02000503030000020004" pitchFamily="50" charset="0"/>
              </a:rPr>
              <a:t>Corrective Action is the process of  documenting and addressing issues related to performance, professionalism, compliance, or policies violations.  It is an approach taken by the employer to correct the deficiency and improve employee performance and/or behavior.</a:t>
            </a:r>
          </a:p>
          <a:p>
            <a:endParaRPr lang="en-US" sz="1200" dirty="0">
              <a:latin typeface="Marselis Pro Light" panose="02000503030000020004" pitchFamily="50" charset="0"/>
            </a:endParaRPr>
          </a:p>
        </p:txBody>
      </p:sp>
      <p:sp>
        <p:nvSpPr>
          <p:cNvPr id="4" name="Slide Number Placeholder 3"/>
          <p:cNvSpPr>
            <a:spLocks noGrp="1"/>
          </p:cNvSpPr>
          <p:nvPr>
            <p:ph type="sldNum" sz="quarter" idx="5"/>
          </p:nvPr>
        </p:nvSpPr>
        <p:spPr/>
        <p:txBody>
          <a:bodyPr/>
          <a:lstStyle/>
          <a:p>
            <a:fld id="{B765C85B-8CBA-477E-981F-33CABB657DD7}" type="slidenum">
              <a:rPr lang="en-US" smtClean="0"/>
              <a:t>62</a:t>
            </a:fld>
            <a:endParaRPr lang="en-US"/>
          </a:p>
        </p:txBody>
      </p:sp>
    </p:spTree>
    <p:extLst>
      <p:ext uri="{BB962C8B-B14F-4D97-AF65-F5344CB8AC3E}">
        <p14:creationId xmlns:p14="http://schemas.microsoft.com/office/powerpoint/2010/main" val="37469771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Often, situations become employee relations issues because there is conflict, and we don’t know the best way to manage it. </a:t>
            </a:r>
          </a:p>
          <a:p>
            <a:r>
              <a:rPr lang="en-US" dirty="0"/>
              <a:t>Conflict can occur in any situation when there is dissent or difference in opinions or beliefs. It can also occur because of miscommunication or misunderstanding.</a:t>
            </a:r>
          </a:p>
        </p:txBody>
      </p:sp>
      <p:sp>
        <p:nvSpPr>
          <p:cNvPr id="4" name="Slide Number Placeholder 3"/>
          <p:cNvSpPr>
            <a:spLocks noGrp="1"/>
          </p:cNvSpPr>
          <p:nvPr>
            <p:ph type="sldNum" sz="quarter" idx="5"/>
          </p:nvPr>
        </p:nvSpPr>
        <p:spPr/>
        <p:txBody>
          <a:bodyPr/>
          <a:lstStyle/>
          <a:p>
            <a:fld id="{B765C85B-8CBA-477E-981F-33CABB657DD7}" type="slidenum">
              <a:rPr lang="en-US" smtClean="0"/>
              <a:t>63</a:t>
            </a:fld>
            <a:endParaRPr lang="en-US"/>
          </a:p>
        </p:txBody>
      </p:sp>
    </p:spTree>
    <p:extLst>
      <p:ext uri="{BB962C8B-B14F-4D97-AF65-F5344CB8AC3E}">
        <p14:creationId xmlns:p14="http://schemas.microsoft.com/office/powerpoint/2010/main" val="37906418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Conflict isn’t inherently good or bad.</a:t>
            </a:r>
          </a:p>
          <a:p>
            <a:r>
              <a:rPr lang="en-US" dirty="0"/>
              <a:t>ASK:  Has anyone had a conflict that has led to a positive outcome?  (people to share)</a:t>
            </a:r>
          </a:p>
          <a:p>
            <a:endParaRPr lang="en-US" dirty="0"/>
          </a:p>
          <a:p>
            <a:r>
              <a:rPr lang="en-US" dirty="0"/>
              <a:t>In fact sometimes the lack of conflict could indicate that people don’t feel comfortable sharing opposing views, or that issues aren’t being discussed.</a:t>
            </a:r>
          </a:p>
          <a:p>
            <a:endParaRPr lang="en-US" dirty="0"/>
          </a:p>
          <a:p>
            <a:r>
              <a:rPr lang="en-US" dirty="0"/>
              <a:t>When conflict is managed well, it can end up having many positive outcomes.</a:t>
            </a:r>
          </a:p>
          <a:p>
            <a:r>
              <a:rPr lang="en-US" dirty="0"/>
              <a:t>CLICK to animate slide</a:t>
            </a:r>
          </a:p>
          <a:p>
            <a:pPr marL="742950" lvl="1" indent="-285750">
              <a:buFont typeface="Courier New" panose="02070309020205020404" pitchFamily="49" charset="0"/>
              <a:buChar char="o"/>
            </a:pPr>
            <a:r>
              <a:rPr lang="en-US" sz="1200" dirty="0">
                <a:effectLst/>
                <a:latin typeface="Roboto Condensed Light" panose="02000000000000000000" pitchFamily="2" charset="0"/>
                <a:ea typeface="Roboto Condensed Light" panose="02000000000000000000" pitchFamily="2" charset="0"/>
                <a:cs typeface="Roboto Condensed Light" panose="02000000000000000000" pitchFamily="2" charset="0"/>
              </a:rPr>
              <a:t>After going through a conflict and arriving at a resolution with someone else, it increases your faith in being able to resolve future conflicts with that person and can add to your sense of psychological safety and trust. Psychological safety is the feeling of being able to speak up, take risks, and be yourself without fear of negative consequences.</a:t>
            </a:r>
            <a:endParaRPr lang="en-CA" sz="1200" dirty="0">
              <a:effectLst/>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742950" lvl="1" indent="-285750">
              <a:buFont typeface="Courier New" panose="02070309020205020404" pitchFamily="49" charset="0"/>
              <a:buChar char="o"/>
            </a:pPr>
            <a:r>
              <a:rPr lang="en-US" sz="1200" dirty="0">
                <a:effectLst/>
                <a:latin typeface="Roboto Condensed Light" panose="02000000000000000000" pitchFamily="2" charset="0"/>
                <a:ea typeface="Roboto Condensed Light" panose="02000000000000000000" pitchFamily="2" charset="0"/>
                <a:cs typeface="Roboto Condensed Light" panose="02000000000000000000" pitchFamily="2" charset="0"/>
              </a:rPr>
              <a:t>This increase in psychological safety and trust can lead to stronger relationships between people who have successfully managed conflicts with one another.</a:t>
            </a:r>
            <a:endParaRPr lang="en-CA" sz="1200" dirty="0">
              <a:effectLst/>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742950" lvl="1" indent="-285750">
              <a:buFont typeface="Courier New" panose="02070309020205020404" pitchFamily="49" charset="0"/>
              <a:buChar char="o"/>
            </a:pPr>
            <a:r>
              <a:rPr lang="en-US" sz="1200" dirty="0">
                <a:effectLst/>
                <a:latin typeface="Roboto Condensed Light" panose="02000000000000000000" pitchFamily="2" charset="0"/>
                <a:ea typeface="Roboto Condensed Light" panose="02000000000000000000" pitchFamily="2" charset="0"/>
                <a:cs typeface="Roboto Condensed Light" panose="02000000000000000000" pitchFamily="2" charset="0"/>
              </a:rPr>
              <a:t>When conflict is managed well, it can become an opportunity to learn something new about another person’s perspective, skills, or abilities that you can implement in your own life. Conflicts can also be opportunities to learn more about the work you do and the tools and processed you use to do it.</a:t>
            </a:r>
            <a:endParaRPr lang="en-CA" sz="1200" dirty="0">
              <a:effectLst/>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742950" lvl="1" indent="-285750">
              <a:buFont typeface="Courier New" panose="02070309020205020404" pitchFamily="49" charset="0"/>
              <a:buChar char="o"/>
            </a:pPr>
            <a:r>
              <a:rPr lang="en-US" sz="1200" dirty="0">
                <a:effectLst/>
                <a:latin typeface="Roboto Condensed Light" panose="02000000000000000000" pitchFamily="2" charset="0"/>
                <a:ea typeface="Roboto Condensed Light" panose="02000000000000000000" pitchFamily="2" charset="0"/>
                <a:cs typeface="Roboto Condensed Light" panose="02000000000000000000" pitchFamily="2" charset="0"/>
              </a:rPr>
              <a:t>Well-managed conflict can help people arrive at innovative solutions they wouldn’t have developed otherwise.</a:t>
            </a:r>
            <a:endParaRPr lang="en-CA" sz="1200" dirty="0">
              <a:effectLst/>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742950" lvl="1" indent="-285750">
              <a:buFont typeface="Courier New" panose="02070309020205020404" pitchFamily="49" charset="0"/>
              <a:buChar char="o"/>
            </a:pPr>
            <a:r>
              <a:rPr lang="en-US" sz="1200" dirty="0">
                <a:effectLst/>
                <a:latin typeface="Roboto Condensed Light" panose="02000000000000000000" pitchFamily="2" charset="0"/>
                <a:ea typeface="Roboto Condensed Light" panose="02000000000000000000" pitchFamily="2" charset="0"/>
                <a:cs typeface="Roboto Condensed Light" panose="02000000000000000000" pitchFamily="2" charset="0"/>
              </a:rPr>
              <a:t>People who feel safe to bring up opposing viewpoints and are equipped to manage conflict well are more likely to be honest and bring a diversity of perspectives to conversations, rather than avoid offering different or contradicting ideas for fear of causing an issue or their ideas not being well received.</a:t>
            </a:r>
            <a:endParaRPr lang="en-CA" sz="1200" dirty="0">
              <a:effectLst/>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742950" lvl="1" indent="-285750">
              <a:buFont typeface="Courier New" panose="02070309020205020404" pitchFamily="49" charset="0"/>
              <a:buChar char="o"/>
            </a:pPr>
            <a:r>
              <a:rPr lang="en-US" sz="1200" dirty="0">
                <a:effectLst/>
                <a:latin typeface="Roboto Condensed Light" panose="02000000000000000000" pitchFamily="2" charset="0"/>
                <a:ea typeface="Roboto Condensed Light" panose="02000000000000000000" pitchFamily="2" charset="0"/>
                <a:cs typeface="Roboto Condensed Light" panose="02000000000000000000" pitchFamily="2" charset="0"/>
              </a:rPr>
              <a:t>Gathering and being open to hearing different perspectives will result in better problem-solving and decision-making at the individual and team level.</a:t>
            </a:r>
            <a:endParaRPr lang="en-CA" sz="1200" dirty="0">
              <a:effectLst/>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742950" lvl="1" indent="-285750">
              <a:buFont typeface="Courier New" panose="02070309020205020404" pitchFamily="49" charset="0"/>
              <a:buChar char="o"/>
            </a:pPr>
            <a:r>
              <a:rPr lang="en-US" sz="1200" dirty="0">
                <a:effectLst/>
                <a:latin typeface="Roboto Condensed Light" panose="02000000000000000000" pitchFamily="2" charset="0"/>
                <a:ea typeface="Roboto Condensed Light" panose="02000000000000000000" pitchFamily="2" charset="0"/>
                <a:cs typeface="Roboto Condensed Light" panose="02000000000000000000" pitchFamily="2" charset="0"/>
              </a:rPr>
              <a:t>And finally, managing conflict well isn’t easy and not every conflict will result in an ideal solution for all. But if individuals and teams approach each conflict as a learning opportunity and a chance to discover new things, conflict becomes more normalized and less negative.</a:t>
            </a:r>
            <a:br>
              <a:rPr lang="en-US" sz="1200" dirty="0">
                <a:effectLst/>
                <a:latin typeface="Roboto Condensed Light" panose="02000000000000000000" pitchFamily="2" charset="0"/>
                <a:ea typeface="Roboto Condensed Light" panose="02000000000000000000" pitchFamily="2" charset="0"/>
                <a:cs typeface="Roboto Condensed Light" panose="02000000000000000000" pitchFamily="2" charset="0"/>
              </a:rPr>
            </a:br>
            <a:endParaRPr lang="en-CA" sz="1200" dirty="0">
              <a:effectLst/>
              <a:latin typeface="Roboto Condensed Light" panose="02000000000000000000" pitchFamily="2" charset="0"/>
              <a:ea typeface="Roboto Condensed Light" panose="02000000000000000000" pitchFamily="2" charset="0"/>
              <a:cs typeface="Roboto Condensed Light"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64</a:t>
            </a:fld>
            <a:endParaRPr lang="en-US"/>
          </a:p>
        </p:txBody>
      </p:sp>
    </p:spTree>
    <p:extLst>
      <p:ext uri="{BB962C8B-B14F-4D97-AF65-F5344CB8AC3E}">
        <p14:creationId xmlns:p14="http://schemas.microsoft.com/office/powerpoint/2010/main" val="37598238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to manage conflict takes time and continued effort</a:t>
            </a:r>
          </a:p>
        </p:txBody>
      </p:sp>
      <p:sp>
        <p:nvSpPr>
          <p:cNvPr id="4" name="Slide Number Placeholder 3"/>
          <p:cNvSpPr>
            <a:spLocks noGrp="1"/>
          </p:cNvSpPr>
          <p:nvPr>
            <p:ph type="sldNum" sz="quarter" idx="5"/>
          </p:nvPr>
        </p:nvSpPr>
        <p:spPr/>
        <p:txBody>
          <a:bodyPr/>
          <a:lstStyle/>
          <a:p>
            <a:fld id="{B765C85B-8CBA-477E-981F-33CABB657DD7}" type="slidenum">
              <a:rPr lang="en-US" smtClean="0"/>
              <a:t>66</a:t>
            </a:fld>
            <a:endParaRPr lang="en-US"/>
          </a:p>
        </p:txBody>
      </p:sp>
    </p:spTree>
    <p:extLst>
      <p:ext uri="{BB962C8B-B14F-4D97-AF65-F5344CB8AC3E}">
        <p14:creationId xmlns:p14="http://schemas.microsoft.com/office/powerpoint/2010/main" val="3585571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67</a:t>
            </a:fld>
            <a:endParaRPr lang="en-US"/>
          </a:p>
        </p:txBody>
      </p:sp>
    </p:spTree>
    <p:extLst>
      <p:ext uri="{BB962C8B-B14F-4D97-AF65-F5344CB8AC3E}">
        <p14:creationId xmlns:p14="http://schemas.microsoft.com/office/powerpoint/2010/main" val="4066314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Discussion around C/A not always progressive depending on severity of concern.</a:t>
            </a:r>
          </a:p>
          <a:p>
            <a:endParaRPr lang="en-US" dirty="0"/>
          </a:p>
          <a:p>
            <a:pPr algn="just">
              <a:defRPr/>
            </a:pPr>
            <a:r>
              <a:rPr lang="en-US" dirty="0">
                <a:solidFill>
                  <a:srgbClr val="FFFFFF"/>
                </a:solidFill>
                <a:latin typeface="Marselis Pro Light"/>
              </a:rPr>
              <a:t>Corrective action is a fundamental process that is used to address and resolve issues and problems that occur in the workplace. It involves identifying the root cause of the problem, developing and implementing a plan to address it, and monitoring progress to ensure that the problem does not recur.</a:t>
            </a:r>
          </a:p>
          <a:p>
            <a:pPr algn="just">
              <a:defRPr/>
            </a:pPr>
            <a:endParaRPr lang="en-US" dirty="0">
              <a:solidFill>
                <a:srgbClr val="FFFFFF"/>
              </a:solidFill>
              <a:latin typeface="Marselis Pro Light"/>
            </a:endParaRPr>
          </a:p>
          <a:p>
            <a:pPr algn="just">
              <a:defRPr/>
            </a:pPr>
            <a:r>
              <a:rPr lang="en-US" dirty="0">
                <a:solidFill>
                  <a:srgbClr val="FFFFFF"/>
                </a:solidFill>
                <a:latin typeface="Marselis Pro Light"/>
              </a:rPr>
              <a:t>The purpose of corrective action in performance management is to provide employees with feedback on their performance, help them improve their skills and behaviors, and align their performance with organizational goals and objectives. Corrective action can take several forms, such as coaching, training, performance improvement plans, or disciplinary action.</a:t>
            </a:r>
          </a:p>
          <a:p>
            <a:endParaRPr lang="en-US" dirty="0"/>
          </a:p>
        </p:txBody>
      </p:sp>
      <p:sp>
        <p:nvSpPr>
          <p:cNvPr id="4" name="Slide Number Placeholder 3"/>
          <p:cNvSpPr>
            <a:spLocks noGrp="1"/>
          </p:cNvSpPr>
          <p:nvPr>
            <p:ph type="sldNum" sz="quarter" idx="5"/>
          </p:nvPr>
        </p:nvSpPr>
        <p:spPr/>
        <p:txBody>
          <a:bodyPr/>
          <a:lstStyle/>
          <a:p>
            <a:pPr defTabSz="914318">
              <a:defRPr/>
            </a:pPr>
            <a:fld id="{B765C85B-8CBA-477E-981F-33CABB657DD7}" type="slidenum">
              <a:rPr lang="en-US">
                <a:solidFill>
                  <a:prstClr val="black"/>
                </a:solidFill>
                <a:latin typeface="Calibri" panose="020F0502020204030204"/>
              </a:rPr>
              <a:pPr defTabSz="914318">
                <a:defRPr/>
              </a:pPr>
              <a:t>68</a:t>
            </a:fld>
            <a:endParaRPr lang="en-US">
              <a:solidFill>
                <a:prstClr val="black"/>
              </a:solidFill>
              <a:latin typeface="Calibri" panose="020F0502020204030204"/>
            </a:endParaRPr>
          </a:p>
        </p:txBody>
      </p:sp>
    </p:spTree>
    <p:extLst>
      <p:ext uri="{BB962C8B-B14F-4D97-AF65-F5344CB8AC3E}">
        <p14:creationId xmlns:p14="http://schemas.microsoft.com/office/powerpoint/2010/main" val="40437829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PIP note – 60-90 calendar days equates to approx. 40-60 business days  -  on avg # of business days between 20-22.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BFA40"/>
                </a:solidFill>
                <a:effectLst/>
                <a:uLnTx/>
                <a:uFillTx/>
                <a:latin typeface="Marselis Pro Light" panose="02000503030000020004" pitchFamily="50" charset="0"/>
              </a:rPr>
              <a:t>Levels of Corrective Action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ED9C4"/>
              </a:solidFill>
              <a:effectLst/>
              <a:uLnTx/>
              <a:uFillTx/>
              <a:latin typeface="Marselis Pro Light" panose="02000503030000020004" pitchFamily="50"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ED9C4"/>
                </a:solidFill>
                <a:effectLst/>
                <a:uLnTx/>
                <a:uFillTx/>
                <a:latin typeface="Marselis Pro Light" panose="02000503030000020004" pitchFamily="50" charset="0"/>
              </a:rPr>
              <a:t>If Corrective action is warranted, the manager and Human Resources will determine which level of corrective action is appropriate.  Managers should consider a documented coaching session and or an action plan with the employee prior to initiating corrective action.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ED9C4"/>
              </a:solidFill>
              <a:effectLst/>
              <a:uLnTx/>
              <a:uFillTx/>
              <a:latin typeface="Marselis Pro Light" panose="02000503030000020004" pitchFamily="50"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DED9C4"/>
                </a:solidFill>
                <a:effectLst/>
                <a:uLnTx/>
                <a:uFillTx/>
                <a:latin typeface="Marselis Pro Light" panose="02000503030000020004" pitchFamily="50" charset="0"/>
              </a:rPr>
              <a:t>Performance Improvement Plan (PIP)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ED9C4"/>
                </a:solidFill>
                <a:effectLst/>
                <a:uLnTx/>
                <a:uFillTx/>
                <a:latin typeface="Marselis Pro Light" panose="02000503030000020004" pitchFamily="50" charset="0"/>
              </a:rPr>
              <a:t>Designed to document performance gaps or trends and activities for the employee to work on.  The plan must be actionable and attainable.  Regular check-ins should be incorporated into regularly scheduled one-on-ones.  The typical timeline is a minimum of 60-90 days.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ED9C4"/>
              </a:solidFill>
              <a:effectLst/>
              <a:uLnTx/>
              <a:uFillTx/>
              <a:latin typeface="Marselis Pro Light" panose="02000503030000020004" pitchFamily="50"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DED9C4"/>
                </a:solidFill>
                <a:effectLst/>
                <a:uLnTx/>
                <a:uFillTx/>
                <a:latin typeface="Marselis Pro Light" panose="02000503030000020004" pitchFamily="50" charset="0"/>
              </a:rPr>
              <a:t>Initial Warning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ED9C4"/>
                </a:solidFill>
                <a:effectLst/>
                <a:uLnTx/>
                <a:uFillTx/>
                <a:latin typeface="Marselis Pro Light" panose="02000503030000020004" pitchFamily="50" charset="0"/>
              </a:rPr>
              <a:t>This level can be issued for performance, attendance, punctuality, policy violation and or conduct. The initial warning will document the issues(s) of deficiency and area(s) required for improvement, expectations and what will take place if improvement is not met.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ED9C4"/>
              </a:solidFill>
              <a:effectLst/>
              <a:uLnTx/>
              <a:uFillTx/>
              <a:latin typeface="Marselis Pro Light" panose="02000503030000020004" pitchFamily="50"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DED9C4"/>
                </a:solidFill>
                <a:effectLst/>
                <a:uLnTx/>
                <a:uFillTx/>
                <a:latin typeface="Marselis Pro Light" panose="02000503030000020004" pitchFamily="50" charset="0"/>
              </a:rPr>
              <a:t>Final Warning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ED9C4"/>
                </a:solidFill>
                <a:effectLst/>
                <a:uLnTx/>
                <a:uFillTx/>
                <a:latin typeface="Marselis Pro Light" panose="02000503030000020004" pitchFamily="50" charset="0"/>
              </a:rPr>
              <a:t>This level can be issued for performance, attendance, punctuality, policy violation and or conduct. The warning will document the issues(s) of deficiency and area(s) required for improvement, expectations and what will take place if improvement is not met. This level typically involves a serious issue involving severe performance issues, a serious policy violation or workplace conduct</a:t>
            </a:r>
            <a:r>
              <a:rPr kumimoji="0" lang="en-US" sz="1400" b="0" i="0" u="none" strike="noStrike" kern="1200" cap="none" spc="0" normalizeH="0" baseline="0" noProof="0" dirty="0">
                <a:ln>
                  <a:noFill/>
                </a:ln>
                <a:solidFill>
                  <a:srgbClr val="DED9C4"/>
                </a:solidFill>
                <a:effectLst/>
                <a:uLnTx/>
                <a:uFillTx/>
                <a:latin typeface="Marselis Pro Light" panose="02000503030000020004" pitchFamily="50"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ED9C4"/>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pPr defTabSz="914318">
              <a:defRPr/>
            </a:pPr>
            <a:fld id="{B765C85B-8CBA-477E-981F-33CABB657DD7}" type="slidenum">
              <a:rPr lang="en-US">
                <a:solidFill>
                  <a:prstClr val="black"/>
                </a:solidFill>
                <a:latin typeface="Calibri" panose="020F0502020204030204"/>
              </a:rPr>
              <a:pPr defTabSz="914318">
                <a:defRPr/>
              </a:pPr>
              <a:t>69</a:t>
            </a:fld>
            <a:endParaRPr lang="en-US">
              <a:solidFill>
                <a:prstClr val="black"/>
              </a:solidFill>
              <a:latin typeface="Calibri" panose="020F0502020204030204"/>
            </a:endParaRPr>
          </a:p>
        </p:txBody>
      </p:sp>
    </p:spTree>
    <p:extLst>
      <p:ext uri="{BB962C8B-B14F-4D97-AF65-F5344CB8AC3E}">
        <p14:creationId xmlns:p14="http://schemas.microsoft.com/office/powerpoint/2010/main" val="27001631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PIP note – 60-90 calendar days equates to approx. 40-60 business days  -  on avg # of business days between 20-22.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BFA40"/>
                </a:solidFill>
                <a:effectLst/>
                <a:uLnTx/>
                <a:uFillTx/>
                <a:latin typeface="Marselis Pro Light" panose="02000503030000020004" pitchFamily="50" charset="0"/>
              </a:rPr>
              <a:t>Levels of Corrective Action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ED9C4"/>
              </a:solidFill>
              <a:effectLst/>
              <a:uLnTx/>
              <a:uFillTx/>
              <a:latin typeface="Marselis Pro Light" panose="02000503030000020004" pitchFamily="50"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ED9C4"/>
                </a:solidFill>
                <a:effectLst/>
                <a:uLnTx/>
                <a:uFillTx/>
                <a:latin typeface="Marselis Pro Light" panose="02000503030000020004" pitchFamily="50" charset="0"/>
              </a:rPr>
              <a:t>If Corrective action is warranted, the manager and Human Resources will determine which level of corrective action is appropriate.  Managers should consider a documented coaching session and or an action plan with the employee prior to initiating corrective action.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ED9C4"/>
              </a:solidFill>
              <a:effectLst/>
              <a:uLnTx/>
              <a:uFillTx/>
              <a:latin typeface="Marselis Pro Light" panose="02000503030000020004" pitchFamily="50"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DED9C4"/>
                </a:solidFill>
                <a:effectLst/>
                <a:uLnTx/>
                <a:uFillTx/>
                <a:latin typeface="Marselis Pro Light" panose="02000503030000020004" pitchFamily="50" charset="0"/>
              </a:rPr>
              <a:t>Performance Improvement Plan (PIP)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ED9C4"/>
                </a:solidFill>
                <a:effectLst/>
                <a:uLnTx/>
                <a:uFillTx/>
                <a:latin typeface="Marselis Pro Light" panose="02000503030000020004" pitchFamily="50" charset="0"/>
              </a:rPr>
              <a:t>Designed to document performance gaps or trends and activities for the employee to work on.  The plan must be actionable and attainable.  Regular check-ins should be incorporated into regularly scheduled one-on-ones.  The typical timeline is a minimum of 60-90 days.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ED9C4"/>
              </a:solidFill>
              <a:effectLst/>
              <a:uLnTx/>
              <a:uFillTx/>
              <a:latin typeface="Marselis Pro Light" panose="02000503030000020004" pitchFamily="50"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DED9C4"/>
                </a:solidFill>
                <a:effectLst/>
                <a:uLnTx/>
                <a:uFillTx/>
                <a:latin typeface="Marselis Pro Light" panose="02000503030000020004" pitchFamily="50" charset="0"/>
              </a:rPr>
              <a:t>Initial Warning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ED9C4"/>
                </a:solidFill>
                <a:effectLst/>
                <a:uLnTx/>
                <a:uFillTx/>
                <a:latin typeface="Marselis Pro Light" panose="02000503030000020004" pitchFamily="50" charset="0"/>
              </a:rPr>
              <a:t>This level can be issued for performance, attendance, punctuality, policy violation and or conduct. The initial warning will document the issues(s) of deficiency and area(s) required for improvement, expectations and what will take place if improvement is not met.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DED9C4"/>
              </a:solidFill>
              <a:effectLst/>
              <a:uLnTx/>
              <a:uFillTx/>
              <a:latin typeface="Marselis Pro Light" panose="02000503030000020004" pitchFamily="50"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DED9C4"/>
                </a:solidFill>
                <a:effectLst/>
                <a:uLnTx/>
                <a:uFillTx/>
                <a:latin typeface="Marselis Pro Light" panose="02000503030000020004" pitchFamily="50" charset="0"/>
              </a:rPr>
              <a:t>Final Warning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ED9C4"/>
                </a:solidFill>
                <a:effectLst/>
                <a:uLnTx/>
                <a:uFillTx/>
                <a:latin typeface="Marselis Pro Light" panose="02000503030000020004" pitchFamily="50" charset="0"/>
              </a:rPr>
              <a:t>This level can be issued for performance, attendance, punctuality, policy violation and or conduct. The warning will document the issues(s) of deficiency and area(s) required for improvement, expectations and what will take place if improvement is not met. This level typically involves a serious issue involving severe performance issues, a serious policy violation or workplace conduct</a:t>
            </a:r>
            <a:r>
              <a:rPr kumimoji="0" lang="en-US" sz="1400" b="0" i="0" u="none" strike="noStrike" kern="1200" cap="none" spc="0" normalizeH="0" baseline="0" noProof="0" dirty="0">
                <a:ln>
                  <a:noFill/>
                </a:ln>
                <a:solidFill>
                  <a:srgbClr val="DED9C4"/>
                </a:solidFill>
                <a:effectLst/>
                <a:uLnTx/>
                <a:uFillTx/>
                <a:latin typeface="Marselis Pro Light" panose="02000503030000020004" pitchFamily="50"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ED9C4"/>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pPr defTabSz="914318">
              <a:defRPr/>
            </a:pPr>
            <a:fld id="{B765C85B-8CBA-477E-981F-33CABB657DD7}" type="slidenum">
              <a:rPr lang="en-US">
                <a:solidFill>
                  <a:prstClr val="black"/>
                </a:solidFill>
                <a:latin typeface="Calibri" panose="020F0502020204030204"/>
              </a:rPr>
              <a:pPr defTabSz="914318">
                <a:defRPr/>
              </a:pPr>
              <a:t>70</a:t>
            </a:fld>
            <a:endParaRPr lang="en-US">
              <a:solidFill>
                <a:prstClr val="black"/>
              </a:solidFill>
              <a:latin typeface="Calibri" panose="020F0502020204030204"/>
            </a:endParaRPr>
          </a:p>
        </p:txBody>
      </p:sp>
    </p:spTree>
    <p:extLst>
      <p:ext uri="{BB962C8B-B14F-4D97-AF65-F5344CB8AC3E}">
        <p14:creationId xmlns:p14="http://schemas.microsoft.com/office/powerpoint/2010/main" val="7609146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a:t>Remind MGRs to collect coaching data via their preferred repository – OneNote, Excel, Word etc. </a:t>
            </a:r>
          </a:p>
          <a:p>
            <a:endParaRPr lang="en-US"/>
          </a:p>
          <a:p>
            <a:endParaRPr lang="en-US"/>
          </a:p>
          <a:p>
            <a:pPr marL="285750" indent="-285750">
              <a:buClr>
                <a:srgbClr val="CBFA40"/>
              </a:buClr>
              <a:buFont typeface="Arial" panose="020B0604020202020204" pitchFamily="34" charset="0"/>
              <a:buChar char="•"/>
              <a:defRPr/>
            </a:pPr>
            <a:r>
              <a:rPr kumimoji="0" lang="en-US" sz="1200" b="0" i="0" u="none" strike="noStrike" kern="1200" cap="none" spc="0" normalizeH="0" baseline="0" noProof="0">
                <a:ln>
                  <a:noFill/>
                </a:ln>
                <a:solidFill>
                  <a:srgbClr val="FFFFFF"/>
                </a:solidFill>
                <a:effectLst/>
                <a:uLnTx/>
                <a:uFillTx/>
                <a:latin typeface="Marselis Pro Light"/>
              </a:rPr>
              <a:t>Leaders should always support the improvement of an employee’s performance.</a:t>
            </a:r>
            <a:r>
              <a:rPr lang="en-US">
                <a:solidFill>
                  <a:srgbClr val="FFFFFF"/>
                </a:solidFill>
                <a:latin typeface="Marselis Pro Light"/>
              </a:rPr>
              <a:t> </a:t>
            </a:r>
          </a:p>
          <a:p>
            <a:pPr marL="285750" marR="0" lvl="0" indent="-285750" algn="l" defTabSz="914400" rtl="0" eaLnBrk="1" fontAlgn="auto" latinLnBrk="0" hangingPunct="1">
              <a:lnSpc>
                <a:spcPct val="100000"/>
              </a:lnSpc>
              <a:spcBef>
                <a:spcPts val="0"/>
              </a:spcBef>
              <a:spcAft>
                <a:spcPts val="0"/>
              </a:spcAft>
              <a:buClr>
                <a:srgbClr val="CBFA40"/>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arselis Pro Light"/>
              </a:rPr>
              <a:t>Leaders are expected to reach out to Human Resources prior to administering corrective action.</a:t>
            </a:r>
            <a:r>
              <a:rPr lang="en-US">
                <a:solidFill>
                  <a:srgbClr val="FFFFFF"/>
                </a:solidFill>
                <a:latin typeface="Marselis Pro Light"/>
              </a:rPr>
              <a:t> </a:t>
            </a:r>
            <a:endParaRPr lang="en-US" sz="1200" b="0" i="0" u="none" strike="noStrike" kern="1200" cap="none" spc="0" normalizeH="0" baseline="0" noProof="0">
              <a:ln>
                <a:noFill/>
              </a:ln>
              <a:solidFill>
                <a:srgbClr val="FFFFFF"/>
              </a:solidFill>
              <a:effectLst/>
              <a:uLnTx/>
              <a:uFillTx/>
              <a:latin typeface="Marselis Pro Light" panose="02000503030000020004" pitchFamily="50" charset="0"/>
            </a:endParaRPr>
          </a:p>
          <a:p>
            <a:pPr marL="285750" indent="-285750">
              <a:buClr>
                <a:srgbClr val="CBFA40"/>
              </a:buClr>
              <a:buFont typeface="Arial" panose="020B0604020202020204" pitchFamily="34" charset="0"/>
              <a:buChar char="•"/>
              <a:defRPr/>
            </a:pPr>
            <a:r>
              <a:rPr kumimoji="0" lang="en-US" sz="1200" b="0" i="0" u="none" strike="noStrike" kern="1200" cap="none" spc="0" normalizeH="0" baseline="0" noProof="0">
                <a:ln>
                  <a:noFill/>
                </a:ln>
                <a:solidFill>
                  <a:srgbClr val="FFFFFF"/>
                </a:solidFill>
                <a:effectLst/>
                <a:uLnTx/>
                <a:uFillTx/>
                <a:latin typeface="Marselis Pro Light"/>
              </a:rPr>
              <a:t>Leaders should be prepared to provide examples of the employee issue(s), dates of communication, and how it’s impacting the business.</a:t>
            </a:r>
            <a:r>
              <a:rPr lang="en-US">
                <a:solidFill>
                  <a:srgbClr val="FFFFFF"/>
                </a:solidFill>
                <a:latin typeface="Marselis Pro Light"/>
              </a:rPr>
              <a:t> </a:t>
            </a:r>
            <a:r>
              <a:rPr kumimoji="0" lang="en-US" sz="1200" b="0" i="0" u="none" strike="noStrike" kern="1200" cap="none" spc="0" normalizeH="0" baseline="0" noProof="0">
                <a:ln>
                  <a:noFill/>
                </a:ln>
                <a:solidFill>
                  <a:srgbClr val="FFFFFF"/>
                </a:solidFill>
                <a:effectLst/>
                <a:uLnTx/>
                <a:uFillTx/>
                <a:latin typeface="Marselis Pro Light"/>
              </a:rPr>
              <a:t> Evidence of coaching, i.e., documented one-on-ones, coaching notes etc. are critical to ensure dedicated coaching and accountability.</a:t>
            </a:r>
            <a:endParaRPr lang="en-US" sz="1200" b="0" i="0" u="none" strike="noStrike" kern="1200" cap="none" spc="0" normalizeH="0" baseline="0" noProof="0">
              <a:ln>
                <a:noFill/>
              </a:ln>
              <a:solidFill>
                <a:srgbClr val="FFFFFF"/>
              </a:solidFill>
              <a:effectLst/>
              <a:uLnTx/>
              <a:uFillTx/>
              <a:latin typeface="Marselis Pro Light"/>
            </a:endParaRPr>
          </a:p>
          <a:p>
            <a:pPr marL="285750" marR="0" lvl="0" indent="-285750" algn="l" defTabSz="914400" rtl="0" eaLnBrk="1" fontAlgn="auto" latinLnBrk="0" hangingPunct="1">
              <a:lnSpc>
                <a:spcPct val="100000"/>
              </a:lnSpc>
              <a:spcBef>
                <a:spcPts val="0"/>
              </a:spcBef>
              <a:spcAft>
                <a:spcPts val="0"/>
              </a:spcAft>
              <a:buClr>
                <a:srgbClr val="CBFA40"/>
              </a:buClr>
              <a:buSzTx/>
              <a:buFont typeface="Arial" panose="020B0604020202020204" pitchFamily="34" charset="0"/>
              <a:buChar char="•"/>
              <a:tabLst/>
              <a:defRPr/>
            </a:pPr>
            <a:r>
              <a:rPr kumimoji="0" lang="en-US" sz="1200" b="0" i="0" u="none" strike="noStrike" kern="1200" cap="none" spc="0" normalizeH="0" baseline="0" noProof="0">
                <a:ln>
                  <a:noFill/>
                </a:ln>
                <a:solidFill>
                  <a:srgbClr val="FFFFFF"/>
                </a:solidFill>
                <a:effectLst/>
                <a:uLnTx/>
                <a:uFillTx/>
                <a:latin typeface="Marselis Pro Light"/>
              </a:rPr>
              <a:t>Corrective Action should be delivered verbally during a scheduled meeting. The employee should receive an HR approved corrective action document during the meeting.</a:t>
            </a:r>
            <a:endParaRPr lang="en-US" sz="1200" b="0" i="0" u="none" strike="noStrike" kern="1200" cap="none" spc="0" normalizeH="0" baseline="0" noProof="0">
              <a:ln>
                <a:noFill/>
              </a:ln>
              <a:solidFill>
                <a:srgbClr val="FFFFFF"/>
              </a:solidFill>
              <a:effectLst/>
              <a:uLnTx/>
              <a:uFillTx/>
              <a:latin typeface="Marselis Pro Light"/>
            </a:endParaRPr>
          </a:p>
          <a:p>
            <a:pPr marL="285750" marR="0" lvl="0" indent="-285750" algn="l" defTabSz="914400" rtl="0" eaLnBrk="1" fontAlgn="auto" latinLnBrk="0" hangingPunct="1">
              <a:lnSpc>
                <a:spcPct val="100000"/>
              </a:lnSpc>
              <a:spcBef>
                <a:spcPts val="0"/>
              </a:spcBef>
              <a:spcAft>
                <a:spcPts val="0"/>
              </a:spcAft>
              <a:buClr>
                <a:srgbClr val="CBFA40"/>
              </a:buClr>
              <a:buSzTx/>
              <a:buFont typeface="Arial" panose="020B0604020202020204" pitchFamily="34" charset="0"/>
              <a:buChar char="•"/>
              <a:tabLst/>
              <a:defRPr/>
            </a:pPr>
            <a:endParaRPr lang="en-US" sz="1200" b="0" i="0" u="none" strike="noStrike" kern="1200" cap="none" spc="0" normalizeH="0" baseline="0" noProof="0">
              <a:ln>
                <a:noFill/>
              </a:ln>
              <a:solidFill>
                <a:srgbClr val="FFFFFF"/>
              </a:solidFill>
              <a:effectLst/>
              <a:uLnTx/>
              <a:uFillTx/>
              <a:latin typeface="Marselis Pro Light" panose="02000503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arselis Pro Light" panose="02000503030000020004" pitchFamily="50" charset="0"/>
            </a:endParaRPr>
          </a:p>
          <a:p>
            <a:pPr>
              <a:defRPr/>
            </a:pPr>
            <a:r>
              <a:rPr kumimoji="0" lang="en-US" sz="1200" b="0" i="0" u="none" strike="noStrike" kern="1200" cap="none" spc="0" normalizeH="0" baseline="0" noProof="0">
                <a:ln>
                  <a:noFill/>
                </a:ln>
                <a:solidFill>
                  <a:srgbClr val="FFFFFF"/>
                </a:solidFill>
                <a:effectLst/>
                <a:uLnTx/>
                <a:uFillTx/>
                <a:latin typeface="Marselis Pro Light"/>
              </a:rPr>
              <a:t>At </a:t>
            </a:r>
            <a:r>
              <a:rPr kumimoji="0" lang="en-US" sz="1200" b="0" i="0" u="none" strike="noStrike" kern="1200" cap="none" spc="0" normalizeH="0" baseline="0" noProof="0" err="1">
                <a:ln>
                  <a:noFill/>
                </a:ln>
                <a:solidFill>
                  <a:srgbClr val="FFFFFF"/>
                </a:solidFill>
                <a:effectLst/>
                <a:uLnTx/>
                <a:uFillTx/>
                <a:latin typeface="Marselis Pro Light"/>
              </a:rPr>
              <a:t>Osaic</a:t>
            </a:r>
            <a:r>
              <a:rPr kumimoji="0" lang="en-US" sz="1200" b="0" i="0" u="none" strike="noStrike" kern="1200" cap="none" spc="0" normalizeH="0" baseline="0" noProof="0">
                <a:ln>
                  <a:noFill/>
                </a:ln>
                <a:solidFill>
                  <a:srgbClr val="FFFFFF"/>
                </a:solidFill>
                <a:effectLst/>
                <a:uLnTx/>
                <a:uFillTx/>
                <a:latin typeface="Marselis Pro Light"/>
              </a:rPr>
              <a:t>, the goal is to support employees to be successful.</a:t>
            </a:r>
            <a:r>
              <a:rPr lang="en-US">
                <a:solidFill>
                  <a:srgbClr val="FFFFFF"/>
                </a:solidFill>
                <a:latin typeface="Marselis Pro Light"/>
              </a:rPr>
              <a:t> </a:t>
            </a:r>
            <a:r>
              <a:rPr kumimoji="0" lang="en-US" sz="1200" b="0" i="0" u="none" strike="noStrike" kern="1200" cap="none" spc="0" normalizeH="0" baseline="0" noProof="0">
                <a:ln>
                  <a:noFill/>
                </a:ln>
                <a:solidFill>
                  <a:srgbClr val="FFFFFF"/>
                </a:solidFill>
                <a:effectLst/>
                <a:uLnTx/>
                <a:uFillTx/>
                <a:latin typeface="Marselis Pro Light"/>
              </a:rPr>
              <a:t> We encourage all managers to set their employees up for success.</a:t>
            </a:r>
            <a:r>
              <a:rPr lang="en-US">
                <a:solidFill>
                  <a:srgbClr val="FFFFFF"/>
                </a:solidFill>
                <a:latin typeface="Marselis Pro Light"/>
              </a:rPr>
              <a:t> </a:t>
            </a:r>
            <a:r>
              <a:rPr kumimoji="0" lang="en-US" sz="1200" b="0" i="0" u="none" strike="noStrike" kern="1200" cap="none" spc="0" normalizeH="0" baseline="0" noProof="0">
                <a:ln>
                  <a:noFill/>
                </a:ln>
                <a:solidFill>
                  <a:srgbClr val="FFFFFF"/>
                </a:solidFill>
                <a:effectLst/>
                <a:uLnTx/>
                <a:uFillTx/>
                <a:latin typeface="Marselis Pro Light"/>
              </a:rPr>
              <a:t> Managers need to work with their teams to set reasonable expectations, provide timely feedback, and encourage growth and development.</a:t>
            </a:r>
            <a:r>
              <a:rPr lang="en-US">
                <a:solidFill>
                  <a:srgbClr val="FFFFFF"/>
                </a:solidFill>
                <a:latin typeface="Marselis Pro Light"/>
              </a:rPr>
              <a:t>  </a:t>
            </a:r>
            <a:endParaRPr lang="en-US" sz="1200" b="0" i="0" u="none" strike="noStrike" kern="1200" cap="none" spc="0" normalizeH="0" baseline="0" noProof="0">
              <a:ln>
                <a:noFill/>
              </a:ln>
              <a:solidFill>
                <a:srgbClr val="FFFFFF"/>
              </a:solidFill>
              <a:effectLst/>
              <a:uLnTx/>
              <a:uFillTx/>
              <a:latin typeface="Marselis Pro Light" panose="02000503030000020004" pitchFamily="50" charset="0"/>
            </a:endParaRPr>
          </a:p>
          <a:p>
            <a:endParaRPr lang="en-US"/>
          </a:p>
        </p:txBody>
      </p:sp>
      <p:sp>
        <p:nvSpPr>
          <p:cNvPr id="4" name="Slide Number Placeholder 3"/>
          <p:cNvSpPr>
            <a:spLocks noGrp="1"/>
          </p:cNvSpPr>
          <p:nvPr>
            <p:ph type="sldNum" sz="quarter" idx="5"/>
          </p:nvPr>
        </p:nvSpPr>
        <p:spPr/>
        <p:txBody>
          <a:bodyPr/>
          <a:lstStyle/>
          <a:p>
            <a:pPr defTabSz="914318">
              <a:defRPr/>
            </a:pPr>
            <a:fld id="{B765C85B-8CBA-477E-981F-33CABB657DD7}" type="slidenum">
              <a:rPr lang="en-US">
                <a:solidFill>
                  <a:prstClr val="black"/>
                </a:solidFill>
                <a:latin typeface="Calibri" panose="020F0502020204030204"/>
              </a:rPr>
              <a:pPr defTabSz="914318">
                <a:defRPr/>
              </a:pPr>
              <a:t>71</a:t>
            </a:fld>
            <a:endParaRPr lang="en-US">
              <a:solidFill>
                <a:prstClr val="black"/>
              </a:solidFill>
              <a:latin typeface="Calibri" panose="020F0502020204030204"/>
            </a:endParaRPr>
          </a:p>
        </p:txBody>
      </p:sp>
    </p:spTree>
    <p:extLst>
      <p:ext uri="{BB962C8B-B14F-4D97-AF65-F5344CB8AC3E}">
        <p14:creationId xmlns:p14="http://schemas.microsoft.com/office/powerpoint/2010/main" val="26939534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72</a:t>
            </a:fld>
            <a:endParaRPr lang="en-US"/>
          </a:p>
        </p:txBody>
      </p:sp>
    </p:spTree>
    <p:extLst>
      <p:ext uri="{BB962C8B-B14F-4D97-AF65-F5344CB8AC3E}">
        <p14:creationId xmlns:p14="http://schemas.microsoft.com/office/powerpoint/2010/main" val="1439964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 to now , we have made an entry way towards THRIVE. Now let’s begin to talk about THRIVE </a:t>
            </a:r>
          </a:p>
        </p:txBody>
      </p:sp>
      <p:sp>
        <p:nvSpPr>
          <p:cNvPr id="4" name="Slide Number Placeholder 3"/>
          <p:cNvSpPr>
            <a:spLocks noGrp="1"/>
          </p:cNvSpPr>
          <p:nvPr>
            <p:ph type="sldNum" sz="quarter" idx="5"/>
          </p:nvPr>
        </p:nvSpPr>
        <p:spPr/>
        <p:txBody>
          <a:bodyPr/>
          <a:lstStyle/>
          <a:p>
            <a:fld id="{B765C85B-8CBA-477E-981F-33CABB657DD7}" type="slidenum">
              <a:rPr lang="en-US" smtClean="0"/>
              <a:t>7</a:t>
            </a:fld>
            <a:endParaRPr lang="en-US"/>
          </a:p>
        </p:txBody>
      </p:sp>
    </p:spTree>
    <p:extLst>
      <p:ext uri="{BB962C8B-B14F-4D97-AF65-F5344CB8AC3E}">
        <p14:creationId xmlns:p14="http://schemas.microsoft.com/office/powerpoint/2010/main" val="25447780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HANDOUT:  ER Role Play Scenarios</a:t>
            </a:r>
          </a:p>
          <a:p>
            <a:endParaRPr lang="en-US" dirty="0"/>
          </a:p>
          <a:p>
            <a:r>
              <a:rPr lang="en-US" dirty="0"/>
              <a:t>Round 1 – 20 min</a:t>
            </a:r>
          </a:p>
          <a:p>
            <a:r>
              <a:rPr lang="en-US" dirty="0"/>
              <a:t>Round 2 – 20 min</a:t>
            </a:r>
          </a:p>
          <a:p>
            <a:endParaRPr lang="en-US" dirty="0"/>
          </a:p>
          <a:p>
            <a:r>
              <a:rPr lang="en-US" b="1" dirty="0"/>
              <a:t>Debrief as a group – 10 min</a:t>
            </a:r>
          </a:p>
          <a:p>
            <a:r>
              <a:rPr lang="en-US" dirty="0"/>
              <a:t>When you were the employee</a:t>
            </a:r>
          </a:p>
          <a:p>
            <a:pPr marL="171450" indent="-171450">
              <a:buFont typeface="Arial" panose="020B0604020202020204" pitchFamily="34" charset="0"/>
              <a:buChar char="•"/>
            </a:pPr>
            <a:r>
              <a:rPr lang="en-US" dirty="0"/>
              <a:t>What went well with your manager?</a:t>
            </a:r>
          </a:p>
          <a:p>
            <a:pPr marL="171450" indent="-171450">
              <a:buFont typeface="Arial" panose="020B0604020202020204" pitchFamily="34" charset="0"/>
              <a:buChar char="•"/>
            </a:pPr>
            <a:r>
              <a:rPr lang="en-US" dirty="0"/>
              <a:t>What could they have done differently?</a:t>
            </a:r>
          </a:p>
          <a:p>
            <a:pPr marL="171450" indent="-171450">
              <a:buFont typeface="Arial" panose="020B0604020202020204" pitchFamily="34" charset="0"/>
              <a:buChar char="•"/>
            </a:pPr>
            <a:r>
              <a:rPr lang="en-US" dirty="0"/>
              <a:t>Do you feel like your situation was resolved or could it potentially lead to additional conflict, problems, or issues?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When you were the manager</a:t>
            </a:r>
          </a:p>
          <a:p>
            <a:pPr marL="171450" indent="-171450">
              <a:buFont typeface="Arial" panose="020B0604020202020204" pitchFamily="34" charset="0"/>
              <a:buChar char="•"/>
            </a:pPr>
            <a:r>
              <a:rPr lang="en-US" dirty="0"/>
              <a:t>What skills were you able to implement?</a:t>
            </a:r>
          </a:p>
          <a:p>
            <a:pPr marL="171450" indent="-171450">
              <a:buFont typeface="Arial" panose="020B0604020202020204" pitchFamily="34" charset="0"/>
              <a:buChar char="•"/>
            </a:pPr>
            <a:r>
              <a:rPr lang="en-US" dirty="0"/>
              <a:t>How do you feel the situation ended? Is there a possibility it could lead to a more escalated issue?</a:t>
            </a:r>
          </a:p>
          <a:p>
            <a:endParaRPr lang="en-US" dirty="0"/>
          </a:p>
        </p:txBody>
      </p:sp>
      <p:sp>
        <p:nvSpPr>
          <p:cNvPr id="4" name="Slide Number Placeholder 3"/>
          <p:cNvSpPr>
            <a:spLocks noGrp="1"/>
          </p:cNvSpPr>
          <p:nvPr>
            <p:ph type="sldNum" sz="quarter" idx="5"/>
          </p:nvPr>
        </p:nvSpPr>
        <p:spPr/>
        <p:txBody>
          <a:bodyPr/>
          <a:lstStyle/>
          <a:p>
            <a:fld id="{B765C85B-8CBA-477E-981F-33CABB657DD7}" type="slidenum">
              <a:rPr lang="en-US" smtClean="0"/>
              <a:t>73</a:t>
            </a:fld>
            <a:endParaRPr lang="en-US"/>
          </a:p>
        </p:txBody>
      </p:sp>
    </p:spTree>
    <p:extLst>
      <p:ext uri="{BB962C8B-B14F-4D97-AF65-F5344CB8AC3E}">
        <p14:creationId xmlns:p14="http://schemas.microsoft.com/office/powerpoint/2010/main" val="5191345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fld id="{B765C85B-8CBA-477E-981F-33CABB657DD7}" type="slidenum">
              <a:rPr lang="en-US" smtClean="0"/>
              <a:t>75</a:t>
            </a:fld>
            <a:endParaRPr lang="en-US"/>
          </a:p>
        </p:txBody>
      </p:sp>
    </p:spTree>
    <p:extLst>
      <p:ext uri="{BB962C8B-B14F-4D97-AF65-F5344CB8AC3E}">
        <p14:creationId xmlns:p14="http://schemas.microsoft.com/office/powerpoint/2010/main" val="21024259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fld id="{B765C85B-8CBA-477E-981F-33CABB657DD7}" type="slidenum">
              <a:rPr lang="en-US" smtClean="0"/>
              <a:t>76</a:t>
            </a:fld>
            <a:endParaRPr lang="en-US"/>
          </a:p>
        </p:txBody>
      </p:sp>
    </p:spTree>
    <p:extLst>
      <p:ext uri="{BB962C8B-B14F-4D97-AF65-F5344CB8AC3E}">
        <p14:creationId xmlns:p14="http://schemas.microsoft.com/office/powerpoint/2010/main" val="1071090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THRIVE is our model for Client Service here at </a:t>
            </a:r>
            <a:r>
              <a:rPr lang="en-US" err="1"/>
              <a:t>Osaic</a:t>
            </a:r>
            <a:r>
              <a:rPr lang="en-US"/>
              <a:t>.  To empower your to team to thrive:</a:t>
            </a:r>
          </a:p>
          <a:p>
            <a:pPr marL="228600" indent="-228600">
              <a:buAutoNum type="arabicPeriod"/>
            </a:pPr>
            <a:r>
              <a:rPr lang="en-US"/>
              <a:t>Their needs to be trust. </a:t>
            </a:r>
            <a:endParaRPr lang="en-US">
              <a:ea typeface="Calibri"/>
              <a:cs typeface="Calibri"/>
            </a:endParaRPr>
          </a:p>
          <a:p>
            <a:pPr marL="228600" indent="-228600">
              <a:buAutoNum type="arabicPeriod"/>
            </a:pPr>
            <a:r>
              <a:rPr lang="en-US"/>
              <a:t>Your team members need to know that they are heard </a:t>
            </a:r>
            <a:endParaRPr lang="en-US">
              <a:ea typeface="Calibri"/>
              <a:cs typeface="Calibri"/>
            </a:endParaRPr>
          </a:p>
          <a:p>
            <a:pPr marL="228600" indent="-228600">
              <a:buAutoNum type="arabicPeriod"/>
            </a:pPr>
            <a:r>
              <a:rPr lang="en-US"/>
              <a:t>We need to be solution oriented and at the end of the interaction provide results </a:t>
            </a:r>
            <a:endParaRPr lang="en-US">
              <a:ea typeface="Calibri" panose="020F0502020204030204"/>
              <a:cs typeface="Calibri" panose="020F0502020204030204"/>
            </a:endParaRPr>
          </a:p>
          <a:p>
            <a:pPr marL="228600" indent="-228600">
              <a:buAutoNum type="arabicPeriod"/>
            </a:pPr>
            <a:r>
              <a:rPr lang="en-US"/>
              <a:t>We should be innovative in our thinking and actions</a:t>
            </a:r>
            <a:endParaRPr lang="en-US">
              <a:ea typeface="Calibri" panose="020F0502020204030204"/>
              <a:cs typeface="Calibri" panose="020F0502020204030204"/>
            </a:endParaRPr>
          </a:p>
          <a:p>
            <a:pPr marL="228600" indent="-228600">
              <a:buAutoNum type="arabicPeriod"/>
            </a:pPr>
            <a:r>
              <a:rPr lang="en-US"/>
              <a:t>We must provide value to our team members, and they must know that we value them </a:t>
            </a:r>
            <a:endParaRPr lang="en-US">
              <a:ea typeface="Calibri" panose="020F0502020204030204"/>
              <a:cs typeface="Calibri" panose="020F0502020204030204"/>
            </a:endParaRPr>
          </a:p>
          <a:p>
            <a:pPr marL="228600" indent="-228600">
              <a:buAutoNum type="arabicPeriod"/>
            </a:pPr>
            <a:r>
              <a:rPr lang="en-US"/>
              <a:t>We are here to empower them to thrive </a:t>
            </a:r>
            <a:endParaRPr lang="en-US">
              <a:ea typeface="Calibri" panose="020F0502020204030204"/>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B765C85B-8CBA-477E-981F-33CABB657DD7}" type="slidenum">
              <a:rPr lang="en-US" smtClean="0"/>
              <a:t>8</a:t>
            </a:fld>
            <a:endParaRPr lang="en-US"/>
          </a:p>
        </p:txBody>
      </p:sp>
    </p:spTree>
    <p:extLst>
      <p:ext uri="{BB962C8B-B14F-4D97-AF65-F5344CB8AC3E}">
        <p14:creationId xmlns:p14="http://schemas.microsoft.com/office/powerpoint/2010/main" val="56015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accent1"/>
                </a:solidFill>
                <a:effectLst/>
                <a:latin typeface="+mn-lt"/>
              </a:rPr>
              <a:t>Say: </a:t>
            </a:r>
            <a:r>
              <a:rPr lang="en-US" sz="1200" b="0">
                <a:solidFill>
                  <a:schemeClr val="accent1"/>
                </a:solidFill>
                <a:effectLst/>
                <a:latin typeface="+mn-lt"/>
              </a:rPr>
              <a:t>Trust lines up with our core value of: </a:t>
            </a:r>
            <a:endParaRPr lang="en-US" sz="1200" b="0">
              <a:solidFill>
                <a:schemeClr val="accent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chemeClr val="accent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accent1"/>
                </a:solidFill>
                <a:effectLst/>
                <a:latin typeface="+mn-lt"/>
              </a:rPr>
              <a:t>DO WHAT'S RIGHT ALWAYS</a:t>
            </a:r>
            <a:endParaRPr lang="en-US" sz="1200">
              <a:solidFill>
                <a:schemeClr val="accent1"/>
              </a:solidFill>
              <a:latin typeface="+mn-lt"/>
            </a:endParaRPr>
          </a:p>
          <a:p>
            <a:pPr>
              <a:defRPr/>
            </a:pPr>
            <a:r>
              <a:rPr lang="en-US" sz="1200" b="1" i="1">
                <a:solidFill>
                  <a:srgbClr val="FFFFFF"/>
                </a:solidFill>
                <a:effectLst/>
                <a:latin typeface="+mn-lt"/>
              </a:rPr>
              <a:t>We are authentic and honest even when it's hard.</a:t>
            </a:r>
            <a:r>
              <a:rPr lang="en-US" b="1" i="1">
                <a:solidFill>
                  <a:srgbClr val="FFFFFF"/>
                </a:solidFill>
              </a:rPr>
              <a:t> </a:t>
            </a:r>
            <a:endParaRPr lang="en-US" i="1">
              <a:solidFill>
                <a:srgbClr val="FFFFFF"/>
              </a:solidFill>
            </a:endParaRPr>
          </a:p>
          <a:p>
            <a:pPr>
              <a:defRPr/>
            </a:pPr>
            <a:endParaRPr lang="en-US">
              <a:solidFill>
                <a:schemeClr val="accent1"/>
              </a:solidFill>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accent1"/>
                </a:solidFill>
                <a:effectLst/>
                <a:latin typeface="+mn-lt"/>
              </a:rPr>
              <a:t>THRIVE is connected to our Core Values.</a:t>
            </a:r>
            <a:endParaRPr lang="en-US" sz="1200" b="0">
              <a:solidFill>
                <a:schemeClr val="accent1"/>
              </a:solidFill>
              <a:effectLst/>
              <a:latin typeface="+mn-lt"/>
              <a:ea typeface="Calibri"/>
              <a:cs typeface="Calibri"/>
            </a:endParaRPr>
          </a:p>
          <a:p>
            <a:pPr>
              <a:defRPr/>
            </a:pPr>
            <a:r>
              <a:rPr lang="en-US" sz="1200" b="0">
                <a:solidFill>
                  <a:schemeClr val="accent1"/>
                </a:solidFill>
                <a:effectLst/>
                <a:latin typeface="+mn-lt"/>
              </a:rPr>
              <a:t>DO WHAT'S RIGHT ALWAYS is one of our core values at </a:t>
            </a:r>
            <a:r>
              <a:rPr lang="en-US" sz="1200" b="0" err="1">
                <a:solidFill>
                  <a:schemeClr val="accent1"/>
                </a:solidFill>
                <a:effectLst/>
                <a:latin typeface="+mn-lt"/>
              </a:rPr>
              <a:t>Osaic</a:t>
            </a:r>
            <a:r>
              <a:rPr lang="en-US">
                <a:solidFill>
                  <a:schemeClr val="accent1"/>
                </a:solidFill>
              </a:rPr>
              <a:t> </a:t>
            </a:r>
            <a:endParaRPr lang="en-US" sz="1200" b="0">
              <a:solidFill>
                <a:schemeClr val="accent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chemeClr val="accent1"/>
              </a:solidFill>
              <a:effectLst/>
              <a:latin typeface="+mn-lt"/>
            </a:endParaRPr>
          </a:p>
          <a:p>
            <a:endParaRPr lang="en-US" sz="1200">
              <a:latin typeface="+mn-lt"/>
            </a:endParaRPr>
          </a:p>
          <a:p>
            <a:endParaRPr lang="en-US"/>
          </a:p>
        </p:txBody>
      </p:sp>
      <p:sp>
        <p:nvSpPr>
          <p:cNvPr id="4" name="Slide Number Placeholder 3"/>
          <p:cNvSpPr>
            <a:spLocks noGrp="1"/>
          </p:cNvSpPr>
          <p:nvPr>
            <p:ph type="sldNum" sz="quarter" idx="5"/>
          </p:nvPr>
        </p:nvSpPr>
        <p:spPr/>
        <p:txBody>
          <a:bodyPr/>
          <a:lstStyle/>
          <a:p>
            <a:fld id="{B765C85B-8CBA-477E-981F-33CABB657DD7}" type="slidenum">
              <a:rPr lang="en-US" smtClean="0"/>
              <a:t>9</a:t>
            </a:fld>
            <a:endParaRPr lang="en-US"/>
          </a:p>
        </p:txBody>
      </p:sp>
    </p:spTree>
    <p:extLst>
      <p:ext uri="{BB962C8B-B14F-4D97-AF65-F5344CB8AC3E}">
        <p14:creationId xmlns:p14="http://schemas.microsoft.com/office/powerpoint/2010/main" val="1512260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_Title Slide_Lime">
    <p:bg>
      <p:bgPr>
        <a:solidFill>
          <a:schemeClr val="tx1"/>
        </a:solid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30D2EB-B13A-4F56-B2BD-820DC80164F7}"/>
              </a:ext>
            </a:extLst>
          </p:cNvPr>
          <p:cNvSpPr>
            <a:spLocks noGrp="1"/>
          </p:cNvSpPr>
          <p:nvPr>
            <p:ph type="body" sz="quarter" idx="11" hasCustomPrompt="1"/>
          </p:nvPr>
        </p:nvSpPr>
        <p:spPr>
          <a:xfrm>
            <a:off x="611124" y="1791115"/>
            <a:ext cx="7332726" cy="2057400"/>
          </a:xfrm>
          <a:prstGeom prst="rect">
            <a:avLst/>
          </a:prstGeom>
        </p:spPr>
        <p:txBody>
          <a:bodyPr lIns="0" tIns="0" rIns="0" bIns="0" anchor="b" anchorCtr="0"/>
          <a:lstStyle>
            <a:lvl1pPr marL="0" indent="0" algn="l">
              <a:buNone/>
              <a:defRPr sz="7200" b="0" cap="none" baseline="0">
                <a:solidFill>
                  <a:srgbClr val="FFFFFF"/>
                </a:solidFill>
                <a:latin typeface="Marselis Pro" panose="02000503030000020004" pitchFamily="2" charset="77"/>
                <a:cs typeface="Calibri" panose="020F0502020204030204" pitchFamily="34" charset="0"/>
              </a:defRPr>
            </a:lvl1pPr>
          </a:lstStyle>
          <a:p>
            <a:pPr lvl="0"/>
            <a:r>
              <a:rPr lang="en-US" dirty="0"/>
              <a:t>Click to edit </a:t>
            </a:r>
            <a:br>
              <a:rPr lang="en-US" dirty="0"/>
            </a:br>
            <a:r>
              <a:rPr lang="en-US" dirty="0"/>
              <a:t>Master title style</a:t>
            </a:r>
          </a:p>
        </p:txBody>
      </p:sp>
      <p:sp>
        <p:nvSpPr>
          <p:cNvPr id="9" name="Text Placeholder 6">
            <a:extLst>
              <a:ext uri="{FF2B5EF4-FFF2-40B4-BE49-F238E27FC236}">
                <a16:creationId xmlns:a16="http://schemas.microsoft.com/office/drawing/2014/main" id="{AA155E38-F45F-FD2D-82FD-5EE3B02CBC47}"/>
              </a:ext>
            </a:extLst>
          </p:cNvPr>
          <p:cNvSpPr>
            <a:spLocks noGrp="1"/>
          </p:cNvSpPr>
          <p:nvPr>
            <p:ph type="body" sz="quarter" idx="13" hasCustomPrompt="1"/>
          </p:nvPr>
        </p:nvSpPr>
        <p:spPr>
          <a:xfrm>
            <a:off x="611124" y="4219723"/>
            <a:ext cx="7332726" cy="333470"/>
          </a:xfrm>
          <a:prstGeom prst="rect">
            <a:avLst/>
          </a:prstGeom>
        </p:spPr>
        <p:txBody>
          <a:bodyPr lIns="0" tIns="0" rIns="0" bIns="0" anchor="t" anchorCtr="0"/>
          <a:lstStyle>
            <a:lvl1pPr marL="0" indent="0" algn="l">
              <a:buNone/>
              <a:defRPr sz="2800" b="0" i="0" cap="none" baseline="0">
                <a:solidFill>
                  <a:schemeClr val="accent4"/>
                </a:solidFill>
                <a:latin typeface="Marselis Pro Light" panose="02000503030000020004" pitchFamily="2" charset="77"/>
                <a:cs typeface="Cordale" panose="020A0503060602030A03" pitchFamily="18" charset="0"/>
              </a:defRPr>
            </a:lvl1pPr>
          </a:lstStyle>
          <a:p>
            <a:r>
              <a:rPr lang="en-US" dirty="0"/>
              <a:t>Click to edit Master subtitle style</a:t>
            </a:r>
          </a:p>
        </p:txBody>
      </p:sp>
      <p:pic>
        <p:nvPicPr>
          <p:cNvPr id="10" name="Picture 9">
            <a:extLst>
              <a:ext uri="{FF2B5EF4-FFF2-40B4-BE49-F238E27FC236}">
                <a16:creationId xmlns:a16="http://schemas.microsoft.com/office/drawing/2014/main" id="{40112F8B-45F2-21DD-33C1-F69542652B1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11124" y="417722"/>
            <a:ext cx="1912620" cy="668715"/>
          </a:xfrm>
          <a:prstGeom prst="rect">
            <a:avLst/>
          </a:prstGeom>
        </p:spPr>
      </p:pic>
      <p:sp>
        <p:nvSpPr>
          <p:cNvPr id="11" name="Text Placeholder 6">
            <a:extLst>
              <a:ext uri="{FF2B5EF4-FFF2-40B4-BE49-F238E27FC236}">
                <a16:creationId xmlns:a16="http://schemas.microsoft.com/office/drawing/2014/main" id="{94206CCD-5169-B8B0-18DE-AC14A49517EE}"/>
              </a:ext>
            </a:extLst>
          </p:cNvPr>
          <p:cNvSpPr>
            <a:spLocks noGrp="1"/>
          </p:cNvSpPr>
          <p:nvPr>
            <p:ph type="body" sz="quarter" idx="15" hasCustomPrompt="1"/>
          </p:nvPr>
        </p:nvSpPr>
        <p:spPr>
          <a:xfrm>
            <a:off x="611124" y="6088280"/>
            <a:ext cx="3682580" cy="333470"/>
          </a:xfrm>
          <a:prstGeom prst="rect">
            <a:avLst/>
          </a:prstGeom>
        </p:spPr>
        <p:txBody>
          <a:bodyPr lIns="0" tIns="0" rIns="0" bIns="0" anchor="ctr" anchorCtr="0"/>
          <a:lstStyle>
            <a:lvl1pPr marL="0" indent="0" algn="l">
              <a:buNone/>
              <a:defRPr sz="1600" b="0" cap="none" baseline="0">
                <a:solidFill>
                  <a:srgbClr val="FFFFFF"/>
                </a:solidFill>
                <a:latin typeface="Marselis Pro" panose="02000503030000020004" pitchFamily="2" charset="77"/>
                <a:cs typeface="Cordale" panose="020A0503060602030A03" pitchFamily="18" charset="0"/>
              </a:defRPr>
            </a:lvl1pPr>
          </a:lstStyle>
          <a:p>
            <a:pPr lvl="0"/>
            <a:r>
              <a:rPr lang="en-US" dirty="0"/>
              <a:t>osaic.com</a:t>
            </a:r>
          </a:p>
        </p:txBody>
      </p:sp>
      <p:pic>
        <p:nvPicPr>
          <p:cNvPr id="4" name="Picture 3" descr="A yellow and black letter o&#10;&#10;Description automatically generated">
            <a:extLst>
              <a:ext uri="{FF2B5EF4-FFF2-40B4-BE49-F238E27FC236}">
                <a16:creationId xmlns:a16="http://schemas.microsoft.com/office/drawing/2014/main" id="{912BDB0D-EA65-DF2D-3C8B-11569F6AE68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50374" b="30000"/>
          <a:stretch/>
        </p:blipFill>
        <p:spPr>
          <a:xfrm>
            <a:off x="7955449" y="457200"/>
            <a:ext cx="4236552" cy="6400800"/>
          </a:xfrm>
          <a:prstGeom prst="rect">
            <a:avLst/>
          </a:prstGeom>
        </p:spPr>
      </p:pic>
    </p:spTree>
    <p:custDataLst>
      <p:tags r:id="rId1"/>
    </p:custDataLst>
    <p:extLst>
      <p:ext uri="{BB962C8B-B14F-4D97-AF65-F5344CB8AC3E}">
        <p14:creationId xmlns:p14="http://schemas.microsoft.com/office/powerpoint/2010/main" val="37279614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 userDrawn="1">
          <p15:clr>
            <a:srgbClr val="FBAE40"/>
          </p15:clr>
        </p15:guide>
        <p15:guide id="3" pos="50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Divider B">
    <p:bg>
      <p:bgPr>
        <a:solidFill>
          <a:schemeClr val="accent4"/>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6F3CA4D-B322-4997-BA35-520A5A6B2BAE}"/>
              </a:ext>
            </a:extLst>
          </p:cNvPr>
          <p:cNvSpPr>
            <a:spLocks noGrp="1"/>
          </p:cNvSpPr>
          <p:nvPr>
            <p:ph type="body" sz="quarter" idx="10" hasCustomPrompt="1"/>
          </p:nvPr>
        </p:nvSpPr>
        <p:spPr>
          <a:xfrm>
            <a:off x="631031" y="3754719"/>
            <a:ext cx="6922708" cy="333470"/>
          </a:xfrm>
          <a:prstGeom prst="rect">
            <a:avLst/>
          </a:prstGeom>
        </p:spPr>
        <p:txBody>
          <a:bodyPr lIns="0" tIns="0" rIns="0" bIns="0" anchor="t" anchorCtr="0"/>
          <a:lstStyle>
            <a:lvl1pPr marL="0" indent="0" algn="l">
              <a:buNone/>
              <a:defRPr sz="2000" b="0" i="0" cap="none" baseline="0">
                <a:solidFill>
                  <a:schemeClr val="accent1"/>
                </a:solidFill>
                <a:latin typeface="Marselis Pro Light" panose="02000503030000020004" pitchFamily="2" charset="77"/>
                <a:cs typeface="Cordale" panose="020A0503060602030A03" pitchFamily="18" charset="0"/>
              </a:defRPr>
            </a:lvl1pPr>
          </a:lstStyle>
          <a:p>
            <a:pPr lvl="0"/>
            <a:r>
              <a:rPr lang="en-US"/>
              <a:t>Section  |  Presenter</a:t>
            </a:r>
          </a:p>
        </p:txBody>
      </p:sp>
      <p:sp>
        <p:nvSpPr>
          <p:cNvPr id="8" name="Text Placeholder 6">
            <a:extLst>
              <a:ext uri="{FF2B5EF4-FFF2-40B4-BE49-F238E27FC236}">
                <a16:creationId xmlns:a16="http://schemas.microsoft.com/office/drawing/2014/main" id="{ACC19BCB-FBB4-413F-B6CB-4D151B6FA74E}"/>
              </a:ext>
            </a:extLst>
          </p:cNvPr>
          <p:cNvSpPr>
            <a:spLocks noGrp="1"/>
          </p:cNvSpPr>
          <p:nvPr>
            <p:ph type="body" sz="quarter" idx="11" hasCustomPrompt="1"/>
          </p:nvPr>
        </p:nvSpPr>
        <p:spPr>
          <a:xfrm>
            <a:off x="631031" y="1454016"/>
            <a:ext cx="6922708" cy="1963710"/>
          </a:xfrm>
          <a:prstGeom prst="rect">
            <a:avLst/>
          </a:prstGeom>
        </p:spPr>
        <p:txBody>
          <a:bodyPr lIns="0" tIns="0" rIns="0" bIns="0" anchor="b" anchorCtr="0"/>
          <a:lstStyle>
            <a:lvl1pPr marL="0" indent="0" algn="l">
              <a:buNone/>
              <a:defRPr sz="6000" b="0" cap="none" baseline="0">
                <a:solidFill>
                  <a:schemeClr val="tx1"/>
                </a:solidFill>
                <a:latin typeface="Marselis Pro" panose="02000503030000020004" pitchFamily="2" charset="77"/>
                <a:cs typeface="Calibri" panose="020F0502020204030204" pitchFamily="34" charset="0"/>
              </a:defRPr>
            </a:lvl1pPr>
          </a:lstStyle>
          <a:p>
            <a:pPr lvl="0"/>
            <a:r>
              <a:rPr lang="en-US"/>
              <a:t>Divider Slide</a:t>
            </a:r>
          </a:p>
        </p:txBody>
      </p:sp>
      <p:pic>
        <p:nvPicPr>
          <p:cNvPr id="3" name="Picture 2" descr="A blue crescent moon with a black background&#10;&#10;Description automatically generated">
            <a:extLst>
              <a:ext uri="{FF2B5EF4-FFF2-40B4-BE49-F238E27FC236}">
                <a16:creationId xmlns:a16="http://schemas.microsoft.com/office/drawing/2014/main" id="{391CF88C-3009-1F6F-49C0-674C49B3E57F}"/>
              </a:ext>
            </a:extLst>
          </p:cNvPr>
          <p:cNvPicPr>
            <a:picLocks noChangeAspect="1"/>
          </p:cNvPicPr>
          <p:nvPr userDrawn="1"/>
        </p:nvPicPr>
        <p:blipFill rotWithShape="1">
          <a:blip r:embed="rId3">
            <a:alphaModFix amt="15000"/>
            <a:extLst>
              <a:ext uri="{28A0092B-C50C-407E-A947-70E740481C1C}">
                <a14:useLocalDpi xmlns:a14="http://schemas.microsoft.com/office/drawing/2010/main" val="0"/>
              </a:ext>
            </a:extLst>
          </a:blip>
          <a:srcRect t="12623" r="38087" b="12377"/>
          <a:stretch/>
        </p:blipFill>
        <p:spPr>
          <a:xfrm>
            <a:off x="7658100" y="0"/>
            <a:ext cx="4533900" cy="6858000"/>
          </a:xfrm>
          <a:prstGeom prst="rect">
            <a:avLst/>
          </a:prstGeom>
        </p:spPr>
      </p:pic>
    </p:spTree>
    <p:custDataLst>
      <p:tags r:id="rId1"/>
    </p:custDataLst>
    <p:extLst>
      <p:ext uri="{BB962C8B-B14F-4D97-AF65-F5344CB8AC3E}">
        <p14:creationId xmlns:p14="http://schemas.microsoft.com/office/powerpoint/2010/main" val="610311519"/>
      </p:ext>
    </p:extLst>
  </p:cSld>
  <p:clrMapOvr>
    <a:masterClrMapping/>
  </p:clrMapOvr>
  <p:extLst>
    <p:ext uri="{DCECCB84-F9BA-43D5-87BE-67443E8EF086}">
      <p15:sldGuideLst xmlns:p15="http://schemas.microsoft.com/office/powerpoint/2012/main">
        <p15:guide id="1" pos="4824"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meline A (Continuo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Text Placeholder 28">
            <a:extLst>
              <a:ext uri="{FF2B5EF4-FFF2-40B4-BE49-F238E27FC236}">
                <a16:creationId xmlns:a16="http://schemas.microsoft.com/office/drawing/2014/main" id="{6E3D3EDB-DE92-4569-92D5-1C3C184167FE}"/>
              </a:ext>
            </a:extLst>
          </p:cNvPr>
          <p:cNvSpPr>
            <a:spLocks noGrp="1"/>
          </p:cNvSpPr>
          <p:nvPr>
            <p:ph type="body" sz="quarter" idx="28" hasCustomPrompt="1"/>
          </p:nvPr>
        </p:nvSpPr>
        <p:spPr>
          <a:xfrm>
            <a:off x="7072058" y="3361745"/>
            <a:ext cx="914400" cy="914400"/>
          </a:xfrm>
          <a:prstGeom prst="ellipse">
            <a:avLst/>
          </a:prstGeom>
          <a:solidFill>
            <a:schemeClr val="bg1"/>
          </a:solidFill>
        </p:spPr>
        <p:txBody>
          <a:bodyPr/>
          <a:lstStyle>
            <a:lvl1pPr marL="0" indent="0">
              <a:buNone/>
              <a:defRPr sz="400">
                <a:solidFill>
                  <a:srgbClr val="FFFFFF"/>
                </a:solidFill>
                <a:latin typeface="Marselis Pro Light" panose="020A0503060602030A03" pitchFamily="18" charset="0"/>
                <a:cs typeface="Marselis Pro Light" panose="020A0503060602030A03" pitchFamily="18" charset="0"/>
              </a:defRPr>
            </a:lvl1pPr>
            <a:lvl2pPr>
              <a:defRPr sz="400"/>
            </a:lvl2pPr>
            <a:lvl3pPr>
              <a:defRPr sz="400"/>
            </a:lvl3pPr>
            <a:lvl4pPr>
              <a:defRPr sz="400"/>
            </a:lvl4pPr>
            <a:lvl5pPr>
              <a:defRPr sz="400"/>
            </a:lvl5pPr>
          </a:lstStyle>
          <a:p>
            <a:pPr lvl="0"/>
            <a:r>
              <a:rPr lang="en-US"/>
              <a:t> </a:t>
            </a:r>
          </a:p>
        </p:txBody>
      </p:sp>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8129435" y="3823252"/>
            <a:ext cx="4121716" cy="0"/>
          </a:xfrm>
          <a:prstGeom prst="line">
            <a:avLst/>
          </a:prstGeom>
          <a:ln w="19050">
            <a:solidFill>
              <a:schemeClr val="accent1"/>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2076966" y="2535697"/>
            <a:ext cx="4130021" cy="460452"/>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9105586" y="4294926"/>
            <a:ext cx="2476813" cy="311858"/>
          </a:xfrm>
          <a:prstGeom prst="rect">
            <a:avLst/>
          </a:prstGeom>
        </p:spPr>
        <p:txBody>
          <a:bodyPr lIns="0" tIns="0" rIns="0" bIns="0" anchor="t" anchorCtr="0"/>
          <a:lstStyle>
            <a:lvl1pPr marL="0" indent="0" algn="ctr">
              <a:lnSpc>
                <a:spcPct val="100000"/>
              </a:lnSpc>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Point</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9105586" y="4732677"/>
            <a:ext cx="2476813" cy="922687"/>
          </a:xfrm>
          <a:prstGeom prst="rect">
            <a:avLst/>
          </a:prstGeom>
        </p:spPr>
        <p:txBody>
          <a:bodyPr lIns="0" tIns="0" rIns="0" bIns="0" anchor="t" anchorCtr="0"/>
          <a:lstStyle>
            <a:lvl1pPr marL="0" indent="0" algn="ctr">
              <a:lnSpc>
                <a:spcPct val="100000"/>
              </a:lnSpc>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36" name="Text Placeholder 6">
            <a:extLst>
              <a:ext uri="{FF2B5EF4-FFF2-40B4-BE49-F238E27FC236}">
                <a16:creationId xmlns:a16="http://schemas.microsoft.com/office/drawing/2014/main" id="{BF0B19EF-9B14-420D-8629-C35F5C377B9A}"/>
              </a:ext>
            </a:extLst>
          </p:cNvPr>
          <p:cNvSpPr>
            <a:spLocks noGrp="1"/>
          </p:cNvSpPr>
          <p:nvPr>
            <p:ph type="body" sz="quarter" idx="30" hasCustomPrompt="1"/>
          </p:nvPr>
        </p:nvSpPr>
        <p:spPr>
          <a:xfrm>
            <a:off x="2076966" y="3179028"/>
            <a:ext cx="4130021" cy="1427756"/>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Marselis Pro Light" panose="020B0604020202020204" pitchFamily="34" charset="0"/>
              <a:buNone/>
              <a:tabLst/>
              <a:defRPr sz="1400" b="0" i="0" cap="none" baseline="0">
                <a:solidFill>
                  <a:srgbClr val="FFFFFF"/>
                </a:solidFill>
                <a:latin typeface="Marselis Pro"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38" name="Text Placeholder 28">
            <a:extLst>
              <a:ext uri="{FF2B5EF4-FFF2-40B4-BE49-F238E27FC236}">
                <a16:creationId xmlns:a16="http://schemas.microsoft.com/office/drawing/2014/main" id="{89DFF712-98B6-4BCA-AD96-47CA361D3D01}"/>
              </a:ext>
            </a:extLst>
          </p:cNvPr>
          <p:cNvSpPr>
            <a:spLocks noGrp="1"/>
          </p:cNvSpPr>
          <p:nvPr>
            <p:ph type="body" sz="quarter" idx="31" hasCustomPrompt="1"/>
          </p:nvPr>
        </p:nvSpPr>
        <p:spPr>
          <a:xfrm>
            <a:off x="10217524" y="3683890"/>
            <a:ext cx="258315" cy="258315"/>
          </a:xfrm>
          <a:prstGeom prst="ellipse">
            <a:avLst/>
          </a:prstGeom>
          <a:solidFill>
            <a:schemeClr val="accent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pic>
        <p:nvPicPr>
          <p:cNvPr id="2" name="Picture 1">
            <a:extLst>
              <a:ext uri="{FF2B5EF4-FFF2-40B4-BE49-F238E27FC236}">
                <a16:creationId xmlns:a16="http://schemas.microsoft.com/office/drawing/2014/main" id="{14749AA6-D821-8373-FA1F-622B218EC7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0" name="Picture Placeholder 9">
            <a:extLst>
              <a:ext uri="{FF2B5EF4-FFF2-40B4-BE49-F238E27FC236}">
                <a16:creationId xmlns:a16="http://schemas.microsoft.com/office/drawing/2014/main" id="{472FA8FE-6E95-98F9-F28A-690DBE7FAA05}"/>
              </a:ext>
            </a:extLst>
          </p:cNvPr>
          <p:cNvSpPr>
            <a:spLocks noGrp="1"/>
          </p:cNvSpPr>
          <p:nvPr>
            <p:ph type="pic" sz="quarter" idx="44" hasCustomPrompt="1"/>
          </p:nvPr>
        </p:nvSpPr>
        <p:spPr>
          <a:xfrm>
            <a:off x="7251700" y="3556000"/>
            <a:ext cx="546100" cy="546100"/>
          </a:xfrm>
          <a:prstGeom prst="rect">
            <a:avLst/>
          </a:prstGeom>
        </p:spPr>
        <p:txBody>
          <a:bodyPr/>
          <a:lstStyle>
            <a:lvl1pPr marL="0" indent="0" algn="ctr">
              <a:buNone/>
              <a:defRPr sz="800">
                <a:solidFill>
                  <a:srgbClr val="FFFFFF"/>
                </a:solidFill>
                <a:latin typeface="Marselis Pro Light" panose="020A0503060602030A03" pitchFamily="18" charset="0"/>
                <a:cs typeface="Marselis Pro Light" panose="020A0503060602030A03" pitchFamily="18" charset="0"/>
              </a:defRPr>
            </a:lvl1pPr>
          </a:lstStyle>
          <a:p>
            <a:r>
              <a:rPr lang="en-US"/>
              <a:t>Click to</a:t>
            </a:r>
            <a:br>
              <a:rPr lang="en-US"/>
            </a:br>
            <a:r>
              <a:rPr lang="en-US"/>
              <a:t>insert icon</a:t>
            </a:r>
          </a:p>
        </p:txBody>
      </p:sp>
    </p:spTree>
    <p:extLst>
      <p:ext uri="{BB962C8B-B14F-4D97-AF65-F5344CB8AC3E}">
        <p14:creationId xmlns:p14="http://schemas.microsoft.com/office/powerpoint/2010/main" val="7768398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meline B (Continuous)">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39757" y="3803374"/>
            <a:ext cx="12290908"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8646870" y="4275048"/>
            <a:ext cx="1988517" cy="311858"/>
          </a:xfrm>
          <a:prstGeom prst="rect">
            <a:avLst/>
          </a:prstGeom>
        </p:spPr>
        <p:txBody>
          <a:bodyPr lIns="0" tIns="0" rIns="0" bIns="0" anchor="t" anchorCtr="0"/>
          <a:lstStyle>
            <a:lvl1pPr marL="0" indent="0" algn="ctr">
              <a:lnSpc>
                <a:spcPct val="100000"/>
              </a:lnSpc>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Point</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8646870" y="4712799"/>
            <a:ext cx="1988517" cy="922687"/>
          </a:xfrm>
          <a:prstGeom prst="rect">
            <a:avLst/>
          </a:prstGeom>
        </p:spPr>
        <p:txBody>
          <a:bodyPr lIns="0" tIns="0" rIns="0" bIns="0" anchor="t" anchorCtr="0"/>
          <a:lstStyle>
            <a:lvl1pPr marL="0" indent="0" algn="ctr">
              <a:lnSpc>
                <a:spcPct val="100000"/>
              </a:lnSpc>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19" name="Text Placeholder 6">
            <a:extLst>
              <a:ext uri="{FF2B5EF4-FFF2-40B4-BE49-F238E27FC236}">
                <a16:creationId xmlns:a16="http://schemas.microsoft.com/office/drawing/2014/main" id="{7FB6E721-D80B-4D79-A625-A7DEA83B4CD9}"/>
              </a:ext>
            </a:extLst>
          </p:cNvPr>
          <p:cNvSpPr>
            <a:spLocks noGrp="1"/>
          </p:cNvSpPr>
          <p:nvPr>
            <p:ph type="body" sz="quarter" idx="30" hasCustomPrompt="1"/>
          </p:nvPr>
        </p:nvSpPr>
        <p:spPr>
          <a:xfrm>
            <a:off x="1556612" y="4275048"/>
            <a:ext cx="1988517" cy="311858"/>
          </a:xfrm>
          <a:prstGeom prst="rect">
            <a:avLst/>
          </a:prstGeom>
        </p:spPr>
        <p:txBody>
          <a:bodyPr lIns="0" tIns="0" rIns="0" bIns="0" anchor="t" anchorCtr="0"/>
          <a:lstStyle>
            <a:lvl1pPr marL="0" indent="0" algn="ctr">
              <a:lnSpc>
                <a:spcPct val="100000"/>
              </a:lnSpc>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Point</a:t>
            </a:r>
          </a:p>
        </p:txBody>
      </p:sp>
      <p:sp>
        <p:nvSpPr>
          <p:cNvPr id="20" name="Text Placeholder 6">
            <a:extLst>
              <a:ext uri="{FF2B5EF4-FFF2-40B4-BE49-F238E27FC236}">
                <a16:creationId xmlns:a16="http://schemas.microsoft.com/office/drawing/2014/main" id="{285132A9-9A6B-4895-8E7A-C431E415C972}"/>
              </a:ext>
            </a:extLst>
          </p:cNvPr>
          <p:cNvSpPr>
            <a:spLocks noGrp="1"/>
          </p:cNvSpPr>
          <p:nvPr>
            <p:ph type="body" sz="quarter" idx="31" hasCustomPrompt="1"/>
          </p:nvPr>
        </p:nvSpPr>
        <p:spPr>
          <a:xfrm>
            <a:off x="1556612" y="4712799"/>
            <a:ext cx="1988517" cy="922687"/>
          </a:xfrm>
          <a:prstGeom prst="rect">
            <a:avLst/>
          </a:prstGeom>
        </p:spPr>
        <p:txBody>
          <a:bodyPr lIns="0" tIns="0" rIns="0" bIns="0" anchor="t" anchorCtr="0"/>
          <a:lstStyle>
            <a:lvl1pPr marL="0" indent="0" algn="ctr">
              <a:lnSpc>
                <a:spcPct val="100000"/>
              </a:lnSpc>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22" name="Text Placeholder 6">
            <a:extLst>
              <a:ext uri="{FF2B5EF4-FFF2-40B4-BE49-F238E27FC236}">
                <a16:creationId xmlns:a16="http://schemas.microsoft.com/office/drawing/2014/main" id="{8737F360-7667-4B64-B52D-09A45E25B49B}"/>
              </a:ext>
            </a:extLst>
          </p:cNvPr>
          <p:cNvSpPr>
            <a:spLocks noGrp="1"/>
          </p:cNvSpPr>
          <p:nvPr>
            <p:ph type="body" sz="quarter" idx="32" hasCustomPrompt="1"/>
          </p:nvPr>
        </p:nvSpPr>
        <p:spPr>
          <a:xfrm>
            <a:off x="5101741" y="1681213"/>
            <a:ext cx="1988517" cy="311858"/>
          </a:xfrm>
          <a:prstGeom prst="rect">
            <a:avLst/>
          </a:prstGeom>
        </p:spPr>
        <p:txBody>
          <a:bodyPr lIns="0" tIns="0" rIns="0" bIns="0" anchor="t" anchorCtr="0"/>
          <a:lstStyle>
            <a:lvl1pPr marL="0" indent="0" algn="ctr">
              <a:lnSpc>
                <a:spcPct val="100000"/>
              </a:lnSpc>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Point</a:t>
            </a:r>
          </a:p>
        </p:txBody>
      </p:sp>
      <p:sp>
        <p:nvSpPr>
          <p:cNvPr id="23" name="Text Placeholder 6">
            <a:extLst>
              <a:ext uri="{FF2B5EF4-FFF2-40B4-BE49-F238E27FC236}">
                <a16:creationId xmlns:a16="http://schemas.microsoft.com/office/drawing/2014/main" id="{C46C6A47-E729-45BA-9E56-ECA2DADE7E12}"/>
              </a:ext>
            </a:extLst>
          </p:cNvPr>
          <p:cNvSpPr>
            <a:spLocks noGrp="1"/>
          </p:cNvSpPr>
          <p:nvPr>
            <p:ph type="body" sz="quarter" idx="33" hasCustomPrompt="1"/>
          </p:nvPr>
        </p:nvSpPr>
        <p:spPr>
          <a:xfrm>
            <a:off x="5101741" y="2118964"/>
            <a:ext cx="1988517" cy="922687"/>
          </a:xfrm>
          <a:prstGeom prst="rect">
            <a:avLst/>
          </a:prstGeom>
        </p:spPr>
        <p:txBody>
          <a:bodyPr lIns="0" tIns="0" rIns="0" bIns="0" anchor="t" anchorCtr="0"/>
          <a:lstStyle>
            <a:lvl1pPr marL="0" indent="0" algn="ctr">
              <a:lnSpc>
                <a:spcPct val="100000"/>
              </a:lnSpc>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24" name="Text Placeholder 28">
            <a:extLst>
              <a:ext uri="{FF2B5EF4-FFF2-40B4-BE49-F238E27FC236}">
                <a16:creationId xmlns:a16="http://schemas.microsoft.com/office/drawing/2014/main" id="{D83AAD39-FAEE-4F01-9D17-60BBF6E511C6}"/>
              </a:ext>
            </a:extLst>
          </p:cNvPr>
          <p:cNvSpPr>
            <a:spLocks noGrp="1"/>
          </p:cNvSpPr>
          <p:nvPr>
            <p:ph type="body" sz="quarter" idx="28" hasCustomPrompt="1"/>
          </p:nvPr>
        </p:nvSpPr>
        <p:spPr>
          <a:xfrm>
            <a:off x="5638799" y="3344020"/>
            <a:ext cx="914400" cy="91440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54" name="Picture Placeholder 9">
            <a:extLst>
              <a:ext uri="{FF2B5EF4-FFF2-40B4-BE49-F238E27FC236}">
                <a16:creationId xmlns:a16="http://schemas.microsoft.com/office/drawing/2014/main" id="{09208964-771E-46C1-9B4F-A3275B27FFDD}"/>
              </a:ext>
            </a:extLst>
          </p:cNvPr>
          <p:cNvSpPr>
            <a:spLocks noGrp="1"/>
          </p:cNvSpPr>
          <p:nvPr>
            <p:ph type="pic" sz="quarter" idx="29" hasCustomPrompt="1"/>
          </p:nvPr>
        </p:nvSpPr>
        <p:spPr>
          <a:xfrm>
            <a:off x="5867399" y="3574774"/>
            <a:ext cx="457200" cy="457200"/>
          </a:xfrm>
          <a:prstGeom prst="rect">
            <a:avLst/>
          </a:prstGeom>
        </p:spPr>
        <p:txBody>
          <a:bodyPr anchor="t" anchorCtr="0"/>
          <a:lstStyle>
            <a:lvl1pPr marL="0" indent="0" algn="ctr">
              <a:buNone/>
              <a:defRPr sz="8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 name="Text Placeholder 28">
            <a:extLst>
              <a:ext uri="{FF2B5EF4-FFF2-40B4-BE49-F238E27FC236}">
                <a16:creationId xmlns:a16="http://schemas.microsoft.com/office/drawing/2014/main" id="{A4CEDDB1-4DF4-D05C-1042-F768A78CB3E5}"/>
              </a:ext>
            </a:extLst>
          </p:cNvPr>
          <p:cNvSpPr>
            <a:spLocks noGrp="1"/>
          </p:cNvSpPr>
          <p:nvPr>
            <p:ph type="body" sz="quarter" idx="36" hasCustomPrompt="1"/>
          </p:nvPr>
        </p:nvSpPr>
        <p:spPr>
          <a:xfrm>
            <a:off x="9511970" y="3664012"/>
            <a:ext cx="258315" cy="258315"/>
          </a:xfrm>
          <a:prstGeom prst="ellipse">
            <a:avLst/>
          </a:prstGeom>
          <a:solidFill>
            <a:schemeClr val="accent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4" name="Text Placeholder 28">
            <a:extLst>
              <a:ext uri="{FF2B5EF4-FFF2-40B4-BE49-F238E27FC236}">
                <a16:creationId xmlns:a16="http://schemas.microsoft.com/office/drawing/2014/main" id="{89314BBC-6C85-F277-BA70-ACFC627B7AEC}"/>
              </a:ext>
            </a:extLst>
          </p:cNvPr>
          <p:cNvSpPr>
            <a:spLocks noGrp="1"/>
          </p:cNvSpPr>
          <p:nvPr>
            <p:ph type="body" sz="quarter" idx="37" hasCustomPrompt="1"/>
          </p:nvPr>
        </p:nvSpPr>
        <p:spPr>
          <a:xfrm>
            <a:off x="2421715" y="3664012"/>
            <a:ext cx="258315" cy="258315"/>
          </a:xfrm>
          <a:prstGeom prst="ellipse">
            <a:avLst/>
          </a:prstGeom>
          <a:solidFill>
            <a:schemeClr val="accent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pic>
        <p:nvPicPr>
          <p:cNvPr id="5" name="Picture 4">
            <a:extLst>
              <a:ext uri="{FF2B5EF4-FFF2-40B4-BE49-F238E27FC236}">
                <a16:creationId xmlns:a16="http://schemas.microsoft.com/office/drawing/2014/main" id="{269BB842-360B-16FA-1AD2-2A11AF69BC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Tree>
    <p:extLst>
      <p:ext uri="{BB962C8B-B14F-4D97-AF65-F5344CB8AC3E}">
        <p14:creationId xmlns:p14="http://schemas.microsoft.com/office/powerpoint/2010/main" val="11016537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meline C (Continuo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 Placeholder 28">
            <a:extLst>
              <a:ext uri="{FF2B5EF4-FFF2-40B4-BE49-F238E27FC236}">
                <a16:creationId xmlns:a16="http://schemas.microsoft.com/office/drawing/2014/main" id="{BA83F1B0-B6CA-47D2-A2D9-0C29F089E181}"/>
              </a:ext>
            </a:extLst>
          </p:cNvPr>
          <p:cNvSpPr>
            <a:spLocks noGrp="1"/>
          </p:cNvSpPr>
          <p:nvPr>
            <p:ph type="body" sz="quarter" idx="28" hasCustomPrompt="1"/>
          </p:nvPr>
        </p:nvSpPr>
        <p:spPr>
          <a:xfrm>
            <a:off x="4299040" y="3361745"/>
            <a:ext cx="914400" cy="91440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50469" y="3823252"/>
            <a:ext cx="4121716" cy="0"/>
          </a:xfrm>
          <a:prstGeom prst="line">
            <a:avLst/>
          </a:prstGeom>
          <a:ln w="19050">
            <a:solidFill>
              <a:schemeClr val="accent1"/>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5774347" y="2535697"/>
            <a:ext cx="4130021" cy="460452"/>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Marselis Pro Light" panose="020A0503060602030A03" pitchFamily="18" charset="0"/>
              </a:defRPr>
            </a:lvl1pPr>
          </a:lstStyle>
          <a:p>
            <a:pPr lvl="0"/>
            <a:r>
              <a:rPr lang="en-US"/>
              <a:t>Slide Title</a:t>
            </a: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4294926"/>
            <a:ext cx="2349329" cy="311858"/>
          </a:xfrm>
          <a:prstGeom prst="rect">
            <a:avLst/>
          </a:prstGeom>
        </p:spPr>
        <p:txBody>
          <a:bodyPr lIns="0" tIns="0" rIns="0" bIns="0" anchor="t" anchorCtr="0"/>
          <a:lstStyle>
            <a:lvl1pPr marL="0" indent="0" algn="ctr">
              <a:lnSpc>
                <a:spcPct val="100000"/>
              </a:lnSpc>
              <a:buNone/>
              <a:defRPr sz="2000" b="0" cap="none" baseline="0">
                <a:solidFill>
                  <a:schemeClr val="accent1"/>
                </a:solidFill>
                <a:latin typeface="Marselis Pro" panose="02000503030000020004" pitchFamily="2" charset="77"/>
                <a:cs typeface="Marselis Pro Light" panose="020A0503060602030A03" pitchFamily="18" charset="0"/>
              </a:defRPr>
            </a:lvl1pPr>
          </a:lstStyle>
          <a:p>
            <a:pPr lvl="0"/>
            <a:r>
              <a:rPr lang="en-US"/>
              <a:t>Point</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09599" y="4732677"/>
            <a:ext cx="2349329" cy="922687"/>
          </a:xfrm>
          <a:prstGeom prst="rect">
            <a:avLst/>
          </a:prstGeom>
        </p:spPr>
        <p:txBody>
          <a:bodyPr lIns="0" tIns="0" rIns="0" bIns="0" anchor="t" anchorCtr="0"/>
          <a:lstStyle>
            <a:lvl1pPr marL="0" indent="0" algn="ctr">
              <a:lnSpc>
                <a:spcPct val="100000"/>
              </a:lnSpc>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54" name="Picture Placeholder 9">
            <a:extLst>
              <a:ext uri="{FF2B5EF4-FFF2-40B4-BE49-F238E27FC236}">
                <a16:creationId xmlns:a16="http://schemas.microsoft.com/office/drawing/2014/main" id="{09208964-771E-46C1-9B4F-A3275B27FFDD}"/>
              </a:ext>
            </a:extLst>
          </p:cNvPr>
          <p:cNvSpPr>
            <a:spLocks noGrp="1"/>
          </p:cNvSpPr>
          <p:nvPr>
            <p:ph type="pic" sz="quarter" idx="29" hasCustomPrompt="1"/>
          </p:nvPr>
        </p:nvSpPr>
        <p:spPr>
          <a:xfrm>
            <a:off x="4527640" y="3594652"/>
            <a:ext cx="457200" cy="457200"/>
          </a:xfrm>
          <a:prstGeom prst="rect">
            <a:avLst/>
          </a:prstGeom>
        </p:spPr>
        <p:txBody>
          <a:bodyPr anchor="t" anchorCtr="0"/>
          <a:lstStyle>
            <a:lvl1pPr marL="0" indent="0" algn="ctr">
              <a:buNone/>
              <a:defRPr sz="8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36" name="Text Placeholder 6">
            <a:extLst>
              <a:ext uri="{FF2B5EF4-FFF2-40B4-BE49-F238E27FC236}">
                <a16:creationId xmlns:a16="http://schemas.microsoft.com/office/drawing/2014/main" id="{BF0B19EF-9B14-420D-8629-C35F5C377B9A}"/>
              </a:ext>
            </a:extLst>
          </p:cNvPr>
          <p:cNvSpPr>
            <a:spLocks noGrp="1"/>
          </p:cNvSpPr>
          <p:nvPr>
            <p:ph type="body" sz="quarter" idx="30" hasCustomPrompt="1"/>
          </p:nvPr>
        </p:nvSpPr>
        <p:spPr>
          <a:xfrm>
            <a:off x="5774347" y="3179028"/>
            <a:ext cx="4130021" cy="1427756"/>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Marselis Pro Light" panose="020B0604020202020204" pitchFamily="34" charset="0"/>
              <a:buNone/>
              <a:tabLst/>
              <a:defRPr sz="1400" b="0" i="0" cap="none" baseline="0">
                <a:solidFill>
                  <a:srgbClr val="FFFFFF"/>
                </a:solidFill>
                <a:latin typeface="Marselis Pro" panose="02000503030000020004" pitchFamily="2" charset="77"/>
                <a:cs typeface="Marselis Pro Light" panose="020A0503060602030A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9" name="Text Placeholder 28">
            <a:extLst>
              <a:ext uri="{FF2B5EF4-FFF2-40B4-BE49-F238E27FC236}">
                <a16:creationId xmlns:a16="http://schemas.microsoft.com/office/drawing/2014/main" id="{3C09E08C-E92A-91D5-FB7D-1EB1A21D2F7E}"/>
              </a:ext>
            </a:extLst>
          </p:cNvPr>
          <p:cNvSpPr>
            <a:spLocks noGrp="1"/>
          </p:cNvSpPr>
          <p:nvPr>
            <p:ph type="body" sz="quarter" idx="31" hasCustomPrompt="1"/>
          </p:nvPr>
        </p:nvSpPr>
        <p:spPr>
          <a:xfrm>
            <a:off x="1652631" y="3683890"/>
            <a:ext cx="258315" cy="258315"/>
          </a:xfrm>
          <a:prstGeom prst="ellipse">
            <a:avLst/>
          </a:prstGeom>
          <a:solidFill>
            <a:schemeClr val="accent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pic>
        <p:nvPicPr>
          <p:cNvPr id="3" name="Picture 2">
            <a:extLst>
              <a:ext uri="{FF2B5EF4-FFF2-40B4-BE49-F238E27FC236}">
                <a16:creationId xmlns:a16="http://schemas.microsoft.com/office/drawing/2014/main" id="{8D38C68B-3B19-9B3C-01F9-FD204CDE93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Tree>
    <p:extLst>
      <p:ext uri="{BB962C8B-B14F-4D97-AF65-F5344CB8AC3E}">
        <p14:creationId xmlns:p14="http://schemas.microsoft.com/office/powerpoint/2010/main" val="30876664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mage (Half)">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55E954-69EA-46CD-921F-0E764C78A835}"/>
              </a:ext>
            </a:extLst>
          </p:cNvPr>
          <p:cNvSpPr>
            <a:spLocks noGrp="1"/>
          </p:cNvSpPr>
          <p:nvPr>
            <p:ph type="pic" sz="quarter" idx="12" hasCustomPrompt="1"/>
          </p:nvPr>
        </p:nvSpPr>
        <p:spPr>
          <a:xfrm>
            <a:off x="0" y="0"/>
            <a:ext cx="6096000" cy="6858000"/>
          </a:xfrm>
          <a:prstGeom prst="rect">
            <a:avLst/>
          </a:prstGeom>
        </p:spPr>
        <p:txBody>
          <a:bodyPr anchor="ctr" anchorCtr="0"/>
          <a:lstStyle>
            <a:lvl1pPr marL="0" indent="0" algn="ctr">
              <a:buNone/>
              <a:defRPr b="0" i="0">
                <a:solidFill>
                  <a:srgbClr val="FFFFFF"/>
                </a:solidFill>
                <a:latin typeface="Marselis Pro Light" panose="02000503030000020004" pitchFamily="2" charset="77"/>
                <a:cs typeface="Marselis Pro Light" panose="020A0503060602030A03" pitchFamily="18" charset="0"/>
              </a:defRPr>
            </a:lvl1pPr>
          </a:lstStyle>
          <a:p>
            <a:r>
              <a:rPr lang="en-US"/>
              <a:t>Click to insert image</a:t>
            </a:r>
          </a:p>
        </p:txBody>
      </p:sp>
      <p:sp>
        <p:nvSpPr>
          <p:cNvPr id="9" name="Text Placeholder 6">
            <a:extLst>
              <a:ext uri="{FF2B5EF4-FFF2-40B4-BE49-F238E27FC236}">
                <a16:creationId xmlns:a16="http://schemas.microsoft.com/office/drawing/2014/main" id="{6621081E-2642-4831-B9E1-E913FE1977A2}"/>
              </a:ext>
            </a:extLst>
          </p:cNvPr>
          <p:cNvSpPr>
            <a:spLocks noGrp="1"/>
          </p:cNvSpPr>
          <p:nvPr>
            <p:ph type="body" sz="quarter" idx="13" hasCustomPrompt="1"/>
          </p:nvPr>
        </p:nvSpPr>
        <p:spPr>
          <a:xfrm>
            <a:off x="7592704" y="1716366"/>
            <a:ext cx="3989695"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1</a:t>
            </a:r>
          </a:p>
        </p:txBody>
      </p:sp>
      <p:sp>
        <p:nvSpPr>
          <p:cNvPr id="13" name="Text Placeholder 6">
            <a:extLst>
              <a:ext uri="{FF2B5EF4-FFF2-40B4-BE49-F238E27FC236}">
                <a16:creationId xmlns:a16="http://schemas.microsoft.com/office/drawing/2014/main" id="{EA432D12-B74D-4AA2-8C64-90E7A948A5C1}"/>
              </a:ext>
            </a:extLst>
          </p:cNvPr>
          <p:cNvSpPr>
            <a:spLocks noGrp="1"/>
          </p:cNvSpPr>
          <p:nvPr>
            <p:ph type="body" sz="quarter" idx="14" hasCustomPrompt="1"/>
          </p:nvPr>
        </p:nvSpPr>
        <p:spPr>
          <a:xfrm>
            <a:off x="7592704" y="2031240"/>
            <a:ext cx="3989695" cy="1005840"/>
          </a:xfrm>
          <a:prstGeom prst="rect">
            <a:avLst/>
          </a:prstGeom>
        </p:spPr>
        <p:txBody>
          <a:bodyPr lIns="0" tIns="0" rIns="0" bIns="0" anchor="t" anchorCtr="0"/>
          <a:lstStyle>
            <a:lvl1pPr marL="0" indent="0">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a:t>
            </a:r>
          </a:p>
        </p:txBody>
      </p:sp>
      <p:sp>
        <p:nvSpPr>
          <p:cNvPr id="18" name="Text Placeholder 6">
            <a:extLst>
              <a:ext uri="{FF2B5EF4-FFF2-40B4-BE49-F238E27FC236}">
                <a16:creationId xmlns:a16="http://schemas.microsoft.com/office/drawing/2014/main" id="{4AE3D87B-680B-4BB3-B15E-A5F544EC3102}"/>
              </a:ext>
            </a:extLst>
          </p:cNvPr>
          <p:cNvSpPr>
            <a:spLocks noGrp="1"/>
          </p:cNvSpPr>
          <p:nvPr>
            <p:ph type="body" sz="quarter" idx="15" hasCustomPrompt="1"/>
          </p:nvPr>
        </p:nvSpPr>
        <p:spPr>
          <a:xfrm>
            <a:off x="7592704" y="3206247"/>
            <a:ext cx="3989695"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2</a:t>
            </a:r>
          </a:p>
        </p:txBody>
      </p:sp>
      <p:sp>
        <p:nvSpPr>
          <p:cNvPr id="19" name="Text Placeholder 6">
            <a:extLst>
              <a:ext uri="{FF2B5EF4-FFF2-40B4-BE49-F238E27FC236}">
                <a16:creationId xmlns:a16="http://schemas.microsoft.com/office/drawing/2014/main" id="{D5BB9E20-74CC-4665-9F6C-8BEF6169E72D}"/>
              </a:ext>
            </a:extLst>
          </p:cNvPr>
          <p:cNvSpPr>
            <a:spLocks noGrp="1"/>
          </p:cNvSpPr>
          <p:nvPr>
            <p:ph type="body" sz="quarter" idx="16" hasCustomPrompt="1"/>
          </p:nvPr>
        </p:nvSpPr>
        <p:spPr>
          <a:xfrm>
            <a:off x="7592704" y="3521121"/>
            <a:ext cx="3989695" cy="1005840"/>
          </a:xfrm>
          <a:prstGeom prst="rect">
            <a:avLst/>
          </a:prstGeom>
        </p:spPr>
        <p:txBody>
          <a:bodyPr lIns="0" tIns="0" rIns="0" bIns="0" anchor="t" anchorCtr="0"/>
          <a:lstStyle>
            <a:lvl1pPr marL="0" indent="0">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a:t>
            </a:r>
          </a:p>
        </p:txBody>
      </p:sp>
      <p:sp>
        <p:nvSpPr>
          <p:cNvPr id="20" name="Text Placeholder 6">
            <a:extLst>
              <a:ext uri="{FF2B5EF4-FFF2-40B4-BE49-F238E27FC236}">
                <a16:creationId xmlns:a16="http://schemas.microsoft.com/office/drawing/2014/main" id="{30840340-E1BC-492D-B6DB-27A1F11083F1}"/>
              </a:ext>
            </a:extLst>
          </p:cNvPr>
          <p:cNvSpPr>
            <a:spLocks noGrp="1"/>
          </p:cNvSpPr>
          <p:nvPr>
            <p:ph type="body" sz="quarter" idx="17" hasCustomPrompt="1"/>
          </p:nvPr>
        </p:nvSpPr>
        <p:spPr>
          <a:xfrm>
            <a:off x="7592704" y="4698402"/>
            <a:ext cx="3989695"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3</a:t>
            </a:r>
          </a:p>
        </p:txBody>
      </p:sp>
      <p:sp>
        <p:nvSpPr>
          <p:cNvPr id="21" name="Text Placeholder 6">
            <a:extLst>
              <a:ext uri="{FF2B5EF4-FFF2-40B4-BE49-F238E27FC236}">
                <a16:creationId xmlns:a16="http://schemas.microsoft.com/office/drawing/2014/main" id="{CB91508B-DF42-4B2C-A034-DC12BD599601}"/>
              </a:ext>
            </a:extLst>
          </p:cNvPr>
          <p:cNvSpPr>
            <a:spLocks noGrp="1"/>
          </p:cNvSpPr>
          <p:nvPr>
            <p:ph type="body" sz="quarter" idx="18" hasCustomPrompt="1"/>
          </p:nvPr>
        </p:nvSpPr>
        <p:spPr>
          <a:xfrm>
            <a:off x="7592704" y="5013276"/>
            <a:ext cx="3989695" cy="1005840"/>
          </a:xfrm>
          <a:prstGeom prst="rect">
            <a:avLst/>
          </a:prstGeom>
        </p:spPr>
        <p:txBody>
          <a:bodyPr lIns="0" tIns="0" rIns="0" bIns="0" anchor="t" anchorCtr="0"/>
          <a:lstStyle>
            <a:lvl1pPr marL="0" indent="0">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a:t>
            </a:r>
          </a:p>
        </p:txBody>
      </p:sp>
      <p:sp>
        <p:nvSpPr>
          <p:cNvPr id="22" name="Picture Placeholder 9">
            <a:extLst>
              <a:ext uri="{FF2B5EF4-FFF2-40B4-BE49-F238E27FC236}">
                <a16:creationId xmlns:a16="http://schemas.microsoft.com/office/drawing/2014/main" id="{5D439CA4-C958-4E7D-AE74-610A6360D8F4}"/>
              </a:ext>
            </a:extLst>
          </p:cNvPr>
          <p:cNvSpPr>
            <a:spLocks noGrp="1"/>
          </p:cNvSpPr>
          <p:nvPr>
            <p:ph type="pic" sz="quarter" idx="19" hasCustomPrompt="1"/>
          </p:nvPr>
        </p:nvSpPr>
        <p:spPr>
          <a:xfrm>
            <a:off x="6573202" y="1716366"/>
            <a:ext cx="640080" cy="640080"/>
          </a:xfrm>
          <a:prstGeom prst="rect">
            <a:avLst/>
          </a:prstGeom>
        </p:spPr>
        <p:txBody>
          <a:bodyPr anchor="t" anchorCtr="0"/>
          <a:lstStyle>
            <a:lvl1pPr marL="0" indent="0" algn="ctr">
              <a:buNone/>
              <a:defRPr sz="10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3" name="Picture Placeholder 9">
            <a:extLst>
              <a:ext uri="{FF2B5EF4-FFF2-40B4-BE49-F238E27FC236}">
                <a16:creationId xmlns:a16="http://schemas.microsoft.com/office/drawing/2014/main" id="{4F5A2E16-7279-4439-B071-7C1080648E71}"/>
              </a:ext>
            </a:extLst>
          </p:cNvPr>
          <p:cNvSpPr>
            <a:spLocks noGrp="1"/>
          </p:cNvSpPr>
          <p:nvPr>
            <p:ph type="pic" sz="quarter" idx="20" hasCustomPrompt="1"/>
          </p:nvPr>
        </p:nvSpPr>
        <p:spPr>
          <a:xfrm>
            <a:off x="6573202" y="3206247"/>
            <a:ext cx="640080" cy="640080"/>
          </a:xfrm>
          <a:prstGeom prst="rect">
            <a:avLst/>
          </a:prstGeom>
        </p:spPr>
        <p:txBody>
          <a:bodyPr anchor="t" anchorCtr="0"/>
          <a:lstStyle>
            <a:lvl1pPr marL="0" indent="0" algn="ctr">
              <a:buNone/>
              <a:defRPr sz="10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4" name="Picture Placeholder 9">
            <a:extLst>
              <a:ext uri="{FF2B5EF4-FFF2-40B4-BE49-F238E27FC236}">
                <a16:creationId xmlns:a16="http://schemas.microsoft.com/office/drawing/2014/main" id="{CAC0E806-91DD-430B-A50C-88F140EFC496}"/>
              </a:ext>
            </a:extLst>
          </p:cNvPr>
          <p:cNvSpPr>
            <a:spLocks noGrp="1"/>
          </p:cNvSpPr>
          <p:nvPr>
            <p:ph type="pic" sz="quarter" idx="21" hasCustomPrompt="1"/>
          </p:nvPr>
        </p:nvSpPr>
        <p:spPr>
          <a:xfrm>
            <a:off x="6573202" y="4696128"/>
            <a:ext cx="640080" cy="640080"/>
          </a:xfrm>
          <a:prstGeom prst="rect">
            <a:avLst/>
          </a:prstGeom>
        </p:spPr>
        <p:txBody>
          <a:bodyPr anchor="t" anchorCtr="0"/>
          <a:lstStyle>
            <a:lvl1pPr marL="0" indent="0" algn="ctr">
              <a:buNone/>
              <a:defRPr sz="10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 name="Text Placeholder 6">
            <a:extLst>
              <a:ext uri="{FF2B5EF4-FFF2-40B4-BE49-F238E27FC236}">
                <a16:creationId xmlns:a16="http://schemas.microsoft.com/office/drawing/2014/main" id="{D247B1E2-6C46-AF60-9343-1A08AA8864F0}"/>
              </a:ext>
            </a:extLst>
          </p:cNvPr>
          <p:cNvSpPr>
            <a:spLocks noGrp="1"/>
          </p:cNvSpPr>
          <p:nvPr>
            <p:ph type="body" sz="quarter" idx="11" hasCustomPrompt="1"/>
          </p:nvPr>
        </p:nvSpPr>
        <p:spPr>
          <a:xfrm>
            <a:off x="6573201" y="516835"/>
            <a:ext cx="5009197"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spTree>
    <p:extLst>
      <p:ext uri="{BB962C8B-B14F-4D97-AF65-F5344CB8AC3E}">
        <p14:creationId xmlns:p14="http://schemas.microsoft.com/office/powerpoint/2010/main" val="36958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mage (Half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55E954-69EA-46CD-921F-0E764C78A835}"/>
              </a:ext>
            </a:extLst>
          </p:cNvPr>
          <p:cNvSpPr>
            <a:spLocks noGrp="1"/>
          </p:cNvSpPr>
          <p:nvPr>
            <p:ph type="pic" sz="quarter" idx="12" hasCustomPrompt="1"/>
          </p:nvPr>
        </p:nvSpPr>
        <p:spPr>
          <a:xfrm>
            <a:off x="6096000" y="0"/>
            <a:ext cx="6096000" cy="6858000"/>
          </a:xfrm>
          <a:prstGeom prst="rect">
            <a:avLst/>
          </a:prstGeom>
        </p:spPr>
        <p:txBody>
          <a:bodyPr anchor="ctr" anchorCtr="0"/>
          <a:lstStyle>
            <a:lvl1pPr marL="0" indent="0" algn="ctr">
              <a:buNone/>
              <a:defRPr b="0" i="0">
                <a:solidFill>
                  <a:srgbClr val="FFFFFF"/>
                </a:solidFill>
                <a:latin typeface="Marselis Pro Light" panose="02000503030000020004" pitchFamily="2" charset="77"/>
                <a:cs typeface="Marselis Pro Light" panose="020A0503060602030A03" pitchFamily="18" charset="0"/>
              </a:defRPr>
            </a:lvl1pPr>
          </a:lstStyle>
          <a:p>
            <a:r>
              <a:rPr lang="en-US"/>
              <a:t>Click to insert image</a:t>
            </a:r>
          </a:p>
        </p:txBody>
      </p:sp>
      <p:sp>
        <p:nvSpPr>
          <p:cNvPr id="9" name="Text Placeholder 6">
            <a:extLst>
              <a:ext uri="{FF2B5EF4-FFF2-40B4-BE49-F238E27FC236}">
                <a16:creationId xmlns:a16="http://schemas.microsoft.com/office/drawing/2014/main" id="{6621081E-2642-4831-B9E1-E913FE1977A2}"/>
              </a:ext>
            </a:extLst>
          </p:cNvPr>
          <p:cNvSpPr>
            <a:spLocks noGrp="1"/>
          </p:cNvSpPr>
          <p:nvPr>
            <p:ph type="body" sz="quarter" idx="13" hasCustomPrompt="1"/>
          </p:nvPr>
        </p:nvSpPr>
        <p:spPr>
          <a:xfrm>
            <a:off x="1629101" y="1716366"/>
            <a:ext cx="3781038"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1</a:t>
            </a:r>
          </a:p>
        </p:txBody>
      </p:sp>
      <p:sp>
        <p:nvSpPr>
          <p:cNvPr id="13" name="Text Placeholder 6">
            <a:extLst>
              <a:ext uri="{FF2B5EF4-FFF2-40B4-BE49-F238E27FC236}">
                <a16:creationId xmlns:a16="http://schemas.microsoft.com/office/drawing/2014/main" id="{EA432D12-B74D-4AA2-8C64-90E7A948A5C1}"/>
              </a:ext>
            </a:extLst>
          </p:cNvPr>
          <p:cNvSpPr>
            <a:spLocks noGrp="1"/>
          </p:cNvSpPr>
          <p:nvPr>
            <p:ph type="body" sz="quarter" idx="14" hasCustomPrompt="1"/>
          </p:nvPr>
        </p:nvSpPr>
        <p:spPr>
          <a:xfrm>
            <a:off x="1629101" y="2031240"/>
            <a:ext cx="3781038" cy="1005840"/>
          </a:xfrm>
          <a:prstGeom prst="rect">
            <a:avLst/>
          </a:prstGeom>
        </p:spPr>
        <p:txBody>
          <a:bodyPr lIns="0" tIns="0" rIns="0" bIns="0" anchor="t" anchorCtr="0"/>
          <a:lstStyle>
            <a:lvl1pPr marL="0" indent="0">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a:t>
            </a:r>
          </a:p>
        </p:txBody>
      </p:sp>
      <p:sp>
        <p:nvSpPr>
          <p:cNvPr id="18" name="Text Placeholder 6">
            <a:extLst>
              <a:ext uri="{FF2B5EF4-FFF2-40B4-BE49-F238E27FC236}">
                <a16:creationId xmlns:a16="http://schemas.microsoft.com/office/drawing/2014/main" id="{4AE3D87B-680B-4BB3-B15E-A5F544EC3102}"/>
              </a:ext>
            </a:extLst>
          </p:cNvPr>
          <p:cNvSpPr>
            <a:spLocks noGrp="1"/>
          </p:cNvSpPr>
          <p:nvPr>
            <p:ph type="body" sz="quarter" idx="15" hasCustomPrompt="1"/>
          </p:nvPr>
        </p:nvSpPr>
        <p:spPr>
          <a:xfrm>
            <a:off x="1629101" y="3206247"/>
            <a:ext cx="3781038"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2</a:t>
            </a:r>
          </a:p>
        </p:txBody>
      </p:sp>
      <p:sp>
        <p:nvSpPr>
          <p:cNvPr id="19" name="Text Placeholder 6">
            <a:extLst>
              <a:ext uri="{FF2B5EF4-FFF2-40B4-BE49-F238E27FC236}">
                <a16:creationId xmlns:a16="http://schemas.microsoft.com/office/drawing/2014/main" id="{D5BB9E20-74CC-4665-9F6C-8BEF6169E72D}"/>
              </a:ext>
            </a:extLst>
          </p:cNvPr>
          <p:cNvSpPr>
            <a:spLocks noGrp="1"/>
          </p:cNvSpPr>
          <p:nvPr>
            <p:ph type="body" sz="quarter" idx="16" hasCustomPrompt="1"/>
          </p:nvPr>
        </p:nvSpPr>
        <p:spPr>
          <a:xfrm>
            <a:off x="1629101" y="3521121"/>
            <a:ext cx="3781038" cy="1005840"/>
          </a:xfrm>
          <a:prstGeom prst="rect">
            <a:avLst/>
          </a:prstGeom>
        </p:spPr>
        <p:txBody>
          <a:bodyPr lIns="0" tIns="0" rIns="0" bIns="0" anchor="t" anchorCtr="0"/>
          <a:lstStyle>
            <a:lvl1pPr marL="0" indent="0">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a:t>
            </a:r>
          </a:p>
        </p:txBody>
      </p:sp>
      <p:sp>
        <p:nvSpPr>
          <p:cNvPr id="20" name="Text Placeholder 6">
            <a:extLst>
              <a:ext uri="{FF2B5EF4-FFF2-40B4-BE49-F238E27FC236}">
                <a16:creationId xmlns:a16="http://schemas.microsoft.com/office/drawing/2014/main" id="{30840340-E1BC-492D-B6DB-27A1F11083F1}"/>
              </a:ext>
            </a:extLst>
          </p:cNvPr>
          <p:cNvSpPr>
            <a:spLocks noGrp="1"/>
          </p:cNvSpPr>
          <p:nvPr>
            <p:ph type="body" sz="quarter" idx="17" hasCustomPrompt="1"/>
          </p:nvPr>
        </p:nvSpPr>
        <p:spPr>
          <a:xfrm>
            <a:off x="1629101" y="4698402"/>
            <a:ext cx="3781038"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3</a:t>
            </a:r>
          </a:p>
        </p:txBody>
      </p:sp>
      <p:sp>
        <p:nvSpPr>
          <p:cNvPr id="21" name="Text Placeholder 6">
            <a:extLst>
              <a:ext uri="{FF2B5EF4-FFF2-40B4-BE49-F238E27FC236}">
                <a16:creationId xmlns:a16="http://schemas.microsoft.com/office/drawing/2014/main" id="{CB91508B-DF42-4B2C-A034-DC12BD599601}"/>
              </a:ext>
            </a:extLst>
          </p:cNvPr>
          <p:cNvSpPr>
            <a:spLocks noGrp="1"/>
          </p:cNvSpPr>
          <p:nvPr>
            <p:ph type="body" sz="quarter" idx="18" hasCustomPrompt="1"/>
          </p:nvPr>
        </p:nvSpPr>
        <p:spPr>
          <a:xfrm>
            <a:off x="1629101" y="5013276"/>
            <a:ext cx="3781038" cy="1005840"/>
          </a:xfrm>
          <a:prstGeom prst="rect">
            <a:avLst/>
          </a:prstGeom>
        </p:spPr>
        <p:txBody>
          <a:bodyPr lIns="0" tIns="0" rIns="0" bIns="0" anchor="t" anchorCtr="0"/>
          <a:lstStyle>
            <a:lvl1pPr marL="0" indent="0">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a:t>
            </a:r>
          </a:p>
        </p:txBody>
      </p:sp>
      <p:sp>
        <p:nvSpPr>
          <p:cNvPr id="22" name="Picture Placeholder 9">
            <a:extLst>
              <a:ext uri="{FF2B5EF4-FFF2-40B4-BE49-F238E27FC236}">
                <a16:creationId xmlns:a16="http://schemas.microsoft.com/office/drawing/2014/main" id="{5D439CA4-C958-4E7D-AE74-610A6360D8F4}"/>
              </a:ext>
            </a:extLst>
          </p:cNvPr>
          <p:cNvSpPr>
            <a:spLocks noGrp="1"/>
          </p:cNvSpPr>
          <p:nvPr>
            <p:ph type="pic" sz="quarter" idx="19" hasCustomPrompt="1"/>
          </p:nvPr>
        </p:nvSpPr>
        <p:spPr>
          <a:xfrm>
            <a:off x="609599" y="1716366"/>
            <a:ext cx="640080" cy="640080"/>
          </a:xfrm>
          <a:prstGeom prst="rect">
            <a:avLst/>
          </a:prstGeom>
        </p:spPr>
        <p:txBody>
          <a:bodyPr anchor="t" anchorCtr="0"/>
          <a:lstStyle>
            <a:lvl1pPr marL="0" indent="0" algn="ctr">
              <a:buNone/>
              <a:defRPr sz="10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3" name="Picture Placeholder 9">
            <a:extLst>
              <a:ext uri="{FF2B5EF4-FFF2-40B4-BE49-F238E27FC236}">
                <a16:creationId xmlns:a16="http://schemas.microsoft.com/office/drawing/2014/main" id="{4F5A2E16-7279-4439-B071-7C1080648E71}"/>
              </a:ext>
            </a:extLst>
          </p:cNvPr>
          <p:cNvSpPr>
            <a:spLocks noGrp="1"/>
          </p:cNvSpPr>
          <p:nvPr>
            <p:ph type="pic" sz="quarter" idx="20" hasCustomPrompt="1"/>
          </p:nvPr>
        </p:nvSpPr>
        <p:spPr>
          <a:xfrm>
            <a:off x="609599" y="3206247"/>
            <a:ext cx="640080" cy="640080"/>
          </a:xfrm>
          <a:prstGeom prst="rect">
            <a:avLst/>
          </a:prstGeom>
        </p:spPr>
        <p:txBody>
          <a:bodyPr anchor="t" anchorCtr="0"/>
          <a:lstStyle>
            <a:lvl1pPr marL="0" indent="0" algn="ctr">
              <a:buNone/>
              <a:defRPr sz="10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4" name="Picture Placeholder 9">
            <a:extLst>
              <a:ext uri="{FF2B5EF4-FFF2-40B4-BE49-F238E27FC236}">
                <a16:creationId xmlns:a16="http://schemas.microsoft.com/office/drawing/2014/main" id="{CAC0E806-91DD-430B-A50C-88F140EFC496}"/>
              </a:ext>
            </a:extLst>
          </p:cNvPr>
          <p:cNvSpPr>
            <a:spLocks noGrp="1"/>
          </p:cNvSpPr>
          <p:nvPr>
            <p:ph type="pic" sz="quarter" idx="21" hasCustomPrompt="1"/>
          </p:nvPr>
        </p:nvSpPr>
        <p:spPr>
          <a:xfrm>
            <a:off x="609599" y="4696128"/>
            <a:ext cx="640080" cy="640080"/>
          </a:xfrm>
          <a:prstGeom prst="rect">
            <a:avLst/>
          </a:prstGeom>
        </p:spPr>
        <p:txBody>
          <a:bodyPr anchor="t" anchorCtr="0"/>
          <a:lstStyle>
            <a:lvl1pPr marL="0" indent="0" algn="ctr">
              <a:buNone/>
              <a:defRPr sz="10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 name="Text Placeholder 6">
            <a:extLst>
              <a:ext uri="{FF2B5EF4-FFF2-40B4-BE49-F238E27FC236}">
                <a16:creationId xmlns:a16="http://schemas.microsoft.com/office/drawing/2014/main" id="{E7FFBBE6-821F-8303-951D-304BCEB64185}"/>
              </a:ext>
            </a:extLst>
          </p:cNvPr>
          <p:cNvSpPr>
            <a:spLocks noGrp="1"/>
          </p:cNvSpPr>
          <p:nvPr>
            <p:ph type="body" sz="quarter" idx="11" hasCustomPrompt="1"/>
          </p:nvPr>
        </p:nvSpPr>
        <p:spPr>
          <a:xfrm>
            <a:off x="609599" y="516835"/>
            <a:ext cx="4800540"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5" name="Picture 4">
            <a:extLst>
              <a:ext uri="{FF2B5EF4-FFF2-40B4-BE49-F238E27FC236}">
                <a16:creationId xmlns:a16="http://schemas.microsoft.com/office/drawing/2014/main" id="{6E743DB1-E6E2-CC4F-D280-6421EB1DCE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Tree>
    <p:extLst>
      <p:ext uri="{BB962C8B-B14F-4D97-AF65-F5344CB8AC3E}">
        <p14:creationId xmlns:p14="http://schemas.microsoft.com/office/powerpoint/2010/main" val="8569566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 Chart (Half)">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FCC1F06A-FE14-4573-B578-D8E3814F7F31}"/>
              </a:ext>
            </a:extLst>
          </p:cNvPr>
          <p:cNvSpPr>
            <a:spLocks noGrp="1"/>
          </p:cNvSpPr>
          <p:nvPr>
            <p:ph type="chart" sz="quarter" idx="15" hasCustomPrompt="1"/>
          </p:nvPr>
        </p:nvSpPr>
        <p:spPr>
          <a:xfrm>
            <a:off x="6431079" y="1638300"/>
            <a:ext cx="5151316" cy="4114800"/>
          </a:xfrm>
          <a:prstGeom prst="rect">
            <a:avLst/>
          </a:prstGeom>
        </p:spPr>
        <p:txBody>
          <a:bodyPr anchor="ctr" anchorCtr="0"/>
          <a:lstStyle>
            <a:lvl1pPr marL="0" indent="0" algn="ctr">
              <a:buNone/>
              <a:defRPr sz="1800" b="0" i="0">
                <a:solidFill>
                  <a:srgbClr val="FFFFFF"/>
                </a:solidFill>
                <a:latin typeface="Marselis Pro Light" panose="02000503030000020004" pitchFamily="2" charset="77"/>
                <a:cs typeface="Marselis Pro Light" panose="020A0503060602030A03" pitchFamily="18" charset="0"/>
              </a:defRPr>
            </a:lvl1pPr>
          </a:lstStyle>
          <a:p>
            <a:r>
              <a:rPr lang="en-US"/>
              <a:t>Click to insert chart</a:t>
            </a:r>
          </a:p>
        </p:txBody>
      </p:sp>
      <p:cxnSp>
        <p:nvCxnSpPr>
          <p:cNvPr id="10" name="Straight Connector 9">
            <a:extLst>
              <a:ext uri="{FF2B5EF4-FFF2-40B4-BE49-F238E27FC236}">
                <a16:creationId xmlns:a16="http://schemas.microsoft.com/office/drawing/2014/main" id="{8B8BE49A-D82A-470A-9817-8DE2C0CA6144}"/>
              </a:ext>
            </a:extLst>
          </p:cNvPr>
          <p:cNvCxnSpPr/>
          <p:nvPr userDrawn="1"/>
        </p:nvCxnSpPr>
        <p:spPr>
          <a:xfrm>
            <a:off x="6074935" y="1638300"/>
            <a:ext cx="0" cy="41148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6F7C0170-57BC-99A7-8342-D5A43756EE5F}"/>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14" name="Picture 13">
            <a:extLst>
              <a:ext uri="{FF2B5EF4-FFF2-40B4-BE49-F238E27FC236}">
                <a16:creationId xmlns:a16="http://schemas.microsoft.com/office/drawing/2014/main" id="{3517D458-AAEC-8C8D-2A35-EB4876BBDF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7" name="Content Placeholder 2">
            <a:extLst>
              <a:ext uri="{FF2B5EF4-FFF2-40B4-BE49-F238E27FC236}">
                <a16:creationId xmlns:a16="http://schemas.microsoft.com/office/drawing/2014/main" id="{9F20676B-BB29-9059-7DF5-F925B14ECE8D}"/>
              </a:ext>
            </a:extLst>
          </p:cNvPr>
          <p:cNvSpPr>
            <a:spLocks noGrp="1"/>
          </p:cNvSpPr>
          <p:nvPr>
            <p:ph sz="quarter" idx="12"/>
          </p:nvPr>
        </p:nvSpPr>
        <p:spPr>
          <a:xfrm>
            <a:off x="609599" y="1638301"/>
            <a:ext cx="5135215" cy="4114799"/>
          </a:xfrm>
          <a:prstGeom prst="rect">
            <a:avLst/>
          </a:prstGeom>
        </p:spPr>
        <p:txBody>
          <a:bodyPr>
            <a:normAutofit/>
          </a:bodyPr>
          <a:lstStyle>
            <a:lvl1pPr marL="342900" indent="-342900">
              <a:lnSpc>
                <a:spcPct val="100000"/>
              </a:lnSpc>
              <a:spcBef>
                <a:spcPts val="0"/>
              </a:spcBef>
              <a:buClr>
                <a:schemeClr val="accent1"/>
              </a:buClr>
              <a:buFont typeface="Marselis Pro Light" panose="020B0604020202020204" pitchFamily="34" charset="0"/>
              <a:buChar char="•"/>
              <a:defRPr sz="2400" b="0" i="0">
                <a:solidFill>
                  <a:srgbClr val="FFFFFF"/>
                </a:solidFill>
                <a:latin typeface="Marselis Pro Light" panose="02000503030000020004" pitchFamily="2" charset="77"/>
                <a:cs typeface="Marselis Pro Light" panose="020A0503060602030A03" pitchFamily="18" charset="0"/>
              </a:defRPr>
            </a:lvl1pPr>
            <a:lvl2pPr marL="800100" indent="-342900">
              <a:lnSpc>
                <a:spcPct val="100000"/>
              </a:lnSpc>
              <a:buClr>
                <a:schemeClr val="accent1"/>
              </a:buClr>
              <a:buFont typeface="Marselis Pro Light" panose="020B0604020202020204" pitchFamily="34" charset="0"/>
              <a:buChar char="•"/>
              <a:defRPr sz="2000" b="0" i="0">
                <a:solidFill>
                  <a:srgbClr val="FFFFFF"/>
                </a:solidFill>
                <a:latin typeface="Marselis Pro Light" panose="02000503030000020004" pitchFamily="2" charset="77"/>
                <a:cs typeface="Marselis Pro Light" panose="020A0503060602030A03" pitchFamily="18" charset="0"/>
              </a:defRPr>
            </a:lvl2pPr>
            <a:lvl3pPr marL="1200150" indent="-285750">
              <a:lnSpc>
                <a:spcPct val="100000"/>
              </a:lnSpc>
              <a:buClr>
                <a:schemeClr val="accent1"/>
              </a:buClr>
              <a:buFont typeface="Marselis Pro Light" panose="020B0604020202020204" pitchFamily="34" charset="0"/>
              <a:buChar char="•"/>
              <a:defRPr sz="1600" b="0" i="0">
                <a:solidFill>
                  <a:srgbClr val="FFFFFF"/>
                </a:solidFill>
                <a:latin typeface="Marselis Pro Light" panose="02000503030000020004" pitchFamily="2" charset="77"/>
                <a:cs typeface="Marselis Pro Light" panose="020A0503060602030A03" pitchFamily="18" charset="0"/>
              </a:defRPr>
            </a:lvl3pPr>
            <a:lvl4pPr marL="1600200" indent="-228600">
              <a:buClr>
                <a:schemeClr val="accent1"/>
              </a:buClr>
              <a:buFont typeface="Marselis Pro Light"/>
              <a:buChar char="—"/>
              <a:defRPr sz="1200" b="0" i="0">
                <a:solidFill>
                  <a:srgbClr val="FFFFFF"/>
                </a:solidFill>
                <a:latin typeface="Marselis Pro Light" panose="02000503030000020004" pitchFamily="2" charset="77"/>
                <a:cs typeface="Marselis Pro Light" panose="020A0503060602030A03" pitchFamily="18" charset="0"/>
              </a:defRPr>
            </a:lvl4pPr>
            <a:lvl5pPr marL="2057400" indent="-228600">
              <a:buFont typeface="Wingdings" panose="05000000000000000000" pitchFamily="2" charset="2"/>
              <a:buChar cha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577818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 Chart (Full)">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F0E96AD2-BED7-121A-014E-2996252F5A3C}"/>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6" name="Picture 5">
            <a:extLst>
              <a:ext uri="{FF2B5EF4-FFF2-40B4-BE49-F238E27FC236}">
                <a16:creationId xmlns:a16="http://schemas.microsoft.com/office/drawing/2014/main" id="{A6EFF9C4-19AB-EA5D-6AB7-AE0AEFFEAC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2" name="Table Placeholder 11">
            <a:extLst>
              <a:ext uri="{FF2B5EF4-FFF2-40B4-BE49-F238E27FC236}">
                <a16:creationId xmlns:a16="http://schemas.microsoft.com/office/drawing/2014/main" id="{5CB1FDDF-C35A-6ED6-A028-402045C812DD}"/>
              </a:ext>
            </a:extLst>
          </p:cNvPr>
          <p:cNvSpPr>
            <a:spLocks noGrp="1"/>
          </p:cNvSpPr>
          <p:nvPr>
            <p:ph type="tbl" sz="quarter" idx="44"/>
          </p:nvPr>
        </p:nvSpPr>
        <p:spPr>
          <a:xfrm>
            <a:off x="609599" y="1600200"/>
            <a:ext cx="10929937" cy="3644900"/>
          </a:xfrm>
          <a:prstGeom prst="rect">
            <a:avLst/>
          </a:prstGeom>
        </p:spPr>
        <p:txBody>
          <a:bodyPr anchor="ctr"/>
          <a:lstStyle>
            <a:lvl1pPr marL="0" indent="0" algn="ctr">
              <a:buNone/>
              <a:defRPr b="0" i="0">
                <a:solidFill>
                  <a:srgbClr val="FFFFFF"/>
                </a:solidFill>
                <a:latin typeface="Marselis Pro Light" panose="02000503030000020004" pitchFamily="2" charset="77"/>
                <a:cs typeface="Marselis Pro Light" panose="020A0503060602030A03" pitchFamily="18" charset="0"/>
              </a:defRPr>
            </a:lvl1pPr>
          </a:lstStyle>
          <a:p>
            <a:endParaRPr lang="en-US"/>
          </a:p>
        </p:txBody>
      </p:sp>
    </p:spTree>
    <p:extLst>
      <p:ext uri="{BB962C8B-B14F-4D97-AF65-F5344CB8AC3E}">
        <p14:creationId xmlns:p14="http://schemas.microsoft.com/office/powerpoint/2010/main" val="11583793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FCC1F06A-FE14-4573-B578-D8E3814F7F31}"/>
              </a:ext>
            </a:extLst>
          </p:cNvPr>
          <p:cNvSpPr>
            <a:spLocks noGrp="1"/>
          </p:cNvSpPr>
          <p:nvPr>
            <p:ph type="chart" sz="quarter" idx="15" hasCustomPrompt="1"/>
          </p:nvPr>
        </p:nvSpPr>
        <p:spPr>
          <a:xfrm>
            <a:off x="6510337" y="1638300"/>
            <a:ext cx="5029200" cy="4114800"/>
          </a:xfrm>
          <a:prstGeom prst="rect">
            <a:avLst/>
          </a:prstGeom>
        </p:spPr>
        <p:txBody>
          <a:bodyPr anchor="ctr" anchorCtr="0"/>
          <a:lstStyle>
            <a:lvl1pPr marL="0" indent="0" algn="ctr">
              <a:buNone/>
              <a:defRPr sz="1800" b="0" i="0">
                <a:solidFill>
                  <a:srgbClr val="FFFFFF"/>
                </a:solidFill>
                <a:latin typeface="Marselis Pro Light" panose="02000503030000020004" pitchFamily="2" charset="77"/>
                <a:cs typeface="Marselis Pro Light" panose="020A0503060602030A03" pitchFamily="18" charset="0"/>
              </a:defRPr>
            </a:lvl1pPr>
          </a:lstStyle>
          <a:p>
            <a:r>
              <a:rPr lang="en-US"/>
              <a:t>Click to insert chart</a:t>
            </a:r>
          </a:p>
        </p:txBody>
      </p:sp>
      <p:cxnSp>
        <p:nvCxnSpPr>
          <p:cNvPr id="10" name="Straight Connector 9">
            <a:extLst>
              <a:ext uri="{FF2B5EF4-FFF2-40B4-BE49-F238E27FC236}">
                <a16:creationId xmlns:a16="http://schemas.microsoft.com/office/drawing/2014/main" id="{8B8BE49A-D82A-470A-9817-8DE2C0CA6144}"/>
              </a:ext>
            </a:extLst>
          </p:cNvPr>
          <p:cNvCxnSpPr/>
          <p:nvPr userDrawn="1"/>
        </p:nvCxnSpPr>
        <p:spPr>
          <a:xfrm>
            <a:off x="6113634" y="1638300"/>
            <a:ext cx="0" cy="41148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hart Placeholder 2">
            <a:extLst>
              <a:ext uri="{FF2B5EF4-FFF2-40B4-BE49-F238E27FC236}">
                <a16:creationId xmlns:a16="http://schemas.microsoft.com/office/drawing/2014/main" id="{9ADBE365-8A6F-4D4B-91CA-9E8008D618DD}"/>
              </a:ext>
            </a:extLst>
          </p:cNvPr>
          <p:cNvSpPr>
            <a:spLocks noGrp="1"/>
          </p:cNvSpPr>
          <p:nvPr>
            <p:ph type="chart" sz="quarter" idx="16" hasCustomPrompt="1"/>
          </p:nvPr>
        </p:nvSpPr>
        <p:spPr>
          <a:xfrm>
            <a:off x="632790" y="1638300"/>
            <a:ext cx="5029200" cy="4114800"/>
          </a:xfrm>
          <a:prstGeom prst="rect">
            <a:avLst/>
          </a:prstGeom>
        </p:spPr>
        <p:txBody>
          <a:bodyPr anchor="ctr" anchorCtr="0"/>
          <a:lstStyle>
            <a:lvl1pPr marL="0" indent="0" algn="ctr">
              <a:buNone/>
              <a:defRPr sz="1800" b="0" i="0">
                <a:solidFill>
                  <a:srgbClr val="FFFFFF"/>
                </a:solidFill>
                <a:latin typeface="Marselis Pro Light" panose="02000503030000020004" pitchFamily="2" charset="77"/>
                <a:cs typeface="Marselis Pro Light" panose="020A0503060602030A03" pitchFamily="18" charset="0"/>
              </a:defRPr>
            </a:lvl1pPr>
          </a:lstStyle>
          <a:p>
            <a:r>
              <a:rPr lang="en-US"/>
              <a:t>Click to insert chart</a:t>
            </a:r>
          </a:p>
        </p:txBody>
      </p:sp>
      <p:sp>
        <p:nvSpPr>
          <p:cNvPr id="2" name="Text Placeholder 6">
            <a:extLst>
              <a:ext uri="{FF2B5EF4-FFF2-40B4-BE49-F238E27FC236}">
                <a16:creationId xmlns:a16="http://schemas.microsoft.com/office/drawing/2014/main" id="{DB0C09B4-E62E-D009-D511-E021E8277945}"/>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6" name="Picture 5">
            <a:extLst>
              <a:ext uri="{FF2B5EF4-FFF2-40B4-BE49-F238E27FC236}">
                <a16:creationId xmlns:a16="http://schemas.microsoft.com/office/drawing/2014/main" id="{360BE642-7B5E-9171-95D0-678FA94B1B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Tree>
    <p:extLst>
      <p:ext uri="{BB962C8B-B14F-4D97-AF65-F5344CB8AC3E}">
        <p14:creationId xmlns:p14="http://schemas.microsoft.com/office/powerpoint/2010/main" val="36675197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Open (Half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28">
            <a:extLst>
              <a:ext uri="{FF2B5EF4-FFF2-40B4-BE49-F238E27FC236}">
                <a16:creationId xmlns:a16="http://schemas.microsoft.com/office/drawing/2014/main" id="{3A370A46-F64E-4650-99C4-F92DDDA2EF4B}"/>
              </a:ext>
            </a:extLst>
          </p:cNvPr>
          <p:cNvSpPr>
            <a:spLocks noGrp="1"/>
          </p:cNvSpPr>
          <p:nvPr>
            <p:ph type="body" sz="quarter" idx="28" hasCustomPrompt="1"/>
          </p:nvPr>
        </p:nvSpPr>
        <p:spPr>
          <a:xfrm>
            <a:off x="2074610" y="3085465"/>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16" name="Text Placeholder 28">
            <a:extLst>
              <a:ext uri="{FF2B5EF4-FFF2-40B4-BE49-F238E27FC236}">
                <a16:creationId xmlns:a16="http://schemas.microsoft.com/office/drawing/2014/main" id="{607FC8D6-ABF5-4016-965D-E81292B9960A}"/>
              </a:ext>
            </a:extLst>
          </p:cNvPr>
          <p:cNvSpPr>
            <a:spLocks noGrp="1"/>
          </p:cNvSpPr>
          <p:nvPr>
            <p:ph type="body" sz="quarter" idx="41" hasCustomPrompt="1"/>
          </p:nvPr>
        </p:nvSpPr>
        <p:spPr>
          <a:xfrm>
            <a:off x="2074610" y="4247327"/>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3079623" y="4616336"/>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3076660" y="4151597"/>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3070291" y="3446957"/>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3067328" y="2982218"/>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26" name="Text Placeholder 6">
            <a:extLst>
              <a:ext uri="{FF2B5EF4-FFF2-40B4-BE49-F238E27FC236}">
                <a16:creationId xmlns:a16="http://schemas.microsoft.com/office/drawing/2014/main" id="{C2C4DA63-5E5F-44EF-A9B5-2CE1FF1C353A}"/>
              </a:ext>
            </a:extLst>
          </p:cNvPr>
          <p:cNvSpPr>
            <a:spLocks noGrp="1"/>
          </p:cNvSpPr>
          <p:nvPr>
            <p:ph type="body" sz="quarter" idx="39" hasCustomPrompt="1"/>
          </p:nvPr>
        </p:nvSpPr>
        <p:spPr>
          <a:xfrm>
            <a:off x="2076966" y="1469671"/>
            <a:ext cx="4130021" cy="460452"/>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sp>
        <p:nvSpPr>
          <p:cNvPr id="27" name="Text Placeholder 6">
            <a:extLst>
              <a:ext uri="{FF2B5EF4-FFF2-40B4-BE49-F238E27FC236}">
                <a16:creationId xmlns:a16="http://schemas.microsoft.com/office/drawing/2014/main" id="{C7B95568-7671-4D56-9D46-BF30C128E5DC}"/>
              </a:ext>
            </a:extLst>
          </p:cNvPr>
          <p:cNvSpPr>
            <a:spLocks noGrp="1"/>
          </p:cNvSpPr>
          <p:nvPr>
            <p:ph type="body" sz="quarter" idx="40" hasCustomPrompt="1"/>
          </p:nvPr>
        </p:nvSpPr>
        <p:spPr>
          <a:xfrm>
            <a:off x="2076966" y="2113002"/>
            <a:ext cx="4130021"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Marselis Pro Light" panose="020B0604020202020204" pitchFamily="34" charset="0"/>
              <a:buNone/>
              <a:tabLst/>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pic>
        <p:nvPicPr>
          <p:cNvPr id="4" name="Picture 3">
            <a:extLst>
              <a:ext uri="{FF2B5EF4-FFF2-40B4-BE49-F238E27FC236}">
                <a16:creationId xmlns:a16="http://schemas.microsoft.com/office/drawing/2014/main" id="{DC5BF7A1-FF1D-5833-08AD-AA70A36AB16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8" name="Picture Placeholder 7">
            <a:extLst>
              <a:ext uri="{FF2B5EF4-FFF2-40B4-BE49-F238E27FC236}">
                <a16:creationId xmlns:a16="http://schemas.microsoft.com/office/drawing/2014/main" id="{1AB25E27-09B7-1264-9086-0E8F074931A5}"/>
              </a:ext>
            </a:extLst>
          </p:cNvPr>
          <p:cNvSpPr>
            <a:spLocks noGrp="1"/>
          </p:cNvSpPr>
          <p:nvPr>
            <p:ph type="pic" sz="quarter" idx="44" hasCustomPrompt="1"/>
          </p:nvPr>
        </p:nvSpPr>
        <p:spPr>
          <a:xfrm>
            <a:off x="2176051" y="3180313"/>
            <a:ext cx="528638" cy="527050"/>
          </a:xfrm>
          <a:prstGeom prst="rect">
            <a:avLst/>
          </a:prstGeom>
        </p:spPr>
        <p:txBody>
          <a:bodyPr/>
          <a:lstStyle>
            <a:lvl1pPr marL="0" indent="0" algn="ctr">
              <a:buNone/>
              <a:defRPr sz="1000" b="0" i="0">
                <a:solidFill>
                  <a:srgbClr val="FFFFFF"/>
                </a:solidFill>
                <a:latin typeface="Marselis Pro Light" panose="02000503030000020004" pitchFamily="2" charset="77"/>
                <a:cs typeface="Marselis Pro Light" panose="020A0503060602030A03" pitchFamily="18" charset="0"/>
              </a:defRPr>
            </a:lvl1pPr>
          </a:lstStyle>
          <a:p>
            <a:r>
              <a:rPr lang="en-US"/>
              <a:t>Insert icon</a:t>
            </a:r>
          </a:p>
        </p:txBody>
      </p:sp>
      <p:sp>
        <p:nvSpPr>
          <p:cNvPr id="9" name="Picture Placeholder 7">
            <a:extLst>
              <a:ext uri="{FF2B5EF4-FFF2-40B4-BE49-F238E27FC236}">
                <a16:creationId xmlns:a16="http://schemas.microsoft.com/office/drawing/2014/main" id="{D47DC441-911F-28BC-3F6C-6B2F382A3068}"/>
              </a:ext>
            </a:extLst>
          </p:cNvPr>
          <p:cNvSpPr>
            <a:spLocks noGrp="1"/>
          </p:cNvSpPr>
          <p:nvPr>
            <p:ph type="pic" sz="quarter" idx="45" hasCustomPrompt="1"/>
          </p:nvPr>
        </p:nvSpPr>
        <p:spPr>
          <a:xfrm>
            <a:off x="2176051" y="4348713"/>
            <a:ext cx="528638" cy="527050"/>
          </a:xfrm>
          <a:prstGeom prst="rect">
            <a:avLst/>
          </a:prstGeom>
        </p:spPr>
        <p:txBody>
          <a:bodyPr/>
          <a:lstStyle>
            <a:lvl1pPr marL="0" indent="0" algn="ctr">
              <a:buNone/>
              <a:defRPr sz="1000" b="0" i="0">
                <a:solidFill>
                  <a:srgbClr val="FFFFFF"/>
                </a:solidFill>
                <a:latin typeface="Marselis Pro Light" panose="02000503030000020004" pitchFamily="2" charset="77"/>
                <a:cs typeface="Marselis Pro Light" panose="020A0503060602030A03" pitchFamily="18" charset="0"/>
              </a:defRPr>
            </a:lvl1pPr>
          </a:lstStyle>
          <a:p>
            <a:r>
              <a:rPr lang="en-US"/>
              <a:t>Insert icon</a:t>
            </a:r>
          </a:p>
        </p:txBody>
      </p:sp>
    </p:spTree>
    <p:extLst>
      <p:ext uri="{BB962C8B-B14F-4D97-AF65-F5344CB8AC3E}">
        <p14:creationId xmlns:p14="http://schemas.microsoft.com/office/powerpoint/2010/main" val="35064322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Open (Half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28">
            <a:extLst>
              <a:ext uri="{FF2B5EF4-FFF2-40B4-BE49-F238E27FC236}">
                <a16:creationId xmlns:a16="http://schemas.microsoft.com/office/drawing/2014/main" id="{F1287C14-99CE-4960-AB34-BE892D1D1B7A}"/>
              </a:ext>
            </a:extLst>
          </p:cNvPr>
          <p:cNvSpPr>
            <a:spLocks noGrp="1"/>
          </p:cNvSpPr>
          <p:nvPr>
            <p:ph type="body" sz="quarter" idx="28" hasCustomPrompt="1"/>
          </p:nvPr>
        </p:nvSpPr>
        <p:spPr>
          <a:xfrm>
            <a:off x="6219228" y="3058961"/>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18" name="Text Placeholder 28">
            <a:extLst>
              <a:ext uri="{FF2B5EF4-FFF2-40B4-BE49-F238E27FC236}">
                <a16:creationId xmlns:a16="http://schemas.microsoft.com/office/drawing/2014/main" id="{0341E0B5-FBB4-44A7-AE7F-5DB2FF74AE6A}"/>
              </a:ext>
            </a:extLst>
          </p:cNvPr>
          <p:cNvSpPr>
            <a:spLocks noGrp="1"/>
          </p:cNvSpPr>
          <p:nvPr>
            <p:ph type="body" sz="quarter" idx="41" hasCustomPrompt="1"/>
          </p:nvPr>
        </p:nvSpPr>
        <p:spPr>
          <a:xfrm>
            <a:off x="6219228" y="4220823"/>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7224241" y="4589832"/>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7221278" y="4125093"/>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7214909" y="3420453"/>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7211946" y="2955714"/>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6403286" y="3237573"/>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6403286" y="4406952"/>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6" name="Text Placeholder 6">
            <a:extLst>
              <a:ext uri="{FF2B5EF4-FFF2-40B4-BE49-F238E27FC236}">
                <a16:creationId xmlns:a16="http://schemas.microsoft.com/office/drawing/2014/main" id="{C2C4DA63-5E5F-44EF-A9B5-2CE1FF1C353A}"/>
              </a:ext>
            </a:extLst>
          </p:cNvPr>
          <p:cNvSpPr>
            <a:spLocks noGrp="1"/>
          </p:cNvSpPr>
          <p:nvPr>
            <p:ph type="body" sz="quarter" idx="39" hasCustomPrompt="1"/>
          </p:nvPr>
        </p:nvSpPr>
        <p:spPr>
          <a:xfrm>
            <a:off x="6221584" y="1443167"/>
            <a:ext cx="4130021" cy="460452"/>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sp>
        <p:nvSpPr>
          <p:cNvPr id="27" name="Text Placeholder 6">
            <a:extLst>
              <a:ext uri="{FF2B5EF4-FFF2-40B4-BE49-F238E27FC236}">
                <a16:creationId xmlns:a16="http://schemas.microsoft.com/office/drawing/2014/main" id="{C7B95568-7671-4D56-9D46-BF30C128E5DC}"/>
              </a:ext>
            </a:extLst>
          </p:cNvPr>
          <p:cNvSpPr>
            <a:spLocks noGrp="1"/>
          </p:cNvSpPr>
          <p:nvPr>
            <p:ph type="body" sz="quarter" idx="40" hasCustomPrompt="1"/>
          </p:nvPr>
        </p:nvSpPr>
        <p:spPr>
          <a:xfrm>
            <a:off x="6221584" y="2086498"/>
            <a:ext cx="4130021"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Marselis Pro Light" panose="020B0604020202020204" pitchFamily="34" charset="0"/>
              <a:buNone/>
              <a:tabLst/>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pic>
        <p:nvPicPr>
          <p:cNvPr id="17" name="Picture 16">
            <a:extLst>
              <a:ext uri="{FF2B5EF4-FFF2-40B4-BE49-F238E27FC236}">
                <a16:creationId xmlns:a16="http://schemas.microsoft.com/office/drawing/2014/main" id="{032EB1F2-F682-9F11-D07F-CE1E65FD889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Tree>
    <p:extLst>
      <p:ext uri="{BB962C8B-B14F-4D97-AF65-F5344CB8AC3E}">
        <p14:creationId xmlns:p14="http://schemas.microsoft.com/office/powerpoint/2010/main" val="635203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Divider B">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6F3CA4D-B322-4997-BA35-520A5A6B2BAE}"/>
              </a:ext>
            </a:extLst>
          </p:cNvPr>
          <p:cNvSpPr>
            <a:spLocks noGrp="1"/>
          </p:cNvSpPr>
          <p:nvPr>
            <p:ph type="body" sz="quarter" idx="10" hasCustomPrompt="1"/>
          </p:nvPr>
        </p:nvSpPr>
        <p:spPr>
          <a:xfrm>
            <a:off x="631031" y="3754719"/>
            <a:ext cx="6922708" cy="333470"/>
          </a:xfrm>
          <a:prstGeom prst="rect">
            <a:avLst/>
          </a:prstGeom>
        </p:spPr>
        <p:txBody>
          <a:bodyPr lIns="0" tIns="0" rIns="0" bIns="0" anchor="t" anchorCtr="0"/>
          <a:lstStyle>
            <a:lvl1pPr marL="0" indent="0" algn="l">
              <a:buNone/>
              <a:defRPr sz="2000" b="0" i="0" cap="none" baseline="0">
                <a:solidFill>
                  <a:schemeClr val="accent2"/>
                </a:solidFill>
                <a:latin typeface="Marselis Pro Light" panose="02000503030000020004" pitchFamily="2" charset="77"/>
                <a:cs typeface="Cordale" panose="020A0503060602030A03" pitchFamily="18" charset="0"/>
              </a:defRPr>
            </a:lvl1pPr>
          </a:lstStyle>
          <a:p>
            <a:pPr lvl="0"/>
            <a:r>
              <a:rPr lang="en-US"/>
              <a:t>Section  |  Presenter</a:t>
            </a:r>
          </a:p>
        </p:txBody>
      </p:sp>
      <p:sp>
        <p:nvSpPr>
          <p:cNvPr id="8" name="Text Placeholder 6">
            <a:extLst>
              <a:ext uri="{FF2B5EF4-FFF2-40B4-BE49-F238E27FC236}">
                <a16:creationId xmlns:a16="http://schemas.microsoft.com/office/drawing/2014/main" id="{ACC19BCB-FBB4-413F-B6CB-4D151B6FA74E}"/>
              </a:ext>
            </a:extLst>
          </p:cNvPr>
          <p:cNvSpPr>
            <a:spLocks noGrp="1"/>
          </p:cNvSpPr>
          <p:nvPr>
            <p:ph type="body" sz="quarter" idx="11" hasCustomPrompt="1"/>
          </p:nvPr>
        </p:nvSpPr>
        <p:spPr>
          <a:xfrm>
            <a:off x="631031" y="1454016"/>
            <a:ext cx="6922708" cy="1963710"/>
          </a:xfrm>
          <a:prstGeom prst="rect">
            <a:avLst/>
          </a:prstGeom>
        </p:spPr>
        <p:txBody>
          <a:bodyPr lIns="0" tIns="0" rIns="0" bIns="0" anchor="b" anchorCtr="0"/>
          <a:lstStyle>
            <a:lvl1pPr marL="0" indent="0" algn="l">
              <a:buNone/>
              <a:defRPr sz="6000" b="0" cap="none" baseline="0">
                <a:solidFill>
                  <a:schemeClr val="tx1"/>
                </a:solidFill>
                <a:latin typeface="Marselis Pro" panose="02000503030000020004" pitchFamily="2" charset="77"/>
                <a:cs typeface="Calibri" panose="020F0502020204030204" pitchFamily="34" charset="0"/>
              </a:defRPr>
            </a:lvl1pPr>
          </a:lstStyle>
          <a:p>
            <a:pPr lvl="0"/>
            <a:r>
              <a:rPr lang="en-US"/>
              <a:t>Divider Slide</a:t>
            </a:r>
          </a:p>
        </p:txBody>
      </p:sp>
      <p:pic>
        <p:nvPicPr>
          <p:cNvPr id="4" name="Picture 3" descr="A white circle with a black letter o&#10;&#10;Description automatically generated">
            <a:extLst>
              <a:ext uri="{FF2B5EF4-FFF2-40B4-BE49-F238E27FC236}">
                <a16:creationId xmlns:a16="http://schemas.microsoft.com/office/drawing/2014/main" id="{C265FCCF-DE0C-864E-6327-7A58B71694A4}"/>
              </a:ext>
            </a:extLst>
          </p:cNvPr>
          <p:cNvPicPr>
            <a:picLocks noChangeAspect="1"/>
          </p:cNvPicPr>
          <p:nvPr userDrawn="1"/>
        </p:nvPicPr>
        <p:blipFill rotWithShape="1">
          <a:blip r:embed="rId3">
            <a:alphaModFix amt="25000"/>
            <a:extLst>
              <a:ext uri="{28A0092B-C50C-407E-A947-70E740481C1C}">
                <a14:useLocalDpi xmlns:a14="http://schemas.microsoft.com/office/drawing/2010/main" val="0"/>
              </a:ext>
            </a:extLst>
          </a:blip>
          <a:srcRect t="12376" r="45643" b="12623"/>
          <a:stretch/>
        </p:blipFill>
        <p:spPr>
          <a:xfrm>
            <a:off x="7553739" y="-1"/>
            <a:ext cx="4638261" cy="6858001"/>
          </a:xfrm>
          <a:prstGeom prst="rect">
            <a:avLst/>
          </a:prstGeom>
        </p:spPr>
      </p:pic>
    </p:spTree>
    <p:custDataLst>
      <p:tags r:id="rId1"/>
    </p:custDataLst>
    <p:extLst>
      <p:ext uri="{BB962C8B-B14F-4D97-AF65-F5344CB8AC3E}">
        <p14:creationId xmlns:p14="http://schemas.microsoft.com/office/powerpoint/2010/main" val="19078837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obile (Center)">
    <p:spTree>
      <p:nvGrpSpPr>
        <p:cNvPr id="1" name=""/>
        <p:cNvGrpSpPr/>
        <p:nvPr/>
      </p:nvGrpSpPr>
      <p:grpSpPr>
        <a:xfrm>
          <a:off x="0" y="0"/>
          <a:ext cx="0" cy="0"/>
          <a:chOff x="0" y="0"/>
          <a:chExt cx="0" cy="0"/>
        </a:xfrm>
      </p:grpSpPr>
      <p:pic>
        <p:nvPicPr>
          <p:cNvPr id="20" name="Graphic 16">
            <a:extLst>
              <a:ext uri="{FF2B5EF4-FFF2-40B4-BE49-F238E27FC236}">
                <a16:creationId xmlns:a16="http://schemas.microsoft.com/office/drawing/2014/main" id="{84C4DBF9-FB7A-D227-3CBF-75A9C84916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76759" y="1878234"/>
            <a:ext cx="3208818" cy="5668911"/>
          </a:xfrm>
          <a:prstGeom prst="rect">
            <a:avLst/>
          </a:prstGeom>
          <a:effectLst>
            <a:outerShdw blurRad="50800" dist="38100" dir="18900000" algn="bl" rotWithShape="0">
              <a:schemeClr val="bg1">
                <a:alpha val="40000"/>
              </a:schemeClr>
            </a:outerShdw>
          </a:effectLst>
        </p:spPr>
      </p:pic>
      <p:sp>
        <p:nvSpPr>
          <p:cNvPr id="42" name="Text Placeholder 28">
            <a:extLst>
              <a:ext uri="{FF2B5EF4-FFF2-40B4-BE49-F238E27FC236}">
                <a16:creationId xmlns:a16="http://schemas.microsoft.com/office/drawing/2014/main" id="{18C1DF48-6468-4DBE-B05A-3E693E4FEF87}"/>
              </a:ext>
            </a:extLst>
          </p:cNvPr>
          <p:cNvSpPr>
            <a:spLocks noGrp="1"/>
          </p:cNvSpPr>
          <p:nvPr>
            <p:ph type="body" sz="quarter" idx="38" hasCustomPrompt="1"/>
          </p:nvPr>
        </p:nvSpPr>
        <p:spPr>
          <a:xfrm>
            <a:off x="3478071" y="2620231"/>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43" name="Text Placeholder 28">
            <a:extLst>
              <a:ext uri="{FF2B5EF4-FFF2-40B4-BE49-F238E27FC236}">
                <a16:creationId xmlns:a16="http://schemas.microsoft.com/office/drawing/2014/main" id="{FC51F1C5-FF85-43CF-808B-381C106E7994}"/>
              </a:ext>
            </a:extLst>
          </p:cNvPr>
          <p:cNvSpPr>
            <a:spLocks noGrp="1"/>
          </p:cNvSpPr>
          <p:nvPr>
            <p:ph type="body" sz="quarter" idx="41" hasCustomPrompt="1"/>
          </p:nvPr>
        </p:nvSpPr>
        <p:spPr>
          <a:xfrm>
            <a:off x="3478071" y="4277080"/>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44" name="Text Placeholder 28">
            <a:extLst>
              <a:ext uri="{FF2B5EF4-FFF2-40B4-BE49-F238E27FC236}">
                <a16:creationId xmlns:a16="http://schemas.microsoft.com/office/drawing/2014/main" id="{A111F89F-4304-4B11-A3A2-E3718E5C7668}"/>
              </a:ext>
            </a:extLst>
          </p:cNvPr>
          <p:cNvSpPr>
            <a:spLocks noGrp="1"/>
          </p:cNvSpPr>
          <p:nvPr>
            <p:ph type="body" sz="quarter" idx="42" hasCustomPrompt="1"/>
          </p:nvPr>
        </p:nvSpPr>
        <p:spPr>
          <a:xfrm>
            <a:off x="7781901" y="2624001"/>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45" name="Text Placeholder 28">
            <a:extLst>
              <a:ext uri="{FF2B5EF4-FFF2-40B4-BE49-F238E27FC236}">
                <a16:creationId xmlns:a16="http://schemas.microsoft.com/office/drawing/2014/main" id="{25C32ECA-24BA-4489-9EC1-5FEE637AA961}"/>
              </a:ext>
            </a:extLst>
          </p:cNvPr>
          <p:cNvSpPr>
            <a:spLocks noGrp="1"/>
          </p:cNvSpPr>
          <p:nvPr>
            <p:ph type="body" sz="quarter" idx="43" hasCustomPrompt="1"/>
          </p:nvPr>
        </p:nvSpPr>
        <p:spPr>
          <a:xfrm>
            <a:off x="7781901" y="4280850"/>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8784558" y="4642840"/>
            <a:ext cx="2227997" cy="794535"/>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8781596" y="4178101"/>
            <a:ext cx="223096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8775226" y="2984813"/>
            <a:ext cx="2227997" cy="794535"/>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8772264" y="2520074"/>
            <a:ext cx="223096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32" name="Text Placeholder 6">
            <a:extLst>
              <a:ext uri="{FF2B5EF4-FFF2-40B4-BE49-F238E27FC236}">
                <a16:creationId xmlns:a16="http://schemas.microsoft.com/office/drawing/2014/main" id="{367B0E00-D4C1-4613-98FC-49E5BC06AA47}"/>
              </a:ext>
            </a:extLst>
          </p:cNvPr>
          <p:cNvSpPr>
            <a:spLocks noGrp="1"/>
          </p:cNvSpPr>
          <p:nvPr>
            <p:ph type="body" sz="quarter" idx="28" hasCustomPrompt="1"/>
          </p:nvPr>
        </p:nvSpPr>
        <p:spPr>
          <a:xfrm>
            <a:off x="988872" y="4642840"/>
            <a:ext cx="2227997" cy="794535"/>
          </a:xfrm>
          <a:prstGeom prst="rect">
            <a:avLst/>
          </a:prstGeom>
        </p:spPr>
        <p:txBody>
          <a:bodyPr lIns="0" tIns="0" rIns="0" bIns="0" anchor="t" anchorCtr="0"/>
          <a:lstStyle>
            <a:lvl1pPr marL="0" indent="0" algn="r">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3" name="Text Placeholder 6">
            <a:extLst>
              <a:ext uri="{FF2B5EF4-FFF2-40B4-BE49-F238E27FC236}">
                <a16:creationId xmlns:a16="http://schemas.microsoft.com/office/drawing/2014/main" id="{1D14DC2A-D047-4BDC-9FF3-FA1AD5EBE942}"/>
              </a:ext>
            </a:extLst>
          </p:cNvPr>
          <p:cNvSpPr>
            <a:spLocks noGrp="1"/>
          </p:cNvSpPr>
          <p:nvPr>
            <p:ph type="body" sz="quarter" idx="29" hasCustomPrompt="1"/>
          </p:nvPr>
        </p:nvSpPr>
        <p:spPr>
          <a:xfrm>
            <a:off x="985910" y="4178101"/>
            <a:ext cx="2230960" cy="306562"/>
          </a:xfrm>
          <a:prstGeom prst="rect">
            <a:avLst/>
          </a:prstGeom>
        </p:spPr>
        <p:txBody>
          <a:bodyPr lIns="0" tIns="0" rIns="0" bIns="0" anchor="t" anchorCtr="0"/>
          <a:lstStyle>
            <a:lvl1pPr marL="0" indent="0" algn="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31" name="Text Placeholder 6">
            <a:extLst>
              <a:ext uri="{FF2B5EF4-FFF2-40B4-BE49-F238E27FC236}">
                <a16:creationId xmlns:a16="http://schemas.microsoft.com/office/drawing/2014/main" id="{AE8E2E27-9194-469B-B82C-3E408749A681}"/>
              </a:ext>
            </a:extLst>
          </p:cNvPr>
          <p:cNvSpPr>
            <a:spLocks noGrp="1"/>
          </p:cNvSpPr>
          <p:nvPr>
            <p:ph type="body" sz="quarter" idx="20" hasCustomPrompt="1"/>
          </p:nvPr>
        </p:nvSpPr>
        <p:spPr>
          <a:xfrm>
            <a:off x="979540" y="2984813"/>
            <a:ext cx="2227997" cy="794535"/>
          </a:xfrm>
          <a:prstGeom prst="rect">
            <a:avLst/>
          </a:prstGeom>
        </p:spPr>
        <p:txBody>
          <a:bodyPr lIns="0" tIns="0" rIns="0" bIns="0" anchor="t" anchorCtr="0"/>
          <a:lstStyle>
            <a:lvl1pPr marL="0" indent="0" algn="r">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0" name="Text Placeholder 6">
            <a:extLst>
              <a:ext uri="{FF2B5EF4-FFF2-40B4-BE49-F238E27FC236}">
                <a16:creationId xmlns:a16="http://schemas.microsoft.com/office/drawing/2014/main" id="{7F185E32-3007-4FF1-A470-AE54DDCAD2B4}"/>
              </a:ext>
            </a:extLst>
          </p:cNvPr>
          <p:cNvSpPr>
            <a:spLocks noGrp="1"/>
          </p:cNvSpPr>
          <p:nvPr>
            <p:ph type="body" sz="quarter" idx="15" hasCustomPrompt="1"/>
          </p:nvPr>
        </p:nvSpPr>
        <p:spPr>
          <a:xfrm>
            <a:off x="976578" y="2520074"/>
            <a:ext cx="2230960" cy="306562"/>
          </a:xfrm>
          <a:prstGeom prst="rect">
            <a:avLst/>
          </a:prstGeom>
        </p:spPr>
        <p:txBody>
          <a:bodyPr lIns="0" tIns="0" rIns="0" bIns="0" anchor="t" anchorCtr="0"/>
          <a:lstStyle>
            <a:lvl1pPr marL="0" indent="0" algn="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38" name="Picture Placeholder 9">
            <a:extLst>
              <a:ext uri="{FF2B5EF4-FFF2-40B4-BE49-F238E27FC236}">
                <a16:creationId xmlns:a16="http://schemas.microsoft.com/office/drawing/2014/main" id="{92D23448-9AE1-46BE-9ABF-EFB65D91C452}"/>
              </a:ext>
            </a:extLst>
          </p:cNvPr>
          <p:cNvSpPr>
            <a:spLocks noGrp="1"/>
          </p:cNvSpPr>
          <p:nvPr>
            <p:ph type="pic" sz="quarter" idx="34" hasCustomPrompt="1"/>
          </p:nvPr>
        </p:nvSpPr>
        <p:spPr>
          <a:xfrm>
            <a:off x="3659773" y="2801933"/>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39" name="Picture Placeholder 9">
            <a:extLst>
              <a:ext uri="{FF2B5EF4-FFF2-40B4-BE49-F238E27FC236}">
                <a16:creationId xmlns:a16="http://schemas.microsoft.com/office/drawing/2014/main" id="{BE6266C0-5216-486C-87E7-95CCFF1CC851}"/>
              </a:ext>
            </a:extLst>
          </p:cNvPr>
          <p:cNvSpPr>
            <a:spLocks noGrp="1"/>
          </p:cNvSpPr>
          <p:nvPr>
            <p:ph type="pic" sz="quarter" idx="35" hasCustomPrompt="1"/>
          </p:nvPr>
        </p:nvSpPr>
        <p:spPr>
          <a:xfrm>
            <a:off x="3650440" y="4459960"/>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7963603" y="2801933"/>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7963603" y="4459960"/>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6" name="Picture Placeholder 4">
            <a:extLst>
              <a:ext uri="{FF2B5EF4-FFF2-40B4-BE49-F238E27FC236}">
                <a16:creationId xmlns:a16="http://schemas.microsoft.com/office/drawing/2014/main" id="{5A38ECF7-8030-466F-8388-E84635C5A320}"/>
              </a:ext>
            </a:extLst>
          </p:cNvPr>
          <p:cNvSpPr>
            <a:spLocks noGrp="1"/>
          </p:cNvSpPr>
          <p:nvPr>
            <p:ph type="pic" sz="quarter" idx="12" hasCustomPrompt="1"/>
          </p:nvPr>
        </p:nvSpPr>
        <p:spPr>
          <a:xfrm>
            <a:off x="4813260" y="2510561"/>
            <a:ext cx="2342772" cy="4455456"/>
          </a:xfrm>
          <a:prstGeom prst="rect">
            <a:avLst/>
          </a:prstGeom>
          <a:solidFill>
            <a:srgbClr val="FFFFFF"/>
          </a:solidFill>
        </p:spPr>
        <p:txBody>
          <a:bodyPr anchor="ctr" anchorCtr="0"/>
          <a:lstStyle>
            <a:lvl1pPr marL="0" indent="0" algn="ctr">
              <a:buNone/>
              <a:defRPr sz="1400" b="0" i="0">
                <a:latin typeface="Marselis Pro Light" panose="02000503030000020004" pitchFamily="2" charset="77"/>
                <a:cs typeface="Marselis Pro Light" panose="020A0503060602030A03" pitchFamily="18" charset="0"/>
              </a:defRPr>
            </a:lvl1pPr>
          </a:lstStyle>
          <a:p>
            <a:r>
              <a:rPr lang="en-US"/>
              <a:t>Click to insert a mobile screenshot (not a desktop screenshot)</a:t>
            </a:r>
          </a:p>
        </p:txBody>
      </p:sp>
      <p:sp>
        <p:nvSpPr>
          <p:cNvPr id="2" name="Text Placeholder 6">
            <a:extLst>
              <a:ext uri="{FF2B5EF4-FFF2-40B4-BE49-F238E27FC236}">
                <a16:creationId xmlns:a16="http://schemas.microsoft.com/office/drawing/2014/main" id="{3B8C8F22-6237-849F-54EA-4E2E32D0B9EE}"/>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4" name="Picture 3">
            <a:extLst>
              <a:ext uri="{FF2B5EF4-FFF2-40B4-BE49-F238E27FC236}">
                <a16:creationId xmlns:a16="http://schemas.microsoft.com/office/drawing/2014/main" id="{38810404-33C5-755D-DC7B-DF7F80E533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Tree>
    <p:extLst>
      <p:ext uri="{BB962C8B-B14F-4D97-AF65-F5344CB8AC3E}">
        <p14:creationId xmlns:p14="http://schemas.microsoft.com/office/powerpoint/2010/main" val="25463188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Mobile (Half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F32E0209-60CA-AA51-CD28-8619DFD04BE0}"/>
              </a:ext>
            </a:extLst>
          </p:cNvPr>
          <p:cNvSpPr>
            <a:spLocks noGrp="1"/>
          </p:cNvSpPr>
          <p:nvPr>
            <p:ph type="body" sz="quarter" idx="28" hasCustomPrompt="1"/>
          </p:nvPr>
        </p:nvSpPr>
        <p:spPr>
          <a:xfrm>
            <a:off x="2074610" y="3085465"/>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4" name="Text Placeholder 28">
            <a:extLst>
              <a:ext uri="{FF2B5EF4-FFF2-40B4-BE49-F238E27FC236}">
                <a16:creationId xmlns:a16="http://schemas.microsoft.com/office/drawing/2014/main" id="{B5CE6AA4-814D-71AE-1373-677081C4F31F}"/>
              </a:ext>
            </a:extLst>
          </p:cNvPr>
          <p:cNvSpPr>
            <a:spLocks noGrp="1"/>
          </p:cNvSpPr>
          <p:nvPr>
            <p:ph type="body" sz="quarter" idx="41" hasCustomPrompt="1"/>
          </p:nvPr>
        </p:nvSpPr>
        <p:spPr>
          <a:xfrm>
            <a:off x="2074610" y="4247327"/>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5" name="Text Placeholder 6">
            <a:extLst>
              <a:ext uri="{FF2B5EF4-FFF2-40B4-BE49-F238E27FC236}">
                <a16:creationId xmlns:a16="http://schemas.microsoft.com/office/drawing/2014/main" id="{927AE358-9473-EE37-E301-BE49607D0F86}"/>
              </a:ext>
            </a:extLst>
          </p:cNvPr>
          <p:cNvSpPr>
            <a:spLocks noGrp="1"/>
          </p:cNvSpPr>
          <p:nvPr>
            <p:ph type="body" sz="quarter" idx="30" hasCustomPrompt="1"/>
          </p:nvPr>
        </p:nvSpPr>
        <p:spPr>
          <a:xfrm>
            <a:off x="3079623" y="4616336"/>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6" name="Text Placeholder 6">
            <a:extLst>
              <a:ext uri="{FF2B5EF4-FFF2-40B4-BE49-F238E27FC236}">
                <a16:creationId xmlns:a16="http://schemas.microsoft.com/office/drawing/2014/main" id="{2E3208C2-A21C-C848-0E6D-67E524F3CD1F}"/>
              </a:ext>
            </a:extLst>
          </p:cNvPr>
          <p:cNvSpPr>
            <a:spLocks noGrp="1"/>
          </p:cNvSpPr>
          <p:nvPr>
            <p:ph type="body" sz="quarter" idx="31" hasCustomPrompt="1"/>
          </p:nvPr>
        </p:nvSpPr>
        <p:spPr>
          <a:xfrm>
            <a:off x="3076660" y="4151597"/>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7" name="Text Placeholder 6">
            <a:extLst>
              <a:ext uri="{FF2B5EF4-FFF2-40B4-BE49-F238E27FC236}">
                <a16:creationId xmlns:a16="http://schemas.microsoft.com/office/drawing/2014/main" id="{F08D6161-1698-7E28-2974-564F57B7D564}"/>
              </a:ext>
            </a:extLst>
          </p:cNvPr>
          <p:cNvSpPr>
            <a:spLocks noGrp="1"/>
          </p:cNvSpPr>
          <p:nvPr>
            <p:ph type="body" sz="quarter" idx="32" hasCustomPrompt="1"/>
          </p:nvPr>
        </p:nvSpPr>
        <p:spPr>
          <a:xfrm>
            <a:off x="3070291" y="3446957"/>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8" name="Text Placeholder 6">
            <a:extLst>
              <a:ext uri="{FF2B5EF4-FFF2-40B4-BE49-F238E27FC236}">
                <a16:creationId xmlns:a16="http://schemas.microsoft.com/office/drawing/2014/main" id="{F3401F56-F9B7-4BF0-A8EB-4E9BC5DFD529}"/>
              </a:ext>
            </a:extLst>
          </p:cNvPr>
          <p:cNvSpPr>
            <a:spLocks noGrp="1"/>
          </p:cNvSpPr>
          <p:nvPr>
            <p:ph type="body" sz="quarter" idx="33" hasCustomPrompt="1"/>
          </p:nvPr>
        </p:nvSpPr>
        <p:spPr>
          <a:xfrm>
            <a:off x="3067328" y="2982218"/>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10" name="Text Placeholder 6">
            <a:extLst>
              <a:ext uri="{FF2B5EF4-FFF2-40B4-BE49-F238E27FC236}">
                <a16:creationId xmlns:a16="http://schemas.microsoft.com/office/drawing/2014/main" id="{2B1C16DF-103C-7675-A7B9-E55C981E18EF}"/>
              </a:ext>
            </a:extLst>
          </p:cNvPr>
          <p:cNvSpPr>
            <a:spLocks noGrp="1"/>
          </p:cNvSpPr>
          <p:nvPr>
            <p:ph type="body" sz="quarter" idx="39" hasCustomPrompt="1"/>
          </p:nvPr>
        </p:nvSpPr>
        <p:spPr>
          <a:xfrm>
            <a:off x="2076966" y="1469671"/>
            <a:ext cx="4130021" cy="460452"/>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sp>
        <p:nvSpPr>
          <p:cNvPr id="11" name="Text Placeholder 6">
            <a:extLst>
              <a:ext uri="{FF2B5EF4-FFF2-40B4-BE49-F238E27FC236}">
                <a16:creationId xmlns:a16="http://schemas.microsoft.com/office/drawing/2014/main" id="{E7D4A344-11CE-6BE5-7BD5-4D400780B3B3}"/>
              </a:ext>
            </a:extLst>
          </p:cNvPr>
          <p:cNvSpPr>
            <a:spLocks noGrp="1"/>
          </p:cNvSpPr>
          <p:nvPr>
            <p:ph type="body" sz="quarter" idx="40" hasCustomPrompt="1"/>
          </p:nvPr>
        </p:nvSpPr>
        <p:spPr>
          <a:xfrm>
            <a:off x="2076966" y="2113002"/>
            <a:ext cx="4130021"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Marselis Pro Light" panose="020B0604020202020204" pitchFamily="34" charset="0"/>
              <a:buNone/>
              <a:tabLst/>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2258668" y="4433584"/>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pic>
        <p:nvPicPr>
          <p:cNvPr id="17" name="Graphic 16">
            <a:extLst>
              <a:ext uri="{FF2B5EF4-FFF2-40B4-BE49-F238E27FC236}">
                <a16:creationId xmlns:a16="http://schemas.microsoft.com/office/drawing/2014/main" id="{43C01083-9252-445A-B9EC-8F38553E33F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38721" y="503288"/>
            <a:ext cx="3208818" cy="5668911"/>
          </a:xfrm>
          <a:prstGeom prst="rect">
            <a:avLst/>
          </a:prstGeom>
          <a:effectLst>
            <a:outerShdw blurRad="50800" dist="38100" dir="18900000" algn="bl" rotWithShape="0">
              <a:schemeClr val="bg1">
                <a:alpha val="40000"/>
              </a:schemeClr>
            </a:outerShdw>
          </a:effectLst>
        </p:spPr>
      </p:pic>
      <p:sp>
        <p:nvSpPr>
          <p:cNvPr id="18" name="Picture Placeholder 4">
            <a:extLst>
              <a:ext uri="{FF2B5EF4-FFF2-40B4-BE49-F238E27FC236}">
                <a16:creationId xmlns:a16="http://schemas.microsoft.com/office/drawing/2014/main" id="{C9FD355D-321E-40E4-BDAC-60870A7B7D51}"/>
              </a:ext>
            </a:extLst>
          </p:cNvPr>
          <p:cNvSpPr>
            <a:spLocks noGrp="1"/>
          </p:cNvSpPr>
          <p:nvPr>
            <p:ph type="pic" sz="quarter" idx="43" hasCustomPrompt="1"/>
          </p:nvPr>
        </p:nvSpPr>
        <p:spPr>
          <a:xfrm>
            <a:off x="7972409" y="1163473"/>
            <a:ext cx="2342772" cy="4455456"/>
          </a:xfrm>
          <a:prstGeom prst="rect">
            <a:avLst/>
          </a:prstGeom>
          <a:solidFill>
            <a:srgbClr val="FFFFFF"/>
          </a:solidFill>
        </p:spPr>
        <p:txBody>
          <a:bodyPr anchor="ctr" anchorCtr="0"/>
          <a:lstStyle>
            <a:lvl1pPr marL="0" indent="0" algn="ctr">
              <a:buNone/>
              <a:defRPr sz="1400" b="0" i="0">
                <a:latin typeface="Marselis Pro Light" panose="02000503030000020004" pitchFamily="2" charset="77"/>
                <a:cs typeface="Marselis Pro Light" panose="020A0503060602030A03" pitchFamily="18" charset="0"/>
              </a:defRPr>
            </a:lvl1pPr>
          </a:lstStyle>
          <a:p>
            <a:r>
              <a:rPr lang="en-US"/>
              <a:t>Click to insert a mobile screenshot (not a desktop screenshot)</a:t>
            </a:r>
          </a:p>
        </p:txBody>
      </p:sp>
      <p:sp>
        <p:nvSpPr>
          <p:cNvPr id="13" name="Picture Placeholder 9">
            <a:extLst>
              <a:ext uri="{FF2B5EF4-FFF2-40B4-BE49-F238E27FC236}">
                <a16:creationId xmlns:a16="http://schemas.microsoft.com/office/drawing/2014/main" id="{68F707B2-1968-D6D4-545D-51E9948E5B2E}"/>
              </a:ext>
            </a:extLst>
          </p:cNvPr>
          <p:cNvSpPr>
            <a:spLocks noGrp="1"/>
          </p:cNvSpPr>
          <p:nvPr>
            <p:ph type="pic" sz="quarter" idx="44" hasCustomPrompt="1"/>
          </p:nvPr>
        </p:nvSpPr>
        <p:spPr>
          <a:xfrm>
            <a:off x="2258668" y="3271820"/>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pic>
        <p:nvPicPr>
          <p:cNvPr id="14" name="Picture 13">
            <a:extLst>
              <a:ext uri="{FF2B5EF4-FFF2-40B4-BE49-F238E27FC236}">
                <a16:creationId xmlns:a16="http://schemas.microsoft.com/office/drawing/2014/main" id="{BA492913-FD7C-0F02-298D-EE0D5F9E4B0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Tree>
    <p:extLst>
      <p:ext uri="{BB962C8B-B14F-4D97-AF65-F5344CB8AC3E}">
        <p14:creationId xmlns:p14="http://schemas.microsoft.com/office/powerpoint/2010/main" val="7906777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Mobile (Half Left)">
    <p:spTree>
      <p:nvGrpSpPr>
        <p:cNvPr id="1" name=""/>
        <p:cNvGrpSpPr/>
        <p:nvPr/>
      </p:nvGrpSpPr>
      <p:grpSpPr>
        <a:xfrm>
          <a:off x="0" y="0"/>
          <a:ext cx="0" cy="0"/>
          <a:chOff x="0" y="0"/>
          <a:chExt cx="0" cy="0"/>
        </a:xfrm>
      </p:grpSpPr>
      <p:pic>
        <p:nvPicPr>
          <p:cNvPr id="2" name="Graphic 16">
            <a:extLst>
              <a:ext uri="{FF2B5EF4-FFF2-40B4-BE49-F238E27FC236}">
                <a16:creationId xmlns:a16="http://schemas.microsoft.com/office/drawing/2014/main" id="{8200E4BC-0B41-ECFB-1190-3B5D4AA818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7077" y="1093305"/>
            <a:ext cx="3777155" cy="6672973"/>
          </a:xfrm>
          <a:prstGeom prst="rect">
            <a:avLst/>
          </a:prstGeom>
          <a:effectLst>
            <a:outerShdw blurRad="50800" dist="38100" dir="18900000" algn="bl" rotWithShape="0">
              <a:schemeClr val="bg1">
                <a:alpha val="40000"/>
              </a:schemeClr>
            </a:outerShdw>
          </a:effectLst>
        </p:spPr>
      </p:pic>
      <p:sp>
        <p:nvSpPr>
          <p:cNvPr id="24" name="Text Placeholder 28">
            <a:extLst>
              <a:ext uri="{FF2B5EF4-FFF2-40B4-BE49-F238E27FC236}">
                <a16:creationId xmlns:a16="http://schemas.microsoft.com/office/drawing/2014/main" id="{DBCD6DD6-B296-4234-B2DA-A02FE84DEC52}"/>
              </a:ext>
            </a:extLst>
          </p:cNvPr>
          <p:cNvSpPr>
            <a:spLocks noGrp="1"/>
          </p:cNvSpPr>
          <p:nvPr>
            <p:ph type="body" sz="quarter" idx="45" hasCustomPrompt="1"/>
          </p:nvPr>
        </p:nvSpPr>
        <p:spPr>
          <a:xfrm>
            <a:off x="5447129" y="3072144"/>
            <a:ext cx="914400" cy="91440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0" name="Text Placeholder 28">
            <a:extLst>
              <a:ext uri="{FF2B5EF4-FFF2-40B4-BE49-F238E27FC236}">
                <a16:creationId xmlns:a16="http://schemas.microsoft.com/office/drawing/2014/main" id="{E21449F5-395F-45DE-A02D-D464F5CEB3D6}"/>
              </a:ext>
            </a:extLst>
          </p:cNvPr>
          <p:cNvSpPr>
            <a:spLocks noGrp="1"/>
          </p:cNvSpPr>
          <p:nvPr>
            <p:ph type="body" sz="quarter" idx="46" hasCustomPrompt="1"/>
          </p:nvPr>
        </p:nvSpPr>
        <p:spPr>
          <a:xfrm>
            <a:off x="7661723" y="3072144"/>
            <a:ext cx="914400" cy="91440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1" name="Text Placeholder 28">
            <a:extLst>
              <a:ext uri="{FF2B5EF4-FFF2-40B4-BE49-F238E27FC236}">
                <a16:creationId xmlns:a16="http://schemas.microsoft.com/office/drawing/2014/main" id="{9E99D122-1924-47AC-8712-FE33EAB7B3BA}"/>
              </a:ext>
            </a:extLst>
          </p:cNvPr>
          <p:cNvSpPr>
            <a:spLocks noGrp="1"/>
          </p:cNvSpPr>
          <p:nvPr>
            <p:ph type="body" sz="quarter" idx="47" hasCustomPrompt="1"/>
          </p:nvPr>
        </p:nvSpPr>
        <p:spPr>
          <a:xfrm>
            <a:off x="9876317" y="3072144"/>
            <a:ext cx="914400" cy="91440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7113083" y="4708440"/>
            <a:ext cx="2011680" cy="944404"/>
          </a:xfrm>
          <a:prstGeom prst="rect">
            <a:avLst/>
          </a:prstGeom>
        </p:spPr>
        <p:txBody>
          <a:bodyPr lIns="0" tIns="0" rIns="0" bIns="0" anchor="t" anchorCtr="0"/>
          <a:lstStyle>
            <a:lvl1pPr marL="0" indent="0" algn="ctr">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7113083" y="4243701"/>
            <a:ext cx="2011680" cy="306562"/>
          </a:xfrm>
          <a:prstGeom prst="rect">
            <a:avLst/>
          </a:prstGeom>
        </p:spPr>
        <p:txBody>
          <a:bodyPr lIns="0" tIns="0" rIns="0" bIns="0" anchor="t" anchorCtr="0"/>
          <a:lstStyle>
            <a:lvl1pPr marL="0" indent="0" algn="ct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4898489" y="4708440"/>
            <a:ext cx="2011680" cy="944404"/>
          </a:xfrm>
          <a:prstGeom prst="rect">
            <a:avLst/>
          </a:prstGeom>
        </p:spPr>
        <p:txBody>
          <a:bodyPr lIns="0" tIns="0" rIns="0" bIns="0" anchor="t" anchorCtr="0"/>
          <a:lstStyle>
            <a:lvl1pPr marL="0" indent="0" algn="ctr">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4898489" y="4243701"/>
            <a:ext cx="2011680" cy="306562"/>
          </a:xfrm>
          <a:prstGeom prst="rect">
            <a:avLst/>
          </a:prstGeom>
        </p:spPr>
        <p:txBody>
          <a:bodyPr lIns="0" tIns="0" rIns="0" bIns="0" anchor="t" anchorCtr="0"/>
          <a:lstStyle>
            <a:lvl1pPr marL="0" indent="0" algn="ct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5675729" y="3300744"/>
            <a:ext cx="457200" cy="45720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6" name="Text Placeholder 6">
            <a:extLst>
              <a:ext uri="{FF2B5EF4-FFF2-40B4-BE49-F238E27FC236}">
                <a16:creationId xmlns:a16="http://schemas.microsoft.com/office/drawing/2014/main" id="{C2C4DA63-5E5F-44EF-A9B5-2CE1FF1C353A}"/>
              </a:ext>
            </a:extLst>
          </p:cNvPr>
          <p:cNvSpPr>
            <a:spLocks noGrp="1"/>
          </p:cNvSpPr>
          <p:nvPr>
            <p:ph type="body" sz="quarter" idx="39" hasCustomPrompt="1"/>
          </p:nvPr>
        </p:nvSpPr>
        <p:spPr>
          <a:xfrm>
            <a:off x="4898489" y="1406723"/>
            <a:ext cx="6440868" cy="460452"/>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sp>
        <p:nvSpPr>
          <p:cNvPr id="27" name="Text Placeholder 6">
            <a:extLst>
              <a:ext uri="{FF2B5EF4-FFF2-40B4-BE49-F238E27FC236}">
                <a16:creationId xmlns:a16="http://schemas.microsoft.com/office/drawing/2014/main" id="{C7B95568-7671-4D56-9D46-BF30C128E5DC}"/>
              </a:ext>
            </a:extLst>
          </p:cNvPr>
          <p:cNvSpPr>
            <a:spLocks noGrp="1"/>
          </p:cNvSpPr>
          <p:nvPr>
            <p:ph type="body" sz="quarter" idx="40" hasCustomPrompt="1"/>
          </p:nvPr>
        </p:nvSpPr>
        <p:spPr>
          <a:xfrm>
            <a:off x="4898489" y="2050054"/>
            <a:ext cx="6440868"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Marselis Pro Light" panose="020B0604020202020204" pitchFamily="34" charset="0"/>
              <a:buNone/>
              <a:tabLst/>
              <a:defRPr sz="1400" b="0" i="0" cap="none" baseline="0">
                <a:solidFill>
                  <a:srgbClr val="FFFFFF"/>
                </a:solidFill>
                <a:latin typeface="Marselis Pro"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18" name="Text Placeholder 6">
            <a:extLst>
              <a:ext uri="{FF2B5EF4-FFF2-40B4-BE49-F238E27FC236}">
                <a16:creationId xmlns:a16="http://schemas.microsoft.com/office/drawing/2014/main" id="{EA737FF2-D0BC-46C8-82F4-E07592C33AE5}"/>
              </a:ext>
            </a:extLst>
          </p:cNvPr>
          <p:cNvSpPr>
            <a:spLocks noGrp="1"/>
          </p:cNvSpPr>
          <p:nvPr>
            <p:ph type="body" sz="quarter" idx="41" hasCustomPrompt="1"/>
          </p:nvPr>
        </p:nvSpPr>
        <p:spPr>
          <a:xfrm>
            <a:off x="9327677" y="4708440"/>
            <a:ext cx="2011680" cy="944404"/>
          </a:xfrm>
          <a:prstGeom prst="rect">
            <a:avLst/>
          </a:prstGeom>
        </p:spPr>
        <p:txBody>
          <a:bodyPr lIns="0" tIns="0" rIns="0" bIns="0" anchor="t" anchorCtr="0"/>
          <a:lstStyle>
            <a:lvl1pPr marL="0" indent="0" algn="ctr">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19" name="Text Placeholder 6">
            <a:extLst>
              <a:ext uri="{FF2B5EF4-FFF2-40B4-BE49-F238E27FC236}">
                <a16:creationId xmlns:a16="http://schemas.microsoft.com/office/drawing/2014/main" id="{3358779E-6A0E-49BA-899B-2CABD4532A49}"/>
              </a:ext>
            </a:extLst>
          </p:cNvPr>
          <p:cNvSpPr>
            <a:spLocks noGrp="1"/>
          </p:cNvSpPr>
          <p:nvPr>
            <p:ph type="body" sz="quarter" idx="42" hasCustomPrompt="1"/>
          </p:nvPr>
        </p:nvSpPr>
        <p:spPr>
          <a:xfrm>
            <a:off x="9327677" y="4243701"/>
            <a:ext cx="2011680" cy="306562"/>
          </a:xfrm>
          <a:prstGeom prst="rect">
            <a:avLst/>
          </a:prstGeom>
        </p:spPr>
        <p:txBody>
          <a:bodyPr lIns="0" tIns="0" rIns="0" bIns="0" anchor="t" anchorCtr="0"/>
          <a:lstStyle>
            <a:lvl1pPr marL="0" indent="0" algn="ct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20" name="Picture Placeholder 9">
            <a:extLst>
              <a:ext uri="{FF2B5EF4-FFF2-40B4-BE49-F238E27FC236}">
                <a16:creationId xmlns:a16="http://schemas.microsoft.com/office/drawing/2014/main" id="{C5D0096E-44EE-4F91-A948-A52EBAED89DC}"/>
              </a:ext>
            </a:extLst>
          </p:cNvPr>
          <p:cNvSpPr>
            <a:spLocks noGrp="1"/>
          </p:cNvSpPr>
          <p:nvPr>
            <p:ph type="pic" sz="quarter" idx="43" hasCustomPrompt="1"/>
          </p:nvPr>
        </p:nvSpPr>
        <p:spPr>
          <a:xfrm>
            <a:off x="7890323" y="3300744"/>
            <a:ext cx="457200" cy="45720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1" name="Picture Placeholder 9">
            <a:extLst>
              <a:ext uri="{FF2B5EF4-FFF2-40B4-BE49-F238E27FC236}">
                <a16:creationId xmlns:a16="http://schemas.microsoft.com/office/drawing/2014/main" id="{F949587E-8522-4794-992B-F0BB83389559}"/>
              </a:ext>
            </a:extLst>
          </p:cNvPr>
          <p:cNvSpPr>
            <a:spLocks noGrp="1"/>
          </p:cNvSpPr>
          <p:nvPr>
            <p:ph type="pic" sz="quarter" idx="44" hasCustomPrompt="1"/>
          </p:nvPr>
        </p:nvSpPr>
        <p:spPr>
          <a:xfrm>
            <a:off x="10104917" y="3278484"/>
            <a:ext cx="457200" cy="45720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8" name="Picture Placeholder 4">
            <a:extLst>
              <a:ext uri="{FF2B5EF4-FFF2-40B4-BE49-F238E27FC236}">
                <a16:creationId xmlns:a16="http://schemas.microsoft.com/office/drawing/2014/main" id="{86CAF7E7-BDDE-4886-928D-F66D01843BEC}"/>
              </a:ext>
            </a:extLst>
          </p:cNvPr>
          <p:cNvSpPr>
            <a:spLocks noGrp="1"/>
          </p:cNvSpPr>
          <p:nvPr>
            <p:ph type="pic" sz="quarter" idx="49" hasCustomPrompt="1"/>
          </p:nvPr>
        </p:nvSpPr>
        <p:spPr>
          <a:xfrm>
            <a:off x="1150542" y="1853984"/>
            <a:ext cx="2770935" cy="5269732"/>
          </a:xfrm>
          <a:prstGeom prst="rect">
            <a:avLst/>
          </a:prstGeom>
          <a:solidFill>
            <a:srgbClr val="FFFFFF"/>
          </a:solidFill>
        </p:spPr>
        <p:txBody>
          <a:bodyPr anchor="ctr" anchorCtr="0"/>
          <a:lstStyle>
            <a:lvl1pPr marL="0" indent="0" algn="ctr">
              <a:buNone/>
              <a:defRPr sz="1400" b="0" i="0">
                <a:solidFill>
                  <a:schemeClr val="accent4"/>
                </a:solidFill>
                <a:latin typeface="Marselis Pro Light" panose="02000503030000020004" pitchFamily="2" charset="77"/>
                <a:cs typeface="Marselis Pro Light" panose="020A0503060602030A03" pitchFamily="18" charset="0"/>
              </a:defRPr>
            </a:lvl1pPr>
          </a:lstStyle>
          <a:p>
            <a:r>
              <a:rPr lang="en-US"/>
              <a:t>Click to insert a mobile screenshot (not a desktop screenshot)</a:t>
            </a:r>
          </a:p>
        </p:txBody>
      </p:sp>
    </p:spTree>
    <p:extLst>
      <p:ext uri="{BB962C8B-B14F-4D97-AF65-F5344CB8AC3E}">
        <p14:creationId xmlns:p14="http://schemas.microsoft.com/office/powerpoint/2010/main" val="13438809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sktop (Half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28">
            <a:extLst>
              <a:ext uri="{FF2B5EF4-FFF2-40B4-BE49-F238E27FC236}">
                <a16:creationId xmlns:a16="http://schemas.microsoft.com/office/drawing/2014/main" id="{EEE766E4-609B-4CD7-B621-4F70774FE3CD}"/>
              </a:ext>
            </a:extLst>
          </p:cNvPr>
          <p:cNvSpPr>
            <a:spLocks noGrp="1"/>
          </p:cNvSpPr>
          <p:nvPr>
            <p:ph type="body" sz="quarter" idx="28" hasCustomPrompt="1"/>
          </p:nvPr>
        </p:nvSpPr>
        <p:spPr>
          <a:xfrm>
            <a:off x="6219228" y="3469778"/>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19" name="Text Placeholder 28">
            <a:extLst>
              <a:ext uri="{FF2B5EF4-FFF2-40B4-BE49-F238E27FC236}">
                <a16:creationId xmlns:a16="http://schemas.microsoft.com/office/drawing/2014/main" id="{F7147D22-7BFF-4067-918E-105FFAE70E32}"/>
              </a:ext>
            </a:extLst>
          </p:cNvPr>
          <p:cNvSpPr>
            <a:spLocks noGrp="1"/>
          </p:cNvSpPr>
          <p:nvPr>
            <p:ph type="body" sz="quarter" idx="41" hasCustomPrompt="1"/>
          </p:nvPr>
        </p:nvSpPr>
        <p:spPr>
          <a:xfrm>
            <a:off x="6219228" y="4631640"/>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7224241" y="5000649"/>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7221278" y="4535910"/>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7214909" y="3831270"/>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7211946" y="3366531"/>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6403286" y="3648390"/>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a:t>Click to</a:t>
            </a:r>
            <a:br>
              <a:rPr lang="en-US"/>
            </a:br>
            <a:r>
              <a:rPr lang="en-US"/>
              <a:t>insert icon</a:t>
            </a:r>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6403286" y="4817769"/>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a:t>Click to</a:t>
            </a:r>
            <a:br>
              <a:rPr lang="en-US"/>
            </a:br>
            <a:r>
              <a:rPr lang="en-US"/>
              <a:t>insert icon</a:t>
            </a:r>
          </a:p>
        </p:txBody>
      </p:sp>
      <p:sp>
        <p:nvSpPr>
          <p:cNvPr id="26" name="Text Placeholder 6">
            <a:extLst>
              <a:ext uri="{FF2B5EF4-FFF2-40B4-BE49-F238E27FC236}">
                <a16:creationId xmlns:a16="http://schemas.microsoft.com/office/drawing/2014/main" id="{C2C4DA63-5E5F-44EF-A9B5-2CE1FF1C353A}"/>
              </a:ext>
            </a:extLst>
          </p:cNvPr>
          <p:cNvSpPr>
            <a:spLocks noGrp="1"/>
          </p:cNvSpPr>
          <p:nvPr>
            <p:ph type="body" sz="quarter" idx="39" hasCustomPrompt="1"/>
          </p:nvPr>
        </p:nvSpPr>
        <p:spPr>
          <a:xfrm>
            <a:off x="6221584" y="1853984"/>
            <a:ext cx="4130021" cy="460452"/>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sp>
        <p:nvSpPr>
          <p:cNvPr id="27" name="Text Placeholder 6">
            <a:extLst>
              <a:ext uri="{FF2B5EF4-FFF2-40B4-BE49-F238E27FC236}">
                <a16:creationId xmlns:a16="http://schemas.microsoft.com/office/drawing/2014/main" id="{C7B95568-7671-4D56-9D46-BF30C128E5DC}"/>
              </a:ext>
            </a:extLst>
          </p:cNvPr>
          <p:cNvSpPr>
            <a:spLocks noGrp="1"/>
          </p:cNvSpPr>
          <p:nvPr>
            <p:ph type="body" sz="quarter" idx="40" hasCustomPrompt="1"/>
          </p:nvPr>
        </p:nvSpPr>
        <p:spPr>
          <a:xfrm>
            <a:off x="6221584" y="2497315"/>
            <a:ext cx="4130021"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Marselis Pro Light" panose="020B0604020202020204" pitchFamily="34" charset="0"/>
              <a:buNone/>
              <a:tabLst/>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pic>
        <p:nvPicPr>
          <p:cNvPr id="15" name="Picture 14">
            <a:extLst>
              <a:ext uri="{FF2B5EF4-FFF2-40B4-BE49-F238E27FC236}">
                <a16:creationId xmlns:a16="http://schemas.microsoft.com/office/drawing/2014/main" id="{F1FECEDA-C83B-4B16-8F4F-10227B6B6E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7931" y="437052"/>
            <a:ext cx="5540400" cy="5540400"/>
          </a:xfrm>
          <a:prstGeom prst="rect">
            <a:avLst/>
          </a:prstGeom>
          <a:effectLst>
            <a:outerShdw blurRad="328460" dist="127000" dir="5400000" algn="t" rotWithShape="0">
              <a:prstClr val="black">
                <a:alpha val="20000"/>
              </a:prstClr>
            </a:outerShdw>
          </a:effectLst>
        </p:spPr>
      </p:pic>
      <p:sp>
        <p:nvSpPr>
          <p:cNvPr id="17" name="Picture Placeholder 4">
            <a:extLst>
              <a:ext uri="{FF2B5EF4-FFF2-40B4-BE49-F238E27FC236}">
                <a16:creationId xmlns:a16="http://schemas.microsoft.com/office/drawing/2014/main" id="{B6622A85-7BFB-401E-9990-0CEFA04F7421}"/>
              </a:ext>
            </a:extLst>
          </p:cNvPr>
          <p:cNvSpPr>
            <a:spLocks noGrp="1"/>
          </p:cNvSpPr>
          <p:nvPr>
            <p:ph type="pic" sz="quarter" idx="12" hasCustomPrompt="1"/>
          </p:nvPr>
        </p:nvSpPr>
        <p:spPr>
          <a:xfrm>
            <a:off x="1395860" y="2048675"/>
            <a:ext cx="3429587" cy="2185396"/>
          </a:xfrm>
          <a:prstGeom prst="rect">
            <a:avLst/>
          </a:prstGeom>
        </p:spPr>
        <p:txBody>
          <a:bodyPr anchor="ctr" anchorCtr="0"/>
          <a:lstStyle>
            <a:lvl1pPr marL="0" indent="0" algn="ctr">
              <a:buNone/>
              <a:defRPr sz="1400" b="0" i="0">
                <a:solidFill>
                  <a:schemeClr val="accent4"/>
                </a:solidFill>
                <a:latin typeface="Marselis Pro Light" panose="02000503030000020004" pitchFamily="2" charset="77"/>
                <a:cs typeface="Marselis Pro Light" panose="020A0503060602030A03" pitchFamily="18" charset="0"/>
              </a:defRPr>
            </a:lvl1pPr>
          </a:lstStyle>
          <a:p>
            <a:r>
              <a:rPr lang="en-US"/>
              <a:t>Click to insert a desktop screenshot</a:t>
            </a:r>
          </a:p>
        </p:txBody>
      </p:sp>
      <p:pic>
        <p:nvPicPr>
          <p:cNvPr id="2" name="Picture 1">
            <a:extLst>
              <a:ext uri="{FF2B5EF4-FFF2-40B4-BE49-F238E27FC236}">
                <a16:creationId xmlns:a16="http://schemas.microsoft.com/office/drawing/2014/main" id="{BAA845E2-3632-5B3C-4EDA-620080DF3F8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Tree>
    <p:extLst>
      <p:ext uri="{BB962C8B-B14F-4D97-AF65-F5344CB8AC3E}">
        <p14:creationId xmlns:p14="http://schemas.microsoft.com/office/powerpoint/2010/main" val="36030177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esktop (Half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76378-47FA-AC59-94EF-7F58B2513A3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631924" y="730139"/>
            <a:ext cx="5540400" cy="5540400"/>
          </a:xfrm>
          <a:prstGeom prst="rect">
            <a:avLst/>
          </a:prstGeom>
          <a:effectLst>
            <a:outerShdw blurRad="328460" dist="127000" dir="5400000" algn="t" rotWithShape="0">
              <a:prstClr val="black">
                <a:alpha val="20000"/>
              </a:prstClr>
            </a:outerShdw>
          </a:effectLst>
        </p:spPr>
      </p:pic>
      <p:sp>
        <p:nvSpPr>
          <p:cNvPr id="47" name="Text Placeholder 28">
            <a:extLst>
              <a:ext uri="{FF2B5EF4-FFF2-40B4-BE49-F238E27FC236}">
                <a16:creationId xmlns:a16="http://schemas.microsoft.com/office/drawing/2014/main" id="{6D63286A-E03E-4F98-876E-8519354ECE21}"/>
              </a:ext>
            </a:extLst>
          </p:cNvPr>
          <p:cNvSpPr>
            <a:spLocks noGrp="1"/>
          </p:cNvSpPr>
          <p:nvPr>
            <p:ph type="body" sz="quarter" idx="44" hasCustomPrompt="1"/>
          </p:nvPr>
        </p:nvSpPr>
        <p:spPr>
          <a:xfrm>
            <a:off x="609599" y="2896415"/>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48" name="Text Placeholder 28">
            <a:extLst>
              <a:ext uri="{FF2B5EF4-FFF2-40B4-BE49-F238E27FC236}">
                <a16:creationId xmlns:a16="http://schemas.microsoft.com/office/drawing/2014/main" id="{42BF16AF-AD2B-4B9D-A2FA-457DBFAB8439}"/>
              </a:ext>
            </a:extLst>
          </p:cNvPr>
          <p:cNvSpPr>
            <a:spLocks noGrp="1"/>
          </p:cNvSpPr>
          <p:nvPr>
            <p:ph type="body" sz="quarter" idx="45" hasCustomPrompt="1"/>
          </p:nvPr>
        </p:nvSpPr>
        <p:spPr>
          <a:xfrm>
            <a:off x="609599" y="4335714"/>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49" name="Text Placeholder 28">
            <a:extLst>
              <a:ext uri="{FF2B5EF4-FFF2-40B4-BE49-F238E27FC236}">
                <a16:creationId xmlns:a16="http://schemas.microsoft.com/office/drawing/2014/main" id="{7268CFD8-B62C-49B2-923D-AE1668A81110}"/>
              </a:ext>
            </a:extLst>
          </p:cNvPr>
          <p:cNvSpPr>
            <a:spLocks noGrp="1"/>
          </p:cNvSpPr>
          <p:nvPr>
            <p:ph type="body" sz="quarter" idx="46" hasCustomPrompt="1"/>
          </p:nvPr>
        </p:nvSpPr>
        <p:spPr>
          <a:xfrm>
            <a:off x="3691047" y="2896415"/>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50" name="Text Placeholder 28">
            <a:extLst>
              <a:ext uri="{FF2B5EF4-FFF2-40B4-BE49-F238E27FC236}">
                <a16:creationId xmlns:a16="http://schemas.microsoft.com/office/drawing/2014/main" id="{0A8E8CA5-1F79-4BAA-A963-D277076B4675}"/>
              </a:ext>
            </a:extLst>
          </p:cNvPr>
          <p:cNvSpPr>
            <a:spLocks noGrp="1"/>
          </p:cNvSpPr>
          <p:nvPr>
            <p:ph type="body" sz="quarter" idx="47" hasCustomPrompt="1"/>
          </p:nvPr>
        </p:nvSpPr>
        <p:spPr>
          <a:xfrm>
            <a:off x="3691047" y="4335714"/>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1612256" y="4698810"/>
            <a:ext cx="1828800"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1609294" y="4234071"/>
            <a:ext cx="18288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1602924" y="3259511"/>
            <a:ext cx="1828800"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1599962" y="2794772"/>
            <a:ext cx="18288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791301" y="3076631"/>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a:t>Click to</a:t>
            </a:r>
            <a:br>
              <a:rPr lang="en-US"/>
            </a:br>
            <a:r>
              <a:rPr lang="en-US"/>
              <a:t>insert icon</a:t>
            </a:r>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791301" y="4515930"/>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a:t>Click to</a:t>
            </a:r>
            <a:br>
              <a:rPr lang="en-US"/>
            </a:br>
            <a:r>
              <a:rPr lang="en-US"/>
              <a:t>insert icon</a:t>
            </a:r>
          </a:p>
        </p:txBody>
      </p:sp>
      <p:sp>
        <p:nvSpPr>
          <p:cNvPr id="16" name="Picture Placeholder 4">
            <a:extLst>
              <a:ext uri="{FF2B5EF4-FFF2-40B4-BE49-F238E27FC236}">
                <a16:creationId xmlns:a16="http://schemas.microsoft.com/office/drawing/2014/main" id="{60B0DF19-2899-441A-B6E3-4B2682BD58CF}"/>
              </a:ext>
            </a:extLst>
          </p:cNvPr>
          <p:cNvSpPr>
            <a:spLocks noGrp="1"/>
          </p:cNvSpPr>
          <p:nvPr>
            <p:ph type="pic" sz="quarter" idx="12" hasCustomPrompt="1"/>
          </p:nvPr>
        </p:nvSpPr>
        <p:spPr>
          <a:xfrm>
            <a:off x="7687331" y="2341762"/>
            <a:ext cx="3429587" cy="2185396"/>
          </a:xfrm>
          <a:prstGeom prst="rect">
            <a:avLst/>
          </a:prstGeom>
        </p:spPr>
        <p:txBody>
          <a:bodyPr anchor="ctr" anchorCtr="0"/>
          <a:lstStyle>
            <a:lvl1pPr marL="0" indent="0" algn="ctr">
              <a:buNone/>
              <a:defRPr sz="1400" b="0" i="0">
                <a:solidFill>
                  <a:schemeClr val="accent4"/>
                </a:solidFill>
                <a:latin typeface="Marselis Pro Light" panose="02000503030000020004" pitchFamily="2" charset="77"/>
                <a:cs typeface="Marselis Pro Light" panose="020A0503060602030A03" pitchFamily="18" charset="0"/>
              </a:defRPr>
            </a:lvl1pPr>
          </a:lstStyle>
          <a:p>
            <a:r>
              <a:rPr lang="en-US"/>
              <a:t>Click to insert a desktop screenshot</a:t>
            </a:r>
          </a:p>
        </p:txBody>
      </p:sp>
      <p:sp>
        <p:nvSpPr>
          <p:cNvPr id="20" name="Text Placeholder 6">
            <a:extLst>
              <a:ext uri="{FF2B5EF4-FFF2-40B4-BE49-F238E27FC236}">
                <a16:creationId xmlns:a16="http://schemas.microsoft.com/office/drawing/2014/main" id="{F1A7595B-7BC5-4AEE-A7BC-39EE7478EE4D}"/>
              </a:ext>
            </a:extLst>
          </p:cNvPr>
          <p:cNvSpPr>
            <a:spLocks noGrp="1"/>
          </p:cNvSpPr>
          <p:nvPr>
            <p:ph type="body" sz="quarter" idx="27" hasCustomPrompt="1"/>
          </p:nvPr>
        </p:nvSpPr>
        <p:spPr>
          <a:xfrm>
            <a:off x="612562" y="1644926"/>
            <a:ext cx="6060598" cy="735496"/>
          </a:xfrm>
          <a:prstGeom prst="rect">
            <a:avLst/>
          </a:prstGeom>
        </p:spPr>
        <p:txBody>
          <a:bodyPr lIns="0" tIns="0" rIns="0" bIns="0" anchor="t" anchorCtr="0"/>
          <a:lstStyle>
            <a:lvl1pPr marL="0" indent="0" algn="l">
              <a:lnSpc>
                <a:spcPct val="100000"/>
              </a:lnSpc>
              <a:spcBef>
                <a:spcPts val="0"/>
              </a:spcBef>
              <a:buNone/>
              <a:defRPr sz="1400" b="0" i="0" cap="none" baseline="0">
                <a:solidFill>
                  <a:srgbClr val="FFFFFF"/>
                </a:solidFill>
                <a:latin typeface="Marselis Pro"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 </a:t>
            </a:r>
            <a:r>
              <a:rPr lang="en-US" err="1"/>
              <a:t>venenatis</a:t>
            </a:r>
            <a:r>
              <a:rPr lang="en-US"/>
              <a:t> </a:t>
            </a:r>
            <a:r>
              <a:rPr lang="en-US" err="1"/>
              <a:t>aliquet</a:t>
            </a:r>
            <a:r>
              <a:rPr lang="en-US"/>
              <a:t> fermentum.</a:t>
            </a:r>
          </a:p>
        </p:txBody>
      </p:sp>
      <p:sp>
        <p:nvSpPr>
          <p:cNvPr id="33" name="Text Placeholder 6">
            <a:extLst>
              <a:ext uri="{FF2B5EF4-FFF2-40B4-BE49-F238E27FC236}">
                <a16:creationId xmlns:a16="http://schemas.microsoft.com/office/drawing/2014/main" id="{0B5376CD-AD1C-4FF0-8AB5-54CC754420CF}"/>
              </a:ext>
            </a:extLst>
          </p:cNvPr>
          <p:cNvSpPr>
            <a:spLocks noGrp="1"/>
          </p:cNvSpPr>
          <p:nvPr>
            <p:ph type="body" sz="quarter" idx="38" hasCustomPrompt="1"/>
          </p:nvPr>
        </p:nvSpPr>
        <p:spPr>
          <a:xfrm>
            <a:off x="4693704" y="4698810"/>
            <a:ext cx="1828800"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8" name="Text Placeholder 6">
            <a:extLst>
              <a:ext uri="{FF2B5EF4-FFF2-40B4-BE49-F238E27FC236}">
                <a16:creationId xmlns:a16="http://schemas.microsoft.com/office/drawing/2014/main" id="{8482627F-2FD4-4770-8265-367FA60DCD22}"/>
              </a:ext>
            </a:extLst>
          </p:cNvPr>
          <p:cNvSpPr>
            <a:spLocks noGrp="1"/>
          </p:cNvSpPr>
          <p:nvPr>
            <p:ph type="body" sz="quarter" idx="39" hasCustomPrompt="1"/>
          </p:nvPr>
        </p:nvSpPr>
        <p:spPr>
          <a:xfrm>
            <a:off x="4690742" y="4234071"/>
            <a:ext cx="18288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39" name="Text Placeholder 6">
            <a:extLst>
              <a:ext uri="{FF2B5EF4-FFF2-40B4-BE49-F238E27FC236}">
                <a16:creationId xmlns:a16="http://schemas.microsoft.com/office/drawing/2014/main" id="{275FD1C1-08B1-47D0-A308-1CB7DCE1065F}"/>
              </a:ext>
            </a:extLst>
          </p:cNvPr>
          <p:cNvSpPr>
            <a:spLocks noGrp="1"/>
          </p:cNvSpPr>
          <p:nvPr>
            <p:ph type="body" sz="quarter" idx="40" hasCustomPrompt="1"/>
          </p:nvPr>
        </p:nvSpPr>
        <p:spPr>
          <a:xfrm>
            <a:off x="4684372" y="3259511"/>
            <a:ext cx="1828800"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42" name="Text Placeholder 6">
            <a:extLst>
              <a:ext uri="{FF2B5EF4-FFF2-40B4-BE49-F238E27FC236}">
                <a16:creationId xmlns:a16="http://schemas.microsoft.com/office/drawing/2014/main" id="{E5F12C03-1B5B-4030-86DE-275E03697020}"/>
              </a:ext>
            </a:extLst>
          </p:cNvPr>
          <p:cNvSpPr>
            <a:spLocks noGrp="1"/>
          </p:cNvSpPr>
          <p:nvPr>
            <p:ph type="body" sz="quarter" idx="41" hasCustomPrompt="1"/>
          </p:nvPr>
        </p:nvSpPr>
        <p:spPr>
          <a:xfrm>
            <a:off x="4681410" y="2794772"/>
            <a:ext cx="18288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45" name="Picture Placeholder 9">
            <a:extLst>
              <a:ext uri="{FF2B5EF4-FFF2-40B4-BE49-F238E27FC236}">
                <a16:creationId xmlns:a16="http://schemas.microsoft.com/office/drawing/2014/main" id="{B13FAD00-E1E1-473A-93C6-29E8434535D5}"/>
              </a:ext>
            </a:extLst>
          </p:cNvPr>
          <p:cNvSpPr>
            <a:spLocks noGrp="1"/>
          </p:cNvSpPr>
          <p:nvPr>
            <p:ph type="pic" sz="quarter" idx="42" hasCustomPrompt="1"/>
          </p:nvPr>
        </p:nvSpPr>
        <p:spPr>
          <a:xfrm>
            <a:off x="3872749" y="3076631"/>
            <a:ext cx="365760" cy="365760"/>
          </a:xfrm>
          <a:prstGeom prst="rect">
            <a:avLst/>
          </a:prstGeom>
        </p:spPr>
        <p:txBody>
          <a:bodyPr lIns="0" tIns="0" rIns="0" bIns="0" anchor="t" anchorCtr="0"/>
          <a:lstStyle>
            <a:lvl1pPr marL="0" indent="0" algn="ctr">
              <a:buNone/>
              <a:defRPr sz="600">
                <a:solidFill>
                  <a:schemeClr val="bg2"/>
                </a:solidFill>
                <a:latin typeface="+mj-lt"/>
              </a:defRPr>
            </a:lvl1pPr>
          </a:lstStyle>
          <a:p>
            <a:r>
              <a:rPr lang="en-US"/>
              <a:t>Click to</a:t>
            </a:r>
            <a:br>
              <a:rPr lang="en-US"/>
            </a:br>
            <a:r>
              <a:rPr lang="en-US"/>
              <a:t>insert icon</a:t>
            </a:r>
          </a:p>
        </p:txBody>
      </p:sp>
      <p:sp>
        <p:nvSpPr>
          <p:cNvPr id="46" name="Picture Placeholder 9">
            <a:extLst>
              <a:ext uri="{FF2B5EF4-FFF2-40B4-BE49-F238E27FC236}">
                <a16:creationId xmlns:a16="http://schemas.microsoft.com/office/drawing/2014/main" id="{9FDF21E2-206A-47F5-8765-3634F1EA1664}"/>
              </a:ext>
            </a:extLst>
          </p:cNvPr>
          <p:cNvSpPr>
            <a:spLocks noGrp="1"/>
          </p:cNvSpPr>
          <p:nvPr>
            <p:ph type="pic" sz="quarter" idx="43" hasCustomPrompt="1"/>
          </p:nvPr>
        </p:nvSpPr>
        <p:spPr>
          <a:xfrm>
            <a:off x="3872749" y="4515930"/>
            <a:ext cx="365760" cy="365760"/>
          </a:xfrm>
          <a:prstGeom prst="rect">
            <a:avLst/>
          </a:prstGeom>
        </p:spPr>
        <p:txBody>
          <a:bodyPr lIns="0" tIns="0" rIns="0" bIns="0" anchor="t" anchorCtr="0"/>
          <a:lstStyle>
            <a:lvl1pPr marL="0" indent="0" algn="ctr">
              <a:buNone/>
              <a:defRPr sz="600">
                <a:solidFill>
                  <a:schemeClr val="bg2"/>
                </a:solidFill>
                <a:latin typeface="+mj-lt"/>
              </a:defRPr>
            </a:lvl1pPr>
          </a:lstStyle>
          <a:p>
            <a:r>
              <a:rPr lang="en-US"/>
              <a:t>Click to</a:t>
            </a:r>
            <a:br>
              <a:rPr lang="en-US"/>
            </a:br>
            <a:r>
              <a:rPr lang="en-US"/>
              <a:t>insert icon</a:t>
            </a:r>
          </a:p>
        </p:txBody>
      </p:sp>
      <p:sp>
        <p:nvSpPr>
          <p:cNvPr id="4" name="Text Placeholder 6">
            <a:extLst>
              <a:ext uri="{FF2B5EF4-FFF2-40B4-BE49-F238E27FC236}">
                <a16:creationId xmlns:a16="http://schemas.microsoft.com/office/drawing/2014/main" id="{D901274C-4DAC-3C79-FCF0-BF834B42AC20}"/>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5" name="Picture 4">
            <a:extLst>
              <a:ext uri="{FF2B5EF4-FFF2-40B4-BE49-F238E27FC236}">
                <a16:creationId xmlns:a16="http://schemas.microsoft.com/office/drawing/2014/main" id="{6FA02CC4-DBC7-5A94-0ACC-3272358E706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Tree>
    <p:extLst>
      <p:ext uri="{BB962C8B-B14F-4D97-AF65-F5344CB8AC3E}">
        <p14:creationId xmlns:p14="http://schemas.microsoft.com/office/powerpoint/2010/main" val="42530124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76E31114-59B1-4C36-B9E3-2FE0B4787BFF}"/>
              </a:ext>
            </a:extLst>
          </p:cNvPr>
          <p:cNvSpPr>
            <a:spLocks noGrp="1"/>
          </p:cNvSpPr>
          <p:nvPr>
            <p:ph type="body" sz="quarter" idx="10" hasCustomPrompt="1"/>
          </p:nvPr>
        </p:nvSpPr>
        <p:spPr>
          <a:xfrm>
            <a:off x="2070307" y="892100"/>
            <a:ext cx="8051386" cy="333470"/>
          </a:xfrm>
          <a:prstGeom prst="rect">
            <a:avLst/>
          </a:prstGeom>
        </p:spPr>
        <p:txBody>
          <a:bodyPr lIns="0" tIns="0" rIns="0" bIns="0" anchor="b" anchorCtr="0"/>
          <a:lstStyle>
            <a:lvl1pPr marL="0" indent="0" algn="ctr">
              <a:buNone/>
              <a:defRPr sz="1400" b="0" cap="all" baseline="0">
                <a:solidFill>
                  <a:schemeClr val="accent1"/>
                </a:solidFill>
                <a:latin typeface="Marselis Pro" panose="02000503030000020004" pitchFamily="2" charset="77"/>
                <a:cs typeface="Calibri" panose="020F0502020204030204" pitchFamily="34" charset="0"/>
              </a:defRPr>
            </a:lvl1pPr>
          </a:lstStyle>
          <a:p>
            <a:pPr lvl="0"/>
            <a:r>
              <a:rPr lang="en-US"/>
              <a:t>preheader</a:t>
            </a:r>
          </a:p>
        </p:txBody>
      </p:sp>
      <p:sp>
        <p:nvSpPr>
          <p:cNvPr id="9" name="Text Placeholder 6">
            <a:extLst>
              <a:ext uri="{FF2B5EF4-FFF2-40B4-BE49-F238E27FC236}">
                <a16:creationId xmlns:a16="http://schemas.microsoft.com/office/drawing/2014/main" id="{2A2FF86A-49CF-469E-A329-F0E42B387954}"/>
              </a:ext>
            </a:extLst>
          </p:cNvPr>
          <p:cNvSpPr>
            <a:spLocks noGrp="1"/>
          </p:cNvSpPr>
          <p:nvPr>
            <p:ph type="body" sz="quarter" idx="11" hasCustomPrompt="1"/>
          </p:nvPr>
        </p:nvSpPr>
        <p:spPr>
          <a:xfrm>
            <a:off x="1035154" y="1440703"/>
            <a:ext cx="10121693" cy="3976594"/>
          </a:xfrm>
          <a:prstGeom prst="rect">
            <a:avLst/>
          </a:prstGeom>
          <a:noFill/>
        </p:spPr>
        <p:txBody>
          <a:bodyPr lIns="91440" tIns="91440" rIns="91440" bIns="91440" anchor="ctr" anchorCtr="0">
            <a:normAutofit/>
          </a:bodyPr>
          <a:lstStyle>
            <a:lvl1pPr marL="0" indent="0" algn="ctr">
              <a:buNone/>
              <a:defRPr sz="6000" b="0" cap="none" baseline="0">
                <a:solidFill>
                  <a:schemeClr val="bg1"/>
                </a:solidFill>
                <a:latin typeface="Marselis Pro" panose="02000503030000020004" pitchFamily="2" charset="77"/>
                <a:cs typeface="Calibri" panose="020F0502020204030204" pitchFamily="34" charset="0"/>
              </a:defRPr>
            </a:lvl1pPr>
          </a:lstStyle>
          <a:p>
            <a:pPr lvl="0"/>
            <a:r>
              <a:rPr lang="en-US"/>
              <a:t>Inspirational words and</a:t>
            </a:r>
            <a:br>
              <a:rPr lang="en-US"/>
            </a:br>
            <a:r>
              <a:rPr lang="en-US"/>
              <a:t>a thoughtful message for</a:t>
            </a:r>
            <a:br>
              <a:rPr lang="en-US"/>
            </a:br>
            <a:r>
              <a:rPr lang="en-US"/>
              <a:t>our audience.</a:t>
            </a:r>
          </a:p>
        </p:txBody>
      </p:sp>
      <p:sp>
        <p:nvSpPr>
          <p:cNvPr id="10" name="Text Placeholder 6">
            <a:extLst>
              <a:ext uri="{FF2B5EF4-FFF2-40B4-BE49-F238E27FC236}">
                <a16:creationId xmlns:a16="http://schemas.microsoft.com/office/drawing/2014/main" id="{260B4702-0AA1-4D9A-97CE-4C6C4AD537E5}"/>
              </a:ext>
            </a:extLst>
          </p:cNvPr>
          <p:cNvSpPr>
            <a:spLocks noGrp="1"/>
          </p:cNvSpPr>
          <p:nvPr>
            <p:ph type="body" sz="quarter" idx="12" hasCustomPrompt="1"/>
          </p:nvPr>
        </p:nvSpPr>
        <p:spPr>
          <a:xfrm>
            <a:off x="2070307" y="5632430"/>
            <a:ext cx="8051386" cy="460452"/>
          </a:xfrm>
          <a:prstGeom prst="rect">
            <a:avLst/>
          </a:prstGeom>
        </p:spPr>
        <p:txBody>
          <a:bodyPr lIns="0" tIns="0" rIns="0" bIns="0" anchor="t" anchorCtr="0"/>
          <a:lstStyle>
            <a:lvl1pPr marL="0" indent="0" algn="ctr">
              <a:buNone/>
              <a:defRPr sz="24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Subtitle</a:t>
            </a:r>
          </a:p>
        </p:txBody>
      </p:sp>
    </p:spTree>
    <p:extLst>
      <p:ext uri="{BB962C8B-B14F-4D97-AF65-F5344CB8AC3E}">
        <p14:creationId xmlns:p14="http://schemas.microsoft.com/office/powerpoint/2010/main" val="493047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Quote (Linen)">
    <p:bg>
      <p:bgPr>
        <a:solidFill>
          <a:schemeClr val="accent4"/>
        </a:solid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76E31114-59B1-4C36-B9E3-2FE0B4787BFF}"/>
              </a:ext>
            </a:extLst>
          </p:cNvPr>
          <p:cNvSpPr>
            <a:spLocks noGrp="1"/>
          </p:cNvSpPr>
          <p:nvPr>
            <p:ph type="body" sz="quarter" idx="10" hasCustomPrompt="1"/>
          </p:nvPr>
        </p:nvSpPr>
        <p:spPr>
          <a:xfrm>
            <a:off x="2070307" y="892100"/>
            <a:ext cx="8051386" cy="333470"/>
          </a:xfrm>
          <a:prstGeom prst="rect">
            <a:avLst/>
          </a:prstGeom>
        </p:spPr>
        <p:txBody>
          <a:bodyPr lIns="0" tIns="0" rIns="0" bIns="0" anchor="b" anchorCtr="0"/>
          <a:lstStyle>
            <a:lvl1pPr marL="0" indent="0" algn="ctr">
              <a:buNone/>
              <a:defRPr sz="1400" b="0" cap="all" baseline="0">
                <a:solidFill>
                  <a:schemeClr val="accent1"/>
                </a:solidFill>
                <a:latin typeface="Marselis Pro" panose="02000503030000020004" pitchFamily="2" charset="77"/>
                <a:cs typeface="Calibri" panose="020F0502020204030204" pitchFamily="34" charset="0"/>
              </a:defRPr>
            </a:lvl1pPr>
          </a:lstStyle>
          <a:p>
            <a:pPr lvl="0"/>
            <a:r>
              <a:rPr lang="en-US"/>
              <a:t>preheader</a:t>
            </a:r>
          </a:p>
        </p:txBody>
      </p:sp>
      <p:sp>
        <p:nvSpPr>
          <p:cNvPr id="9" name="Text Placeholder 6">
            <a:extLst>
              <a:ext uri="{FF2B5EF4-FFF2-40B4-BE49-F238E27FC236}">
                <a16:creationId xmlns:a16="http://schemas.microsoft.com/office/drawing/2014/main" id="{2A2FF86A-49CF-469E-A329-F0E42B387954}"/>
              </a:ext>
            </a:extLst>
          </p:cNvPr>
          <p:cNvSpPr>
            <a:spLocks noGrp="1"/>
          </p:cNvSpPr>
          <p:nvPr>
            <p:ph type="body" sz="quarter" idx="11" hasCustomPrompt="1"/>
          </p:nvPr>
        </p:nvSpPr>
        <p:spPr>
          <a:xfrm>
            <a:off x="1035154" y="1440703"/>
            <a:ext cx="10121693" cy="3976594"/>
          </a:xfrm>
          <a:prstGeom prst="rect">
            <a:avLst/>
          </a:prstGeom>
          <a:noFill/>
        </p:spPr>
        <p:txBody>
          <a:bodyPr lIns="91440" tIns="91440" rIns="91440" bIns="91440" anchor="ctr" anchorCtr="0">
            <a:normAutofit/>
          </a:bodyPr>
          <a:lstStyle>
            <a:lvl1pPr marL="0" indent="0" algn="ctr">
              <a:buNone/>
              <a:defRPr sz="6000" b="0" cap="none" baseline="0">
                <a:solidFill>
                  <a:schemeClr val="tx1"/>
                </a:solidFill>
                <a:latin typeface="Marselis Pro" panose="02000503030000020004" pitchFamily="2" charset="77"/>
                <a:cs typeface="Calibri" panose="020F0502020204030204" pitchFamily="34" charset="0"/>
              </a:defRPr>
            </a:lvl1pPr>
          </a:lstStyle>
          <a:p>
            <a:pPr lvl="0"/>
            <a:r>
              <a:rPr lang="en-US"/>
              <a:t>Inspirational words and</a:t>
            </a:r>
            <a:br>
              <a:rPr lang="en-US"/>
            </a:br>
            <a:r>
              <a:rPr lang="en-US"/>
              <a:t>a thoughtful message for</a:t>
            </a:r>
            <a:br>
              <a:rPr lang="en-US"/>
            </a:br>
            <a:r>
              <a:rPr lang="en-US"/>
              <a:t>our audience.</a:t>
            </a:r>
          </a:p>
        </p:txBody>
      </p:sp>
      <p:sp>
        <p:nvSpPr>
          <p:cNvPr id="10" name="Text Placeholder 6">
            <a:extLst>
              <a:ext uri="{FF2B5EF4-FFF2-40B4-BE49-F238E27FC236}">
                <a16:creationId xmlns:a16="http://schemas.microsoft.com/office/drawing/2014/main" id="{260B4702-0AA1-4D9A-97CE-4C6C4AD537E5}"/>
              </a:ext>
            </a:extLst>
          </p:cNvPr>
          <p:cNvSpPr>
            <a:spLocks noGrp="1"/>
          </p:cNvSpPr>
          <p:nvPr>
            <p:ph type="body" sz="quarter" idx="12" hasCustomPrompt="1"/>
          </p:nvPr>
        </p:nvSpPr>
        <p:spPr>
          <a:xfrm>
            <a:off x="2070307" y="5632430"/>
            <a:ext cx="8051386" cy="460452"/>
          </a:xfrm>
          <a:prstGeom prst="rect">
            <a:avLst/>
          </a:prstGeom>
        </p:spPr>
        <p:txBody>
          <a:bodyPr lIns="0" tIns="0" rIns="0" bIns="0" anchor="t" anchorCtr="0"/>
          <a:lstStyle>
            <a:lvl1pPr marL="0" indent="0" algn="ctr">
              <a:buNone/>
              <a:defRPr sz="24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Subtitle</a:t>
            </a:r>
          </a:p>
        </p:txBody>
      </p:sp>
    </p:spTree>
    <p:extLst>
      <p:ext uri="{BB962C8B-B14F-4D97-AF65-F5344CB8AC3E}">
        <p14:creationId xmlns:p14="http://schemas.microsoft.com/office/powerpoint/2010/main" val="20738053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Content A Blank">
    <p:spTree>
      <p:nvGrpSpPr>
        <p:cNvPr id="1" name=""/>
        <p:cNvGrpSpPr/>
        <p:nvPr/>
      </p:nvGrpSpPr>
      <p:grpSpPr>
        <a:xfrm>
          <a:off x="0" y="0"/>
          <a:ext cx="0" cy="0"/>
          <a:chOff x="0" y="0"/>
          <a:chExt cx="0" cy="0"/>
        </a:xfrm>
      </p:grpSpPr>
      <p:sp>
        <p:nvSpPr>
          <p:cNvPr id="5" name="Title 1"/>
          <p:cNvSpPr>
            <a:spLocks noGrp="1"/>
          </p:cNvSpPr>
          <p:nvPr>
            <p:ph type="ctrTitle"/>
          </p:nvPr>
        </p:nvSpPr>
        <p:spPr>
          <a:xfrm>
            <a:off x="-696687" y="348812"/>
            <a:ext cx="12192000" cy="781429"/>
          </a:xfrm>
          <a:prstGeom prst="parallelogram">
            <a:avLst>
              <a:gd name="adj" fmla="val 55090"/>
            </a:avLst>
          </a:prstGeom>
          <a:solidFill>
            <a:schemeClr val="accent1"/>
          </a:solidFill>
        </p:spPr>
        <p:txBody>
          <a:bodyPr lIns="274320" anchor="ctr" anchorCtr="0">
            <a:normAutofit/>
          </a:bodyPr>
          <a:lstStyle>
            <a:lvl1pPr algn="l">
              <a:defRPr sz="3200" b="1" i="0" cap="all"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en-US"/>
          </a:p>
        </p:txBody>
      </p:sp>
      <p:sp>
        <p:nvSpPr>
          <p:cNvPr id="6" name="Text Placeholder 2"/>
          <p:cNvSpPr>
            <a:spLocks noGrp="1"/>
          </p:cNvSpPr>
          <p:nvPr>
            <p:ph type="body" sz="quarter" idx="10"/>
          </p:nvPr>
        </p:nvSpPr>
        <p:spPr>
          <a:xfrm>
            <a:off x="838200" y="1471613"/>
            <a:ext cx="10515600" cy="4257675"/>
          </a:xfrm>
          <a:prstGeom prst="rect">
            <a:avLst/>
          </a:prstGeom>
        </p:spPr>
        <p:txBody>
          <a:bodyPr/>
          <a:lstStyle>
            <a:lvl1pPr>
              <a:buClr>
                <a:schemeClr val="accent2"/>
              </a:buClr>
              <a:defRPr sz="2800">
                <a:solidFill>
                  <a:schemeClr val="accent4"/>
                </a:solidFill>
                <a:latin typeface="Calibri" panose="020F0502020204030204" pitchFamily="34" charset="0"/>
                <a:cs typeface="Calibri" panose="020F0502020204030204" pitchFamily="34" charset="0"/>
              </a:defRPr>
            </a:lvl1pPr>
            <a:lvl2pPr marL="514350" indent="-171450">
              <a:buFont typeface="Calibri" panose="020F0502020204030204" pitchFamily="34" charset="0"/>
              <a:buChar char="–"/>
              <a:defRPr sz="2000">
                <a:solidFill>
                  <a:schemeClr val="accent3"/>
                </a:solidFill>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endParaRPr lang="en-US"/>
          </a:p>
        </p:txBody>
      </p:sp>
    </p:spTree>
    <p:extLst>
      <p:ext uri="{BB962C8B-B14F-4D97-AF65-F5344CB8AC3E}">
        <p14:creationId xmlns:p14="http://schemas.microsoft.com/office/powerpoint/2010/main" val="412755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Divider B">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6F3CA4D-B322-4997-BA35-520A5A6B2BAE}"/>
              </a:ext>
            </a:extLst>
          </p:cNvPr>
          <p:cNvSpPr>
            <a:spLocks noGrp="1"/>
          </p:cNvSpPr>
          <p:nvPr>
            <p:ph type="body" sz="quarter" idx="10" hasCustomPrompt="1"/>
          </p:nvPr>
        </p:nvSpPr>
        <p:spPr>
          <a:xfrm>
            <a:off x="631031" y="3754719"/>
            <a:ext cx="6922708" cy="333470"/>
          </a:xfrm>
          <a:prstGeom prst="rect">
            <a:avLst/>
          </a:prstGeom>
        </p:spPr>
        <p:txBody>
          <a:bodyPr lIns="0" tIns="0" rIns="0" bIns="0" anchor="t" anchorCtr="0"/>
          <a:lstStyle>
            <a:lvl1pPr marL="0" indent="0" algn="l">
              <a:buNone/>
              <a:defRPr sz="2000" b="0" i="0" cap="none" baseline="0">
                <a:solidFill>
                  <a:schemeClr val="accent2"/>
                </a:solidFill>
                <a:latin typeface="Marselis Pro Light" panose="02000503030000020004" pitchFamily="2" charset="77"/>
                <a:cs typeface="Cordale" panose="020A0503060602030A03" pitchFamily="18" charset="0"/>
              </a:defRPr>
            </a:lvl1pPr>
          </a:lstStyle>
          <a:p>
            <a:pPr lvl="0"/>
            <a:r>
              <a:rPr lang="en-US"/>
              <a:t>Section  |  Presenter</a:t>
            </a:r>
          </a:p>
        </p:txBody>
      </p:sp>
      <p:sp>
        <p:nvSpPr>
          <p:cNvPr id="8" name="Text Placeholder 6">
            <a:extLst>
              <a:ext uri="{FF2B5EF4-FFF2-40B4-BE49-F238E27FC236}">
                <a16:creationId xmlns:a16="http://schemas.microsoft.com/office/drawing/2014/main" id="{ACC19BCB-FBB4-413F-B6CB-4D151B6FA74E}"/>
              </a:ext>
            </a:extLst>
          </p:cNvPr>
          <p:cNvSpPr>
            <a:spLocks noGrp="1"/>
          </p:cNvSpPr>
          <p:nvPr>
            <p:ph type="body" sz="quarter" idx="11" hasCustomPrompt="1"/>
          </p:nvPr>
        </p:nvSpPr>
        <p:spPr>
          <a:xfrm>
            <a:off x="631031" y="1454016"/>
            <a:ext cx="6922708" cy="1963710"/>
          </a:xfrm>
          <a:prstGeom prst="rect">
            <a:avLst/>
          </a:prstGeom>
        </p:spPr>
        <p:txBody>
          <a:bodyPr lIns="0" tIns="0" rIns="0" bIns="0" anchor="b" anchorCtr="0"/>
          <a:lstStyle>
            <a:lvl1pPr marL="0" indent="0" algn="l">
              <a:buNone/>
              <a:defRPr sz="6000" b="0" cap="none" baseline="0">
                <a:solidFill>
                  <a:schemeClr val="tx1"/>
                </a:solidFill>
                <a:latin typeface="Marselis Pro" panose="02000503030000020004" pitchFamily="2" charset="77"/>
                <a:cs typeface="Calibri" panose="020F0502020204030204" pitchFamily="34" charset="0"/>
              </a:defRPr>
            </a:lvl1pPr>
          </a:lstStyle>
          <a:p>
            <a:pPr lvl="0"/>
            <a:r>
              <a:rPr lang="en-US"/>
              <a:t>Divider Slide</a:t>
            </a:r>
          </a:p>
        </p:txBody>
      </p:sp>
      <p:pic>
        <p:nvPicPr>
          <p:cNvPr id="3" name="Picture 2" descr="A white letter on a black background&#10;&#10;Description automatically generated">
            <a:extLst>
              <a:ext uri="{FF2B5EF4-FFF2-40B4-BE49-F238E27FC236}">
                <a16:creationId xmlns:a16="http://schemas.microsoft.com/office/drawing/2014/main" id="{E681504D-8606-4EF0-C145-C1DDCCBB56D4}"/>
              </a:ext>
            </a:extLst>
          </p:cNvPr>
          <p:cNvPicPr>
            <a:picLocks noChangeAspect="1"/>
          </p:cNvPicPr>
          <p:nvPr userDrawn="1"/>
        </p:nvPicPr>
        <p:blipFill rotWithShape="1">
          <a:blip r:embed="rId3">
            <a:alphaModFix amt="25000"/>
            <a:extLst>
              <a:ext uri="{28A0092B-C50C-407E-A947-70E740481C1C}">
                <a14:useLocalDpi xmlns:a14="http://schemas.microsoft.com/office/drawing/2010/main" val="0"/>
              </a:ext>
            </a:extLst>
          </a:blip>
          <a:srcRect t="12376" r="33614" b="12623"/>
          <a:stretch/>
        </p:blipFill>
        <p:spPr>
          <a:xfrm>
            <a:off x="7553739" y="-1"/>
            <a:ext cx="4638261" cy="6858001"/>
          </a:xfrm>
          <a:prstGeom prst="rect">
            <a:avLst/>
          </a:prstGeom>
        </p:spPr>
      </p:pic>
    </p:spTree>
    <p:custDataLst>
      <p:tags r:id="rId1"/>
    </p:custDataLst>
    <p:extLst>
      <p:ext uri="{BB962C8B-B14F-4D97-AF65-F5344CB8AC3E}">
        <p14:creationId xmlns:p14="http://schemas.microsoft.com/office/powerpoint/2010/main" val="2036504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vider B">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6F3CA4D-B322-4997-BA35-520A5A6B2BAE}"/>
              </a:ext>
            </a:extLst>
          </p:cNvPr>
          <p:cNvSpPr>
            <a:spLocks noGrp="1"/>
          </p:cNvSpPr>
          <p:nvPr>
            <p:ph type="body" sz="quarter" idx="10" hasCustomPrompt="1"/>
          </p:nvPr>
        </p:nvSpPr>
        <p:spPr>
          <a:xfrm>
            <a:off x="631031" y="3754719"/>
            <a:ext cx="6922708" cy="333470"/>
          </a:xfrm>
          <a:prstGeom prst="rect">
            <a:avLst/>
          </a:prstGeom>
        </p:spPr>
        <p:txBody>
          <a:bodyPr lIns="0" tIns="0" rIns="0" bIns="0" anchor="t" anchorCtr="0"/>
          <a:lstStyle>
            <a:lvl1pPr marL="0" indent="0" algn="l">
              <a:buNone/>
              <a:defRPr sz="2000" b="0" i="0" cap="none" baseline="0">
                <a:solidFill>
                  <a:schemeClr val="accent2"/>
                </a:solidFill>
                <a:latin typeface="Marselis Pro Light" panose="02000503030000020004" pitchFamily="2" charset="77"/>
                <a:cs typeface="Cordale" panose="020A0503060602030A03" pitchFamily="18" charset="0"/>
              </a:defRPr>
            </a:lvl1pPr>
          </a:lstStyle>
          <a:p>
            <a:pPr lvl="0"/>
            <a:r>
              <a:rPr lang="en-US"/>
              <a:t>Section  |  Presenter</a:t>
            </a:r>
          </a:p>
        </p:txBody>
      </p:sp>
      <p:sp>
        <p:nvSpPr>
          <p:cNvPr id="8" name="Text Placeholder 6">
            <a:extLst>
              <a:ext uri="{FF2B5EF4-FFF2-40B4-BE49-F238E27FC236}">
                <a16:creationId xmlns:a16="http://schemas.microsoft.com/office/drawing/2014/main" id="{ACC19BCB-FBB4-413F-B6CB-4D151B6FA74E}"/>
              </a:ext>
            </a:extLst>
          </p:cNvPr>
          <p:cNvSpPr>
            <a:spLocks noGrp="1"/>
          </p:cNvSpPr>
          <p:nvPr>
            <p:ph type="body" sz="quarter" idx="11" hasCustomPrompt="1"/>
          </p:nvPr>
        </p:nvSpPr>
        <p:spPr>
          <a:xfrm>
            <a:off x="631031" y="1454016"/>
            <a:ext cx="6922708" cy="1963710"/>
          </a:xfrm>
          <a:prstGeom prst="rect">
            <a:avLst/>
          </a:prstGeom>
        </p:spPr>
        <p:txBody>
          <a:bodyPr lIns="0" tIns="0" rIns="0" bIns="0" anchor="b" anchorCtr="0"/>
          <a:lstStyle>
            <a:lvl1pPr marL="0" indent="0" algn="l">
              <a:buNone/>
              <a:defRPr sz="6000" b="0" cap="none" baseline="0">
                <a:solidFill>
                  <a:schemeClr val="tx1"/>
                </a:solidFill>
                <a:latin typeface="Marselis Pro" panose="02000503030000020004" pitchFamily="2" charset="77"/>
                <a:cs typeface="Calibri" panose="020F0502020204030204" pitchFamily="34" charset="0"/>
              </a:defRPr>
            </a:lvl1pPr>
          </a:lstStyle>
          <a:p>
            <a:pPr lvl="0"/>
            <a:r>
              <a:rPr lang="en-US"/>
              <a:t>Divider Slide</a:t>
            </a:r>
          </a:p>
        </p:txBody>
      </p:sp>
      <p:pic>
        <p:nvPicPr>
          <p:cNvPr id="3" name="Picture 2" descr="A white letter on a black background&#10;&#10;Description automatically generated">
            <a:extLst>
              <a:ext uri="{FF2B5EF4-FFF2-40B4-BE49-F238E27FC236}">
                <a16:creationId xmlns:a16="http://schemas.microsoft.com/office/drawing/2014/main" id="{063D3200-3FD4-0682-03F7-3E69D1D0B630}"/>
              </a:ext>
            </a:extLst>
          </p:cNvPr>
          <p:cNvPicPr>
            <a:picLocks noChangeAspect="1"/>
          </p:cNvPicPr>
          <p:nvPr userDrawn="1"/>
        </p:nvPicPr>
        <p:blipFill rotWithShape="1">
          <a:blip r:embed="rId3">
            <a:alphaModFix amt="25000"/>
            <a:extLst>
              <a:ext uri="{28A0092B-C50C-407E-A947-70E740481C1C}">
                <a14:useLocalDpi xmlns:a14="http://schemas.microsoft.com/office/drawing/2010/main" val="0"/>
              </a:ext>
            </a:extLst>
          </a:blip>
          <a:srcRect l="1" t="39074" r="65206" b="8704"/>
          <a:stretch/>
        </p:blipFill>
        <p:spPr>
          <a:xfrm>
            <a:off x="7553739" y="0"/>
            <a:ext cx="4638261" cy="6858000"/>
          </a:xfrm>
          <a:prstGeom prst="rect">
            <a:avLst/>
          </a:prstGeom>
        </p:spPr>
      </p:pic>
    </p:spTree>
    <p:custDataLst>
      <p:tags r:id="rId1"/>
    </p:custDataLst>
    <p:extLst>
      <p:ext uri="{BB962C8B-B14F-4D97-AF65-F5344CB8AC3E}">
        <p14:creationId xmlns:p14="http://schemas.microsoft.com/office/powerpoint/2010/main" val="3744275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vider B">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6F3CA4D-B322-4997-BA35-520A5A6B2BAE}"/>
              </a:ext>
            </a:extLst>
          </p:cNvPr>
          <p:cNvSpPr>
            <a:spLocks noGrp="1"/>
          </p:cNvSpPr>
          <p:nvPr>
            <p:ph type="body" sz="quarter" idx="10" hasCustomPrompt="1"/>
          </p:nvPr>
        </p:nvSpPr>
        <p:spPr>
          <a:xfrm>
            <a:off x="631031" y="3754719"/>
            <a:ext cx="6922708" cy="333470"/>
          </a:xfrm>
          <a:prstGeom prst="rect">
            <a:avLst/>
          </a:prstGeom>
        </p:spPr>
        <p:txBody>
          <a:bodyPr lIns="0" tIns="0" rIns="0" bIns="0" anchor="t" anchorCtr="0"/>
          <a:lstStyle>
            <a:lvl1pPr marL="0" indent="0" algn="l">
              <a:buNone/>
              <a:defRPr sz="2000" b="0" i="0" cap="none" baseline="0">
                <a:solidFill>
                  <a:schemeClr val="accent2"/>
                </a:solidFill>
                <a:latin typeface="Marselis Pro Light" panose="02000503030000020004" pitchFamily="2" charset="77"/>
                <a:cs typeface="Cordale" panose="020A0503060602030A03" pitchFamily="18" charset="0"/>
              </a:defRPr>
            </a:lvl1pPr>
          </a:lstStyle>
          <a:p>
            <a:pPr lvl="0"/>
            <a:r>
              <a:rPr lang="en-US"/>
              <a:t>Section  |  Presenter</a:t>
            </a:r>
          </a:p>
        </p:txBody>
      </p:sp>
      <p:sp>
        <p:nvSpPr>
          <p:cNvPr id="8" name="Text Placeholder 6">
            <a:extLst>
              <a:ext uri="{FF2B5EF4-FFF2-40B4-BE49-F238E27FC236}">
                <a16:creationId xmlns:a16="http://schemas.microsoft.com/office/drawing/2014/main" id="{ACC19BCB-FBB4-413F-B6CB-4D151B6FA74E}"/>
              </a:ext>
            </a:extLst>
          </p:cNvPr>
          <p:cNvSpPr>
            <a:spLocks noGrp="1"/>
          </p:cNvSpPr>
          <p:nvPr>
            <p:ph type="body" sz="quarter" idx="11" hasCustomPrompt="1"/>
          </p:nvPr>
        </p:nvSpPr>
        <p:spPr>
          <a:xfrm>
            <a:off x="631031" y="1454016"/>
            <a:ext cx="6922708" cy="1963710"/>
          </a:xfrm>
          <a:prstGeom prst="rect">
            <a:avLst/>
          </a:prstGeom>
        </p:spPr>
        <p:txBody>
          <a:bodyPr lIns="0" tIns="0" rIns="0" bIns="0" anchor="b" anchorCtr="0"/>
          <a:lstStyle>
            <a:lvl1pPr marL="0" indent="0" algn="l">
              <a:buNone/>
              <a:defRPr sz="6000" b="0" cap="none" baseline="0">
                <a:solidFill>
                  <a:schemeClr val="tx1"/>
                </a:solidFill>
                <a:latin typeface="Marselis Pro" panose="02000503030000020004" pitchFamily="2" charset="77"/>
                <a:cs typeface="Calibri" panose="020F0502020204030204" pitchFamily="34" charset="0"/>
              </a:defRPr>
            </a:lvl1pPr>
          </a:lstStyle>
          <a:p>
            <a:pPr lvl="0"/>
            <a:r>
              <a:rPr lang="en-US"/>
              <a:t>Divider Slide</a:t>
            </a:r>
          </a:p>
        </p:txBody>
      </p:sp>
      <p:pic>
        <p:nvPicPr>
          <p:cNvPr id="3" name="Picture 2" descr="A white letter on a black background&#10;&#10;Description automatically generated">
            <a:extLst>
              <a:ext uri="{FF2B5EF4-FFF2-40B4-BE49-F238E27FC236}">
                <a16:creationId xmlns:a16="http://schemas.microsoft.com/office/drawing/2014/main" id="{2332187C-F3C9-8C94-5328-FD0515E5C2A9}"/>
              </a:ext>
            </a:extLst>
          </p:cNvPr>
          <p:cNvPicPr>
            <a:picLocks noChangeAspect="1"/>
          </p:cNvPicPr>
          <p:nvPr userDrawn="1"/>
        </p:nvPicPr>
        <p:blipFill rotWithShape="1">
          <a:blip r:embed="rId3">
            <a:alphaModFix amt="25000"/>
            <a:extLst>
              <a:ext uri="{28A0092B-C50C-407E-A947-70E740481C1C}">
                <a14:useLocalDpi xmlns:a14="http://schemas.microsoft.com/office/drawing/2010/main" val="0"/>
              </a:ext>
            </a:extLst>
          </a:blip>
          <a:srcRect l="62949" b="30000"/>
          <a:stretch/>
        </p:blipFill>
        <p:spPr>
          <a:xfrm>
            <a:off x="8534400" y="457200"/>
            <a:ext cx="3439120" cy="6400800"/>
          </a:xfrm>
          <a:prstGeom prst="rect">
            <a:avLst/>
          </a:prstGeom>
        </p:spPr>
      </p:pic>
    </p:spTree>
    <p:custDataLst>
      <p:tags r:id="rId1"/>
    </p:custDataLst>
    <p:extLst>
      <p:ext uri="{BB962C8B-B14F-4D97-AF65-F5344CB8AC3E}">
        <p14:creationId xmlns:p14="http://schemas.microsoft.com/office/powerpoint/2010/main" val="1860307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Divider B">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6F3CA4D-B322-4997-BA35-520A5A6B2BAE}"/>
              </a:ext>
            </a:extLst>
          </p:cNvPr>
          <p:cNvSpPr>
            <a:spLocks noGrp="1"/>
          </p:cNvSpPr>
          <p:nvPr>
            <p:ph type="body" sz="quarter" idx="10" hasCustomPrompt="1"/>
          </p:nvPr>
        </p:nvSpPr>
        <p:spPr>
          <a:xfrm>
            <a:off x="631031" y="3754719"/>
            <a:ext cx="6922708" cy="333470"/>
          </a:xfrm>
          <a:prstGeom prst="rect">
            <a:avLst/>
          </a:prstGeom>
        </p:spPr>
        <p:txBody>
          <a:bodyPr lIns="0" tIns="0" rIns="0" bIns="0" anchor="t" anchorCtr="0"/>
          <a:lstStyle>
            <a:lvl1pPr marL="0" indent="0" algn="l">
              <a:buNone/>
              <a:defRPr sz="2000" b="0" i="0" cap="none" baseline="0">
                <a:solidFill>
                  <a:schemeClr val="accent2"/>
                </a:solidFill>
                <a:latin typeface="Marselis Pro Light" panose="02000503030000020004" pitchFamily="2" charset="77"/>
                <a:cs typeface="Cordale" panose="020A0503060602030A03" pitchFamily="18" charset="0"/>
              </a:defRPr>
            </a:lvl1pPr>
          </a:lstStyle>
          <a:p>
            <a:pPr lvl="0"/>
            <a:r>
              <a:rPr lang="en-US"/>
              <a:t>Section  |  Presenter</a:t>
            </a:r>
          </a:p>
        </p:txBody>
      </p:sp>
      <p:sp>
        <p:nvSpPr>
          <p:cNvPr id="8" name="Text Placeholder 6">
            <a:extLst>
              <a:ext uri="{FF2B5EF4-FFF2-40B4-BE49-F238E27FC236}">
                <a16:creationId xmlns:a16="http://schemas.microsoft.com/office/drawing/2014/main" id="{ACC19BCB-FBB4-413F-B6CB-4D151B6FA74E}"/>
              </a:ext>
            </a:extLst>
          </p:cNvPr>
          <p:cNvSpPr>
            <a:spLocks noGrp="1"/>
          </p:cNvSpPr>
          <p:nvPr>
            <p:ph type="body" sz="quarter" idx="11" hasCustomPrompt="1"/>
          </p:nvPr>
        </p:nvSpPr>
        <p:spPr>
          <a:xfrm>
            <a:off x="631031" y="1454016"/>
            <a:ext cx="6922708" cy="1963710"/>
          </a:xfrm>
          <a:prstGeom prst="rect">
            <a:avLst/>
          </a:prstGeom>
        </p:spPr>
        <p:txBody>
          <a:bodyPr lIns="0" tIns="0" rIns="0" bIns="0" anchor="b" anchorCtr="0"/>
          <a:lstStyle>
            <a:lvl1pPr marL="0" indent="0" algn="l">
              <a:buNone/>
              <a:defRPr sz="6000" b="0" cap="none" baseline="0">
                <a:solidFill>
                  <a:schemeClr val="tx1"/>
                </a:solidFill>
                <a:latin typeface="Marselis Pro" panose="02000503030000020004" pitchFamily="2" charset="77"/>
                <a:cs typeface="Calibri" panose="020F0502020204030204" pitchFamily="34" charset="0"/>
              </a:defRPr>
            </a:lvl1pPr>
          </a:lstStyle>
          <a:p>
            <a:pPr lvl="0"/>
            <a:r>
              <a:rPr lang="en-US"/>
              <a:t>Divider Slide</a:t>
            </a:r>
          </a:p>
        </p:txBody>
      </p:sp>
      <p:pic>
        <p:nvPicPr>
          <p:cNvPr id="3" name="Picture 2" descr="A white crescent moon on a black background&#10;&#10;Description automatically generated">
            <a:extLst>
              <a:ext uri="{FF2B5EF4-FFF2-40B4-BE49-F238E27FC236}">
                <a16:creationId xmlns:a16="http://schemas.microsoft.com/office/drawing/2014/main" id="{CD49FBE8-5FD2-4615-22E6-789A704F67E2}"/>
              </a:ext>
            </a:extLst>
          </p:cNvPr>
          <p:cNvPicPr>
            <a:picLocks noChangeAspect="1"/>
          </p:cNvPicPr>
          <p:nvPr userDrawn="1"/>
        </p:nvPicPr>
        <p:blipFill rotWithShape="1">
          <a:blip r:embed="rId3">
            <a:alphaModFix amt="25000"/>
            <a:extLst>
              <a:ext uri="{28A0092B-C50C-407E-A947-70E740481C1C}">
                <a14:useLocalDpi xmlns:a14="http://schemas.microsoft.com/office/drawing/2010/main" val="0"/>
              </a:ext>
            </a:extLst>
          </a:blip>
          <a:srcRect t="12500" r="36606" b="12500"/>
          <a:stretch/>
        </p:blipFill>
        <p:spPr>
          <a:xfrm>
            <a:off x="7553739" y="0"/>
            <a:ext cx="4638261" cy="6858000"/>
          </a:xfrm>
          <a:prstGeom prst="rect">
            <a:avLst/>
          </a:prstGeom>
        </p:spPr>
      </p:pic>
    </p:spTree>
    <p:custDataLst>
      <p:tags r:id="rId1"/>
    </p:custDataLst>
    <p:extLst>
      <p:ext uri="{BB962C8B-B14F-4D97-AF65-F5344CB8AC3E}">
        <p14:creationId xmlns:p14="http://schemas.microsoft.com/office/powerpoint/2010/main" val="1459785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osure_Dark">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665E2-B75A-4E2B-B048-0CCEAD54BDA0}"/>
              </a:ext>
            </a:extLst>
          </p:cNvPr>
          <p:cNvSpPr/>
          <p:nvPr userDrawn="1"/>
        </p:nvSpPr>
        <p:spPr>
          <a:xfrm>
            <a:off x="318052" y="5805225"/>
            <a:ext cx="11549270" cy="738664"/>
          </a:xfrm>
          <a:prstGeom prst="rect">
            <a:avLst/>
          </a:prstGeom>
        </p:spPr>
        <p:txBody>
          <a:bodyPr wrap="square">
            <a:spAutoFit/>
          </a:bodyPr>
          <a:lstStyle/>
          <a:p>
            <a:pPr algn="l"/>
            <a:r>
              <a:rPr lang="en-IN" sz="700" b="0" i="0" u="none" strike="noStrike">
                <a:solidFill>
                  <a:schemeClr val="bg1"/>
                </a:solidFill>
                <a:effectLst/>
                <a:latin typeface="Marselis Pro" panose="02000503030000020004" pitchFamily="2" charset="77"/>
              </a:rPr>
              <a:t>Securities and investment advisory services are offered through the firms: FSC Securities Corporation, </a:t>
            </a:r>
            <a:r>
              <a:rPr lang="en-IN" sz="700" b="0" i="0" u="none" strike="noStrike" err="1">
                <a:solidFill>
                  <a:schemeClr val="bg1"/>
                </a:solidFill>
                <a:effectLst/>
                <a:latin typeface="Marselis Pro" panose="02000503030000020004" pitchFamily="2" charset="77"/>
              </a:rPr>
              <a:t>Osaic</a:t>
            </a:r>
            <a:r>
              <a:rPr lang="en-IN" sz="700" b="0" i="0" u="none" strike="noStrike">
                <a:solidFill>
                  <a:schemeClr val="bg1"/>
                </a:solidFill>
                <a:effectLst/>
                <a:latin typeface="Marselis Pro" panose="02000503030000020004" pitchFamily="2" charset="77"/>
              </a:rPr>
              <a:t> Wealth, Inc., </a:t>
            </a:r>
            <a:r>
              <a:rPr lang="en-IN" sz="700" b="0" i="0" u="none" strike="noStrike" err="1">
                <a:solidFill>
                  <a:schemeClr val="bg1"/>
                </a:solidFill>
                <a:effectLst/>
                <a:latin typeface="Marselis Pro" panose="02000503030000020004" pitchFamily="2" charset="77"/>
              </a:rPr>
              <a:t>SagePoint</a:t>
            </a:r>
            <a:r>
              <a:rPr lang="en-IN" sz="700" b="0" i="0" u="none" strike="noStrike">
                <a:solidFill>
                  <a:schemeClr val="bg1"/>
                </a:solidFill>
                <a:effectLst/>
                <a:latin typeface="Marselis Pro" panose="02000503030000020004" pitchFamily="2" charset="77"/>
              </a:rPr>
              <a:t> Financial, Inc., Triad Advisors, LLC, </a:t>
            </a:r>
            <a:r>
              <a:rPr lang="en-IN" sz="700" b="0" i="0" u="none" strike="noStrike" err="1">
                <a:solidFill>
                  <a:schemeClr val="bg1"/>
                </a:solidFill>
                <a:effectLst/>
                <a:latin typeface="Marselis Pro" panose="02000503030000020004" pitchFamily="2" charset="77"/>
              </a:rPr>
              <a:t>Infinex</a:t>
            </a:r>
            <a:r>
              <a:rPr lang="en-IN" sz="700" b="0" i="0" u="none" strike="noStrike">
                <a:solidFill>
                  <a:schemeClr val="bg1"/>
                </a:solidFill>
                <a:effectLst/>
                <a:latin typeface="Marselis Pro" panose="02000503030000020004" pitchFamily="2" charset="77"/>
              </a:rPr>
              <a:t> Investments, Inc., and Woodbury Financial Services, Inc., broker-dealers, registered investment advisers, and members of FINRA and SIPC. Securities are offered through Securities America, Inc., American Portfolios Financial Services, Inc., and Ladenburg </a:t>
            </a:r>
            <a:r>
              <a:rPr lang="en-IN" sz="700" b="0" i="0" u="none" strike="noStrike" err="1">
                <a:solidFill>
                  <a:schemeClr val="bg1"/>
                </a:solidFill>
                <a:effectLst/>
                <a:latin typeface="Marselis Pro" panose="02000503030000020004" pitchFamily="2" charset="77"/>
              </a:rPr>
              <a:t>Thalmann</a:t>
            </a:r>
            <a:r>
              <a:rPr lang="en-IN" sz="700" b="0" i="0" u="none" strike="noStrike">
                <a:solidFill>
                  <a:schemeClr val="bg1"/>
                </a:solidFill>
                <a:effectLst/>
                <a:latin typeface="Marselis Pro" panose="02000503030000020004" pitchFamily="2" charset="77"/>
              </a:rPr>
              <a:t> &amp; Co., broker-dealers and member of FINRA and SIPC. Advisory services are offered through Arbor Point Advisors, LLC, American Portfolios Advisors, Inc., Ladenburg </a:t>
            </a:r>
            <a:r>
              <a:rPr lang="en-IN" sz="700" b="0" i="0" u="none" strike="noStrike" err="1">
                <a:solidFill>
                  <a:schemeClr val="bg1"/>
                </a:solidFill>
                <a:effectLst/>
                <a:latin typeface="Marselis Pro" panose="02000503030000020004" pitchFamily="2" charset="77"/>
              </a:rPr>
              <a:t>Thalmann</a:t>
            </a:r>
            <a:r>
              <a:rPr lang="en-IN" sz="700" b="0" i="0" u="none" strike="noStrike">
                <a:solidFill>
                  <a:schemeClr val="bg1"/>
                </a:solidFill>
                <a:effectLst/>
                <a:latin typeface="Marselis Pro" panose="02000503030000020004" pitchFamily="2" charset="77"/>
              </a:rPr>
              <a:t> Asset Management, Inc., Securities America Advisors, Inc., and Triad Hybrid Solutions, LLC, registered investment advisers. Advisory programs offered by FSC Securities Corporation, </a:t>
            </a:r>
            <a:r>
              <a:rPr lang="en-IN" sz="700" b="0" i="0" u="none" strike="noStrike" err="1">
                <a:solidFill>
                  <a:schemeClr val="bg1"/>
                </a:solidFill>
                <a:effectLst/>
                <a:latin typeface="Marselis Pro" panose="02000503030000020004" pitchFamily="2" charset="77"/>
              </a:rPr>
              <a:t>Osaic</a:t>
            </a:r>
            <a:r>
              <a:rPr lang="en-IN" sz="700" b="0" i="0" u="none" strike="noStrike">
                <a:solidFill>
                  <a:schemeClr val="bg1"/>
                </a:solidFill>
                <a:effectLst/>
                <a:latin typeface="Marselis Pro" panose="02000503030000020004" pitchFamily="2" charset="77"/>
              </a:rPr>
              <a:t> Wealth, Inc., </a:t>
            </a:r>
            <a:r>
              <a:rPr lang="en-IN" sz="700" b="0" i="0" u="none" strike="noStrike" err="1">
                <a:solidFill>
                  <a:schemeClr val="bg1"/>
                </a:solidFill>
                <a:effectLst/>
                <a:latin typeface="Marselis Pro" panose="02000503030000020004" pitchFamily="2" charset="77"/>
              </a:rPr>
              <a:t>SagePoint</a:t>
            </a:r>
            <a:r>
              <a:rPr lang="en-IN" sz="700" b="0" i="0" u="none" strike="noStrike">
                <a:solidFill>
                  <a:schemeClr val="bg1"/>
                </a:solidFill>
                <a:effectLst/>
                <a:latin typeface="Marselis Pro" panose="02000503030000020004" pitchFamily="2" charset="77"/>
              </a:rPr>
              <a:t> Financial, Inc., Securities America Advisors, Inc., Triad Advisors, LLC., and Woodbury Financial Services, Inc., are sponsored by VISION2020 Wealth Management Corp., an affiliated registered investment adviser.</a:t>
            </a:r>
          </a:p>
          <a:p>
            <a:pPr algn="l"/>
            <a:r>
              <a:rPr lang="en-IN" sz="700" b="0" i="0" u="none" strike="noStrike">
                <a:solidFill>
                  <a:schemeClr val="bg1"/>
                </a:solidFill>
                <a:effectLst/>
                <a:latin typeface="Marselis Pro" panose="02000503030000020004" pitchFamily="2" charset="77"/>
              </a:rPr>
              <a:t> </a:t>
            </a:r>
          </a:p>
          <a:p>
            <a:pPr algn="l"/>
            <a:r>
              <a:rPr lang="en-IN" sz="700" b="0" i="0" u="none" strike="noStrike">
                <a:solidFill>
                  <a:schemeClr val="bg1"/>
                </a:solidFill>
                <a:effectLst/>
                <a:latin typeface="Marselis Pro" panose="02000503030000020004" pitchFamily="2" charset="77"/>
              </a:rPr>
              <a:t>© </a:t>
            </a:r>
            <a:r>
              <a:rPr lang="en-IN" sz="700" b="0" i="0" u="none" strike="noStrike" err="1">
                <a:solidFill>
                  <a:schemeClr val="bg1"/>
                </a:solidFill>
                <a:effectLst/>
                <a:latin typeface="Marselis Pro" panose="02000503030000020004" pitchFamily="2" charset="77"/>
              </a:rPr>
              <a:t>Osaic</a:t>
            </a:r>
            <a:r>
              <a:rPr lang="en-IN" sz="700" b="0" i="0" u="none" strike="noStrike">
                <a:solidFill>
                  <a:schemeClr val="bg1"/>
                </a:solidFill>
                <a:effectLst/>
                <a:latin typeface="Marselis Pro" panose="02000503030000020004" pitchFamily="2" charset="77"/>
              </a:rPr>
              <a:t>, Inc.  •  </a:t>
            </a:r>
            <a:r>
              <a:rPr lang="en-IN" sz="700" b="1" i="0" u="none" strike="noStrike" err="1">
                <a:solidFill>
                  <a:schemeClr val="bg1"/>
                </a:solidFill>
                <a:effectLst/>
                <a:latin typeface="Marselis Pro" panose="02000503030000020004" pitchFamily="2" charset="77"/>
              </a:rPr>
              <a:t>osaic.com</a:t>
            </a:r>
            <a:endParaRPr lang="en-IN" sz="700" b="0" i="0" u="none" strike="noStrike">
              <a:solidFill>
                <a:schemeClr val="bg1"/>
              </a:solidFill>
              <a:effectLst/>
              <a:latin typeface="Marselis Pro" panose="02000503030000020004" pitchFamily="2" charset="77"/>
            </a:endParaRPr>
          </a:p>
        </p:txBody>
      </p:sp>
      <p:pic>
        <p:nvPicPr>
          <p:cNvPr id="3" name="Picture 2">
            <a:extLst>
              <a:ext uri="{FF2B5EF4-FFF2-40B4-BE49-F238E27FC236}">
                <a16:creationId xmlns:a16="http://schemas.microsoft.com/office/drawing/2014/main" id="{404D84E4-6D6E-2BEB-DD25-A007A336A3A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944847" y="2440598"/>
            <a:ext cx="4302307" cy="1504229"/>
          </a:xfrm>
          <a:prstGeom prst="rect">
            <a:avLst/>
          </a:prstGeom>
        </p:spPr>
      </p:pic>
    </p:spTree>
    <p:custDataLst>
      <p:tags r:id="rId1"/>
    </p:custDataLst>
    <p:extLst>
      <p:ext uri="{BB962C8B-B14F-4D97-AF65-F5344CB8AC3E}">
        <p14:creationId xmlns:p14="http://schemas.microsoft.com/office/powerpoint/2010/main" val="3565600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pic>
        <p:nvPicPr>
          <p:cNvPr id="6" name="Picture 5" descr="A picture containing graphics, font, graphic design, typography&#10;&#10;Description automatically generated">
            <a:extLst>
              <a:ext uri="{FF2B5EF4-FFF2-40B4-BE49-F238E27FC236}">
                <a16:creationId xmlns:a16="http://schemas.microsoft.com/office/drawing/2014/main" id="{59D9BC85-CB78-0BD9-2123-8BDA68553E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Tree>
    <p:custDataLst>
      <p:tags r:id="rId1"/>
    </p:custDataLst>
    <p:extLst>
      <p:ext uri="{BB962C8B-B14F-4D97-AF65-F5344CB8AC3E}">
        <p14:creationId xmlns:p14="http://schemas.microsoft.com/office/powerpoint/2010/main" val="3748398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 Content (1 Col)">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dirty="0"/>
              <a:t>Slide Title</a:t>
            </a:r>
          </a:p>
        </p:txBody>
      </p:sp>
      <p:sp>
        <p:nvSpPr>
          <p:cNvPr id="5" name="Content Placeholder 2">
            <a:extLst>
              <a:ext uri="{FF2B5EF4-FFF2-40B4-BE49-F238E27FC236}">
                <a16:creationId xmlns:a16="http://schemas.microsoft.com/office/drawing/2014/main" id="{9F6C0463-3477-4E12-858C-655E13B2800C}"/>
              </a:ext>
            </a:extLst>
          </p:cNvPr>
          <p:cNvSpPr>
            <a:spLocks noGrp="1"/>
          </p:cNvSpPr>
          <p:nvPr>
            <p:ph sz="quarter" idx="12"/>
          </p:nvPr>
        </p:nvSpPr>
        <p:spPr>
          <a:xfrm>
            <a:off x="609599" y="1638301"/>
            <a:ext cx="10929938" cy="4324474"/>
          </a:xfrm>
          <a:prstGeom prst="rect">
            <a:avLst/>
          </a:prstGeom>
        </p:spPr>
        <p:txBody>
          <a:bodyPr>
            <a:normAutofit/>
          </a:bodyPr>
          <a:lstStyle>
            <a:lvl1pPr marL="342900" indent="-342900">
              <a:lnSpc>
                <a:spcPct val="100000"/>
              </a:lnSpc>
              <a:spcBef>
                <a:spcPts val="0"/>
              </a:spcBef>
              <a:buClr>
                <a:schemeClr val="accent1"/>
              </a:buClr>
              <a:buFont typeface="Marselis Pro Light" panose="020B0604020202020204" pitchFamily="34" charset="0"/>
              <a:buChar char="•"/>
              <a:defRPr sz="2400" b="0" i="0">
                <a:solidFill>
                  <a:schemeClr val="tx1"/>
                </a:solidFill>
                <a:latin typeface="Marselis Pro Light" panose="02000503030000020004" pitchFamily="2" charset="77"/>
                <a:cs typeface="Marselis Pro Light" panose="020A0503060602030A03" pitchFamily="18" charset="0"/>
              </a:defRPr>
            </a:lvl1pPr>
            <a:lvl2pPr marL="800100" indent="-342900">
              <a:lnSpc>
                <a:spcPct val="100000"/>
              </a:lnSpc>
              <a:buClr>
                <a:schemeClr val="accent1"/>
              </a:buClr>
              <a:buFont typeface="Marselis Pro Light" panose="020B0604020202020204" pitchFamily="34" charset="0"/>
              <a:buChar char="•"/>
              <a:defRPr sz="2000" b="0" i="0">
                <a:solidFill>
                  <a:schemeClr val="tx1"/>
                </a:solidFill>
                <a:latin typeface="Marselis Pro Light" panose="02000503030000020004" pitchFamily="2" charset="77"/>
                <a:cs typeface="Marselis Pro Light" panose="020A0503060602030A03" pitchFamily="18" charset="0"/>
              </a:defRPr>
            </a:lvl2pPr>
            <a:lvl3pPr marL="1200150" indent="-285750">
              <a:lnSpc>
                <a:spcPct val="100000"/>
              </a:lnSpc>
              <a:buClr>
                <a:schemeClr val="accent1"/>
              </a:buClr>
              <a:buFont typeface="Marselis Pro Light" panose="020B0604020202020204" pitchFamily="34" charset="0"/>
              <a:buChar char="•"/>
              <a:defRPr sz="1600" b="0" i="0">
                <a:solidFill>
                  <a:schemeClr val="tx1"/>
                </a:solidFill>
                <a:latin typeface="Marselis Pro Light" panose="02000503030000020004" pitchFamily="2" charset="77"/>
                <a:cs typeface="Marselis Pro Light" panose="020A0503060602030A03" pitchFamily="18" charset="0"/>
              </a:defRPr>
            </a:lvl3pPr>
            <a:lvl4pPr marL="1600200" indent="-228600">
              <a:buClr>
                <a:schemeClr val="accent1"/>
              </a:buClr>
              <a:buFont typeface="Marselis Pro Light"/>
              <a:buChar char="—"/>
              <a:defRPr sz="1200" b="0" i="0">
                <a:latin typeface="Marselis Pro Light" panose="02000503030000020004" pitchFamily="2" charset="77"/>
                <a:cs typeface="Marselis Pro Light" panose="020A0503060602030A03" pitchFamily="18" charset="0"/>
              </a:defRPr>
            </a:lvl4pPr>
            <a:lvl5pPr marL="2057400" indent="-228600">
              <a:buFont typeface="Wingdings" panose="05000000000000000000" pitchFamily="2" charset="2"/>
              <a:buChar cha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6" name="Picture 5" descr="A picture containing graphics, font, graphic design, typography&#10;&#10;Description automatically generated">
            <a:extLst>
              <a:ext uri="{FF2B5EF4-FFF2-40B4-BE49-F238E27FC236}">
                <a16:creationId xmlns:a16="http://schemas.microsoft.com/office/drawing/2014/main" id="{59D9BC85-CB78-0BD9-2123-8BDA68553E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Tree>
    <p:custDataLst>
      <p:tags r:id="rId1"/>
    </p:custDataLst>
    <p:extLst>
      <p:ext uri="{BB962C8B-B14F-4D97-AF65-F5344CB8AC3E}">
        <p14:creationId xmlns:p14="http://schemas.microsoft.com/office/powerpoint/2010/main" val="2258114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rgbClr val="15535E"/>
                </a:solidFill>
                <a:latin typeface="Marselis Pro" panose="02000503030000020004" pitchFamily="2" charset="77"/>
                <a:cs typeface="Calibri" panose="020F0502020204030204" pitchFamily="34" charset="0"/>
              </a:defRPr>
            </a:lvl1pPr>
          </a:lstStyle>
          <a:p>
            <a:pPr lvl="0"/>
            <a:r>
              <a:rPr lang="en-US"/>
              <a:t>Slide Title</a:t>
            </a:r>
          </a:p>
        </p:txBody>
      </p:sp>
      <p:sp>
        <p:nvSpPr>
          <p:cNvPr id="7" name="Content Placeholder 9">
            <a:extLst>
              <a:ext uri="{FF2B5EF4-FFF2-40B4-BE49-F238E27FC236}">
                <a16:creationId xmlns:a16="http://schemas.microsoft.com/office/drawing/2014/main" id="{10AF014D-4BA9-1787-4118-FD5552E96471}"/>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solidFill>
                  <a:srgbClr val="15535E"/>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pic>
        <p:nvPicPr>
          <p:cNvPr id="2" name="Picture 1" descr="A picture containing graphics, font, graphic design, typography&#10;&#10;Description automatically generated">
            <a:extLst>
              <a:ext uri="{FF2B5EF4-FFF2-40B4-BE49-F238E27FC236}">
                <a16:creationId xmlns:a16="http://schemas.microsoft.com/office/drawing/2014/main" id="{497C57EF-653D-0628-F8CD-3F3657B3B5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Tree>
    <p:custDataLst>
      <p:tags r:id="rId1"/>
    </p:custDataLst>
    <p:extLst>
      <p:ext uri="{BB962C8B-B14F-4D97-AF65-F5344CB8AC3E}">
        <p14:creationId xmlns:p14="http://schemas.microsoft.com/office/powerpoint/2010/main" val="2247069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Slide_Lime">
    <p:bg>
      <p:bgPr>
        <a:solidFill>
          <a:schemeClr val="tx1"/>
        </a:solid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81002DD-C575-7749-FBE6-8B865E865149}"/>
              </a:ext>
            </a:extLst>
          </p:cNvPr>
          <p:cNvSpPr>
            <a:spLocks noGrp="1"/>
          </p:cNvSpPr>
          <p:nvPr>
            <p:ph type="body" sz="quarter" idx="11" hasCustomPrompt="1"/>
          </p:nvPr>
        </p:nvSpPr>
        <p:spPr>
          <a:xfrm>
            <a:off x="609599" y="1791115"/>
            <a:ext cx="7334251" cy="2057400"/>
          </a:xfrm>
          <a:prstGeom prst="rect">
            <a:avLst/>
          </a:prstGeom>
        </p:spPr>
        <p:txBody>
          <a:bodyPr lIns="0" tIns="0" rIns="0" bIns="0" anchor="b" anchorCtr="0"/>
          <a:lstStyle>
            <a:lvl1pPr marL="0" indent="0" algn="l">
              <a:buNone/>
              <a:defRPr sz="7200" b="0" cap="none" baseline="0">
                <a:solidFill>
                  <a:srgbClr val="FFFFFF"/>
                </a:solidFill>
                <a:latin typeface="Marselis Pro" panose="02000503030000020004" pitchFamily="2" charset="77"/>
                <a:cs typeface="Calibri" panose="020F0502020204030204" pitchFamily="34" charset="0"/>
              </a:defRPr>
            </a:lvl1pPr>
          </a:lstStyle>
          <a:p>
            <a:pPr lvl="0"/>
            <a:r>
              <a:rPr lang="en-US" dirty="0"/>
              <a:t>Click to edit </a:t>
            </a:r>
            <a:br>
              <a:rPr lang="en-US" dirty="0"/>
            </a:br>
            <a:r>
              <a:rPr lang="en-US" dirty="0"/>
              <a:t>Master title style</a:t>
            </a:r>
          </a:p>
        </p:txBody>
      </p:sp>
      <p:sp>
        <p:nvSpPr>
          <p:cNvPr id="9" name="Text Placeholder 6">
            <a:extLst>
              <a:ext uri="{FF2B5EF4-FFF2-40B4-BE49-F238E27FC236}">
                <a16:creationId xmlns:a16="http://schemas.microsoft.com/office/drawing/2014/main" id="{0699C0AE-29BD-FC08-CA2B-2B3AE4B91225}"/>
              </a:ext>
            </a:extLst>
          </p:cNvPr>
          <p:cNvSpPr>
            <a:spLocks noGrp="1"/>
          </p:cNvSpPr>
          <p:nvPr>
            <p:ph type="body" sz="quarter" idx="13" hasCustomPrompt="1"/>
          </p:nvPr>
        </p:nvSpPr>
        <p:spPr>
          <a:xfrm>
            <a:off x="609599" y="4219723"/>
            <a:ext cx="7334251" cy="333470"/>
          </a:xfrm>
          <a:prstGeom prst="rect">
            <a:avLst/>
          </a:prstGeom>
        </p:spPr>
        <p:txBody>
          <a:bodyPr lIns="0" tIns="0" rIns="0" bIns="0" anchor="t" anchorCtr="0"/>
          <a:lstStyle>
            <a:lvl1pPr marL="0" indent="0" algn="l">
              <a:buNone/>
              <a:defRPr sz="2800" b="0" i="0" cap="none" baseline="0">
                <a:solidFill>
                  <a:schemeClr val="accent4"/>
                </a:solidFill>
                <a:latin typeface="Marselis Pro Light" panose="02000503030000020004" pitchFamily="2" charset="77"/>
                <a:cs typeface="Cordale" panose="020A0503060602030A03" pitchFamily="18" charset="0"/>
              </a:defRPr>
            </a:lvl1pPr>
          </a:lstStyle>
          <a:p>
            <a:r>
              <a:rPr lang="en-US"/>
              <a:t>Click to edit Master subtitle style</a:t>
            </a:r>
          </a:p>
        </p:txBody>
      </p:sp>
      <p:pic>
        <p:nvPicPr>
          <p:cNvPr id="10" name="Picture 9">
            <a:extLst>
              <a:ext uri="{FF2B5EF4-FFF2-40B4-BE49-F238E27FC236}">
                <a16:creationId xmlns:a16="http://schemas.microsoft.com/office/drawing/2014/main" id="{33B7C98B-AF18-5AE3-3347-D1A5344BA56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11124" y="417722"/>
            <a:ext cx="1912620" cy="668715"/>
          </a:xfrm>
          <a:prstGeom prst="rect">
            <a:avLst/>
          </a:prstGeom>
        </p:spPr>
      </p:pic>
      <p:sp>
        <p:nvSpPr>
          <p:cNvPr id="11" name="Text Placeholder 6">
            <a:extLst>
              <a:ext uri="{FF2B5EF4-FFF2-40B4-BE49-F238E27FC236}">
                <a16:creationId xmlns:a16="http://schemas.microsoft.com/office/drawing/2014/main" id="{8128430E-3CF6-3D4D-C20F-8EB9122533DE}"/>
              </a:ext>
            </a:extLst>
          </p:cNvPr>
          <p:cNvSpPr>
            <a:spLocks noGrp="1"/>
          </p:cNvSpPr>
          <p:nvPr>
            <p:ph type="body" sz="quarter" idx="15" hasCustomPrompt="1"/>
          </p:nvPr>
        </p:nvSpPr>
        <p:spPr>
          <a:xfrm>
            <a:off x="611125" y="6088280"/>
            <a:ext cx="3682579" cy="333470"/>
          </a:xfrm>
          <a:prstGeom prst="rect">
            <a:avLst/>
          </a:prstGeom>
        </p:spPr>
        <p:txBody>
          <a:bodyPr lIns="0" tIns="0" rIns="0" bIns="0" anchor="ctr" anchorCtr="0"/>
          <a:lstStyle>
            <a:lvl1pPr marL="0" indent="0" algn="l">
              <a:buNone/>
              <a:defRPr sz="1600" b="0" cap="none" baseline="0">
                <a:solidFill>
                  <a:srgbClr val="FFFFFF"/>
                </a:solidFill>
                <a:latin typeface="Marselis Pro" panose="02000503030000020004" pitchFamily="2" charset="77"/>
                <a:cs typeface="Cordale" panose="020A0503060602030A03" pitchFamily="18" charset="0"/>
              </a:defRPr>
            </a:lvl1pPr>
          </a:lstStyle>
          <a:p>
            <a:pPr lvl="0"/>
            <a:r>
              <a:rPr lang="en-US" err="1"/>
              <a:t>osaic.com</a:t>
            </a:r>
            <a:endParaRPr lang="en-US"/>
          </a:p>
        </p:txBody>
      </p:sp>
      <p:pic>
        <p:nvPicPr>
          <p:cNvPr id="4" name="Picture 3" descr="A yellow letter s on a black background&#10;&#10;Description automatically generated">
            <a:extLst>
              <a:ext uri="{FF2B5EF4-FFF2-40B4-BE49-F238E27FC236}">
                <a16:creationId xmlns:a16="http://schemas.microsoft.com/office/drawing/2014/main" id="{53C3D18D-38C2-7159-BBB3-E96FD01168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6870" b="30000"/>
          <a:stretch/>
        </p:blipFill>
        <p:spPr>
          <a:xfrm>
            <a:off x="7781245" y="457200"/>
            <a:ext cx="4410755" cy="6400800"/>
          </a:xfrm>
          <a:prstGeom prst="rect">
            <a:avLst/>
          </a:prstGeom>
        </p:spPr>
      </p:pic>
    </p:spTree>
    <p:custDataLst>
      <p:tags r:id="rId1"/>
    </p:custDataLst>
    <p:extLst>
      <p:ext uri="{BB962C8B-B14F-4D97-AF65-F5344CB8AC3E}">
        <p14:creationId xmlns:p14="http://schemas.microsoft.com/office/powerpoint/2010/main" val="20408478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01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cons + Content (3 Col)">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342900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rgbClr val="15535E"/>
                </a:solidFill>
                <a:latin typeface="Marselis Pro" panose="02000503030000020004" pitchFamily="2" charset="77"/>
                <a:cs typeface="Calibri" panose="020F0502020204030204" pitchFamily="34" charset="0"/>
              </a:defRPr>
            </a:lvl1pPr>
          </a:lstStyle>
          <a:p>
            <a:pPr lvl="0"/>
            <a:r>
              <a:rPr lang="en-US"/>
              <a:t>Topic 1</a:t>
            </a:r>
          </a:p>
        </p:txBody>
      </p:sp>
      <p:sp>
        <p:nvSpPr>
          <p:cNvPr id="12" name="Text Placeholder 6">
            <a:extLst>
              <a:ext uri="{FF2B5EF4-FFF2-40B4-BE49-F238E27FC236}">
                <a16:creationId xmlns:a16="http://schemas.microsoft.com/office/drawing/2014/main" id="{5F267D1D-5685-4E51-B7DC-7C37162FD10A}"/>
              </a:ext>
            </a:extLst>
          </p:cNvPr>
          <p:cNvSpPr>
            <a:spLocks noGrp="1"/>
          </p:cNvSpPr>
          <p:nvPr>
            <p:ph type="body" sz="quarter" idx="16" hasCustomPrompt="1"/>
          </p:nvPr>
        </p:nvSpPr>
        <p:spPr>
          <a:xfrm>
            <a:off x="4495800" y="342900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rgbClr val="15535E"/>
                </a:solidFill>
                <a:latin typeface="Marselis Pro" panose="02000503030000020004" pitchFamily="2" charset="77"/>
                <a:cs typeface="Calibri" panose="020F0502020204030204" pitchFamily="34" charset="0"/>
              </a:defRPr>
            </a:lvl1pPr>
          </a:lstStyle>
          <a:p>
            <a:pPr lvl="0"/>
            <a:r>
              <a:rPr lang="en-US"/>
              <a:t>Topic 2</a:t>
            </a:r>
          </a:p>
        </p:txBody>
      </p:sp>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8382003" y="342900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rgbClr val="15535E"/>
                </a:solidFill>
                <a:latin typeface="Marselis Pro" panose="02000503030000020004" pitchFamily="2" charset="77"/>
                <a:cs typeface="Calibri" panose="020F0502020204030204" pitchFamily="34" charset="0"/>
              </a:defRPr>
            </a:lvl1pPr>
          </a:lstStyle>
          <a:p>
            <a:pPr lvl="0"/>
            <a:r>
              <a:rPr lang="en-US"/>
              <a:t>Topic 3</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09599" y="3941467"/>
            <a:ext cx="32004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15535E"/>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 </a:t>
            </a:r>
            <a:r>
              <a:rPr lang="en-US" err="1"/>
              <a:t>venenatis</a:t>
            </a:r>
            <a:r>
              <a:rPr lang="en-US"/>
              <a:t> </a:t>
            </a:r>
            <a:r>
              <a:rPr lang="en-US" err="1"/>
              <a:t>aliquet</a:t>
            </a:r>
            <a:r>
              <a:rPr lang="en-US"/>
              <a:t> fermentum.</a:t>
            </a:r>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4495800" y="3941467"/>
            <a:ext cx="32004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15535E"/>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 </a:t>
            </a:r>
            <a:r>
              <a:rPr lang="en-US" err="1"/>
              <a:t>venenatis</a:t>
            </a:r>
            <a:r>
              <a:rPr lang="en-US"/>
              <a:t> </a:t>
            </a:r>
            <a:r>
              <a:rPr lang="en-US" err="1"/>
              <a:t>aliquet</a:t>
            </a:r>
            <a:r>
              <a:rPr lang="en-US"/>
              <a:t> fermentum.</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382003" y="3941467"/>
            <a:ext cx="32004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15535E"/>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 </a:t>
            </a:r>
            <a:r>
              <a:rPr lang="en-US" err="1"/>
              <a:t>venenatis</a:t>
            </a:r>
            <a:r>
              <a:rPr lang="en-US"/>
              <a:t> </a:t>
            </a:r>
            <a:r>
              <a:rPr lang="en-US" err="1"/>
              <a:t>aliquet</a:t>
            </a:r>
            <a:r>
              <a:rPr lang="en-US"/>
              <a:t> fermentum.</a:t>
            </a:r>
          </a:p>
        </p:txBody>
      </p:sp>
      <p:sp>
        <p:nvSpPr>
          <p:cNvPr id="19" name="Picture Placeholder 9">
            <a:extLst>
              <a:ext uri="{FF2B5EF4-FFF2-40B4-BE49-F238E27FC236}">
                <a16:creationId xmlns:a16="http://schemas.microsoft.com/office/drawing/2014/main" id="{CB877284-9002-492E-A3C6-9ACC4AFC8B73}"/>
              </a:ext>
            </a:extLst>
          </p:cNvPr>
          <p:cNvSpPr>
            <a:spLocks noGrp="1"/>
          </p:cNvSpPr>
          <p:nvPr>
            <p:ph type="pic" sz="quarter" idx="14" hasCustomPrompt="1"/>
          </p:nvPr>
        </p:nvSpPr>
        <p:spPr>
          <a:xfrm>
            <a:off x="609599" y="1851495"/>
            <a:ext cx="1097280" cy="1097280"/>
          </a:xfrm>
          <a:prstGeom prst="rect">
            <a:avLst/>
          </a:prstGeom>
        </p:spPr>
        <p:txBody>
          <a:bodyPr anchor="t" anchorCtr="0"/>
          <a:lstStyle>
            <a:lvl1pPr marL="0" indent="0" algn="ctr">
              <a:buNone/>
              <a:defRPr sz="1400" b="0" i="0">
                <a:solidFill>
                  <a:srgbClr val="15535E"/>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0" name="Picture Placeholder 9">
            <a:extLst>
              <a:ext uri="{FF2B5EF4-FFF2-40B4-BE49-F238E27FC236}">
                <a16:creationId xmlns:a16="http://schemas.microsoft.com/office/drawing/2014/main" id="{CB4761F7-19D9-4D0E-8695-B20D759C2DBD}"/>
              </a:ext>
            </a:extLst>
          </p:cNvPr>
          <p:cNvSpPr>
            <a:spLocks noGrp="1"/>
          </p:cNvSpPr>
          <p:nvPr>
            <p:ph type="pic" sz="quarter" idx="18" hasCustomPrompt="1"/>
          </p:nvPr>
        </p:nvSpPr>
        <p:spPr>
          <a:xfrm>
            <a:off x="4495800" y="1851495"/>
            <a:ext cx="1097280" cy="1097280"/>
          </a:xfrm>
          <a:prstGeom prst="rect">
            <a:avLst/>
          </a:prstGeom>
        </p:spPr>
        <p:txBody>
          <a:bodyPr anchor="t" anchorCtr="0"/>
          <a:lstStyle>
            <a:lvl1pPr marL="0" indent="0" algn="ctr">
              <a:buNone/>
              <a:defRPr sz="1400" b="0" i="0">
                <a:solidFill>
                  <a:srgbClr val="15535E"/>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1" name="Picture Placeholder 9">
            <a:extLst>
              <a:ext uri="{FF2B5EF4-FFF2-40B4-BE49-F238E27FC236}">
                <a16:creationId xmlns:a16="http://schemas.microsoft.com/office/drawing/2014/main" id="{22D590E7-428A-4514-B26C-149B2C0FB91E}"/>
              </a:ext>
            </a:extLst>
          </p:cNvPr>
          <p:cNvSpPr>
            <a:spLocks noGrp="1"/>
          </p:cNvSpPr>
          <p:nvPr>
            <p:ph type="pic" sz="quarter" idx="19" hasCustomPrompt="1"/>
          </p:nvPr>
        </p:nvSpPr>
        <p:spPr>
          <a:xfrm>
            <a:off x="8382001" y="1851495"/>
            <a:ext cx="1097280" cy="1097280"/>
          </a:xfrm>
          <a:prstGeom prst="rect">
            <a:avLst/>
          </a:prstGeom>
        </p:spPr>
        <p:txBody>
          <a:bodyPr anchor="t" anchorCtr="0"/>
          <a:lstStyle>
            <a:lvl1pPr marL="0" indent="0" algn="ctr">
              <a:buNone/>
              <a:defRPr sz="1400" b="0" i="0">
                <a:solidFill>
                  <a:srgbClr val="15535E"/>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 name="Text Placeholder 6">
            <a:extLst>
              <a:ext uri="{FF2B5EF4-FFF2-40B4-BE49-F238E27FC236}">
                <a16:creationId xmlns:a16="http://schemas.microsoft.com/office/drawing/2014/main" id="{85C1CE6B-9EC8-905B-4A5C-361B3CC9C06A}"/>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rgbClr val="15535E"/>
                </a:solidFill>
                <a:latin typeface="Marselis Pro" panose="02000503030000020004" pitchFamily="2" charset="77"/>
                <a:cs typeface="Calibri" panose="020F0502020204030204" pitchFamily="34" charset="0"/>
              </a:defRPr>
            </a:lvl1pPr>
          </a:lstStyle>
          <a:p>
            <a:pPr lvl="0"/>
            <a:r>
              <a:rPr lang="en-US"/>
              <a:t>Slide Title</a:t>
            </a:r>
          </a:p>
        </p:txBody>
      </p:sp>
      <p:sp>
        <p:nvSpPr>
          <p:cNvPr id="14" name="Content Placeholder 9">
            <a:extLst>
              <a:ext uri="{FF2B5EF4-FFF2-40B4-BE49-F238E27FC236}">
                <a16:creationId xmlns:a16="http://schemas.microsoft.com/office/drawing/2014/main" id="{540B109A-86C8-ECA7-5B62-795C2D54EAF8}"/>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solidFill>
                  <a:srgbClr val="15535E"/>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pic>
        <p:nvPicPr>
          <p:cNvPr id="3" name="Picture 2" descr="A picture containing graphics, font, graphic design, typography&#10;&#10;Description automatically generated">
            <a:extLst>
              <a:ext uri="{FF2B5EF4-FFF2-40B4-BE49-F238E27FC236}">
                <a16:creationId xmlns:a16="http://schemas.microsoft.com/office/drawing/2014/main" id="{2D4C166D-7E30-5390-577D-14F6C5F77F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Tree>
    <p:custDataLst>
      <p:tags r:id="rId1"/>
    </p:custDataLst>
    <p:extLst>
      <p:ext uri="{BB962C8B-B14F-4D97-AF65-F5344CB8AC3E}">
        <p14:creationId xmlns:p14="http://schemas.microsoft.com/office/powerpoint/2010/main" val="11754333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76E31114-59B1-4C36-B9E3-2FE0B4787BFF}"/>
              </a:ext>
            </a:extLst>
          </p:cNvPr>
          <p:cNvSpPr>
            <a:spLocks noGrp="1"/>
          </p:cNvSpPr>
          <p:nvPr>
            <p:ph type="body" sz="quarter" idx="10" hasCustomPrompt="1"/>
          </p:nvPr>
        </p:nvSpPr>
        <p:spPr>
          <a:xfrm>
            <a:off x="2070307" y="892100"/>
            <a:ext cx="8051386" cy="333470"/>
          </a:xfrm>
          <a:prstGeom prst="rect">
            <a:avLst/>
          </a:prstGeom>
        </p:spPr>
        <p:txBody>
          <a:bodyPr lIns="0" tIns="0" rIns="0" bIns="0" anchor="b" anchorCtr="0"/>
          <a:lstStyle>
            <a:lvl1pPr marL="0" indent="0" algn="ctr">
              <a:buNone/>
              <a:defRPr sz="1400" b="1" cap="all" baseline="0">
                <a:solidFill>
                  <a:srgbClr val="15535E"/>
                </a:solidFill>
                <a:latin typeface="Marselis Pro" panose="02000503030000020004" pitchFamily="2" charset="77"/>
                <a:cs typeface="Calibri" panose="020F0502020204030204" pitchFamily="34" charset="0"/>
              </a:defRPr>
            </a:lvl1pPr>
          </a:lstStyle>
          <a:p>
            <a:pPr lvl="0"/>
            <a:r>
              <a:rPr lang="en-US"/>
              <a:t>preheader</a:t>
            </a:r>
          </a:p>
        </p:txBody>
      </p:sp>
      <p:sp>
        <p:nvSpPr>
          <p:cNvPr id="9" name="Text Placeholder 6">
            <a:extLst>
              <a:ext uri="{FF2B5EF4-FFF2-40B4-BE49-F238E27FC236}">
                <a16:creationId xmlns:a16="http://schemas.microsoft.com/office/drawing/2014/main" id="{2A2FF86A-49CF-469E-A329-F0E42B387954}"/>
              </a:ext>
            </a:extLst>
          </p:cNvPr>
          <p:cNvSpPr>
            <a:spLocks noGrp="1"/>
          </p:cNvSpPr>
          <p:nvPr>
            <p:ph type="body" sz="quarter" idx="11" hasCustomPrompt="1"/>
          </p:nvPr>
        </p:nvSpPr>
        <p:spPr>
          <a:xfrm>
            <a:off x="1035154" y="1440703"/>
            <a:ext cx="10121693" cy="3976594"/>
          </a:xfrm>
          <a:prstGeom prst="rect">
            <a:avLst/>
          </a:prstGeom>
          <a:noFill/>
        </p:spPr>
        <p:txBody>
          <a:bodyPr lIns="91440" tIns="91440" rIns="91440" bIns="91440" anchor="ctr" anchorCtr="0">
            <a:normAutofit/>
          </a:bodyPr>
          <a:lstStyle>
            <a:lvl1pPr marL="0" indent="0" algn="ctr">
              <a:buNone/>
              <a:defRPr sz="6000" b="0" cap="none" baseline="0">
                <a:solidFill>
                  <a:schemeClr val="tx2"/>
                </a:solidFill>
                <a:latin typeface="Marselis Pro" panose="02000503030000020004" pitchFamily="2" charset="77"/>
                <a:cs typeface="Calibri" panose="020F0502020204030204" pitchFamily="34" charset="0"/>
              </a:defRPr>
            </a:lvl1pPr>
          </a:lstStyle>
          <a:p>
            <a:pPr lvl="0"/>
            <a:r>
              <a:rPr lang="en-US"/>
              <a:t>Inspirational words and</a:t>
            </a:r>
            <a:br>
              <a:rPr lang="en-US"/>
            </a:br>
            <a:r>
              <a:rPr lang="en-US"/>
              <a:t>a thoughtful message for</a:t>
            </a:r>
            <a:br>
              <a:rPr lang="en-US"/>
            </a:br>
            <a:r>
              <a:rPr lang="en-US"/>
              <a:t>our audience.</a:t>
            </a:r>
          </a:p>
        </p:txBody>
      </p:sp>
      <p:sp>
        <p:nvSpPr>
          <p:cNvPr id="10" name="Text Placeholder 6">
            <a:extLst>
              <a:ext uri="{FF2B5EF4-FFF2-40B4-BE49-F238E27FC236}">
                <a16:creationId xmlns:a16="http://schemas.microsoft.com/office/drawing/2014/main" id="{260B4702-0AA1-4D9A-97CE-4C6C4AD537E5}"/>
              </a:ext>
            </a:extLst>
          </p:cNvPr>
          <p:cNvSpPr>
            <a:spLocks noGrp="1"/>
          </p:cNvSpPr>
          <p:nvPr>
            <p:ph type="body" sz="quarter" idx="12" hasCustomPrompt="1"/>
          </p:nvPr>
        </p:nvSpPr>
        <p:spPr>
          <a:xfrm>
            <a:off x="2070307" y="5632430"/>
            <a:ext cx="8051386" cy="460452"/>
          </a:xfrm>
          <a:prstGeom prst="rect">
            <a:avLst/>
          </a:prstGeom>
        </p:spPr>
        <p:txBody>
          <a:bodyPr lIns="0" tIns="0" rIns="0" bIns="0" anchor="t" anchorCtr="0"/>
          <a:lstStyle>
            <a:lvl1pPr marL="0" indent="0" algn="ctr">
              <a:buNone/>
              <a:defRPr sz="2400" b="0" cap="none" baseline="0">
                <a:solidFill>
                  <a:srgbClr val="15535E"/>
                </a:solidFill>
                <a:latin typeface="Cordale" panose="020A0503060602030A03" pitchFamily="18" charset="0"/>
                <a:cs typeface="Cordale" panose="020A0503060602030A03" pitchFamily="18" charset="0"/>
              </a:defRPr>
            </a:lvl1pPr>
          </a:lstStyle>
          <a:p>
            <a:pPr lvl="0"/>
            <a:r>
              <a:rPr lang="en-US"/>
              <a:t>Subtitle</a:t>
            </a:r>
          </a:p>
        </p:txBody>
      </p:sp>
    </p:spTree>
    <p:custDataLst>
      <p:tags r:id="rId1"/>
    </p:custDataLst>
    <p:extLst>
      <p:ext uri="{BB962C8B-B14F-4D97-AF65-F5344CB8AC3E}">
        <p14:creationId xmlns:p14="http://schemas.microsoft.com/office/powerpoint/2010/main" val="40029648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pic>
        <p:nvPicPr>
          <p:cNvPr id="6" name="Picture 5" descr="A picture containing graphics, font, graphic design, typography&#10;&#10;Description automatically generated">
            <a:extLst>
              <a:ext uri="{FF2B5EF4-FFF2-40B4-BE49-F238E27FC236}">
                <a16:creationId xmlns:a16="http://schemas.microsoft.com/office/drawing/2014/main" id="{59D9BC85-CB78-0BD9-2123-8BDA68553E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7" name="Content Placeholder 9">
            <a:extLst>
              <a:ext uri="{FF2B5EF4-FFF2-40B4-BE49-F238E27FC236}">
                <a16:creationId xmlns:a16="http://schemas.microsoft.com/office/drawing/2014/main" id="{10AF014D-4BA9-1787-4118-FD5552E96471}"/>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9" name="Slide Number Placeholder 2">
            <a:extLst>
              <a:ext uri="{FF2B5EF4-FFF2-40B4-BE49-F238E27FC236}">
                <a16:creationId xmlns:a16="http://schemas.microsoft.com/office/drawing/2014/main" id="{5548C663-5557-639C-29C3-FE4E96A38187}"/>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Tree>
    <p:custDataLst>
      <p:tags r:id="rId1"/>
    </p:custDataLst>
    <p:extLst>
      <p:ext uri="{BB962C8B-B14F-4D97-AF65-F5344CB8AC3E}">
        <p14:creationId xmlns:p14="http://schemas.microsoft.com/office/powerpoint/2010/main" val="34676103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Content (1 Col)">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sp>
        <p:nvSpPr>
          <p:cNvPr id="5" name="Content Placeholder 2">
            <a:extLst>
              <a:ext uri="{FF2B5EF4-FFF2-40B4-BE49-F238E27FC236}">
                <a16:creationId xmlns:a16="http://schemas.microsoft.com/office/drawing/2014/main" id="{9F6C0463-3477-4E12-858C-655E13B2800C}"/>
              </a:ext>
            </a:extLst>
          </p:cNvPr>
          <p:cNvSpPr>
            <a:spLocks noGrp="1"/>
          </p:cNvSpPr>
          <p:nvPr>
            <p:ph sz="quarter" idx="12"/>
          </p:nvPr>
        </p:nvSpPr>
        <p:spPr>
          <a:xfrm>
            <a:off x="609599" y="1638301"/>
            <a:ext cx="10929938" cy="4324474"/>
          </a:xfrm>
          <a:prstGeom prst="rect">
            <a:avLst/>
          </a:prstGeom>
        </p:spPr>
        <p:txBody>
          <a:bodyPr>
            <a:normAutofit/>
          </a:bodyPr>
          <a:lstStyle>
            <a:lvl1pPr marL="342900" indent="-342900">
              <a:lnSpc>
                <a:spcPct val="100000"/>
              </a:lnSpc>
              <a:spcBef>
                <a:spcPts val="0"/>
              </a:spcBef>
              <a:buClr>
                <a:schemeClr val="accent1"/>
              </a:buClr>
              <a:buFont typeface="Arial" panose="020B0604020202020204" pitchFamily="34" charset="0"/>
              <a:buChar char="•"/>
              <a:defRPr sz="2400" b="0" i="0">
                <a:solidFill>
                  <a:schemeClr val="tx1"/>
                </a:solidFill>
                <a:latin typeface="Marselis Pro Light" panose="02000503030000020004" pitchFamily="2" charset="77"/>
                <a:cs typeface="Cordale" panose="020A0503060602030A03" pitchFamily="18" charset="0"/>
              </a:defRPr>
            </a:lvl1pPr>
            <a:lvl2pPr marL="800100" indent="-342900">
              <a:lnSpc>
                <a:spcPct val="100000"/>
              </a:lnSpc>
              <a:buClr>
                <a:schemeClr val="accent1"/>
              </a:buClr>
              <a:buFont typeface="Arial" panose="020B0604020202020204" pitchFamily="34" charset="0"/>
              <a:buChar char="•"/>
              <a:defRPr sz="2000" b="0" i="0">
                <a:solidFill>
                  <a:schemeClr val="tx1"/>
                </a:solidFill>
                <a:latin typeface="Marselis Pro Light" panose="02000503030000020004" pitchFamily="2" charset="77"/>
                <a:cs typeface="Cordale" panose="020A0503060602030A03" pitchFamily="18" charset="0"/>
              </a:defRPr>
            </a:lvl2pPr>
            <a:lvl3pPr marL="1200150" indent="-285750">
              <a:lnSpc>
                <a:spcPct val="100000"/>
              </a:lnSpc>
              <a:buClr>
                <a:schemeClr val="accent1"/>
              </a:buClr>
              <a:buFont typeface="Arial" panose="020B0604020202020204" pitchFamily="34" charset="0"/>
              <a:buChar char="•"/>
              <a:defRPr sz="1600" b="0" i="0">
                <a:solidFill>
                  <a:schemeClr val="tx1"/>
                </a:solidFill>
                <a:latin typeface="Marselis Pro Light" panose="02000503030000020004" pitchFamily="2" charset="77"/>
                <a:cs typeface="Cordale" panose="020A0503060602030A03" pitchFamily="18" charset="0"/>
              </a:defRPr>
            </a:lvl3pPr>
            <a:lvl4pPr marL="1600200" indent="-228600">
              <a:buClr>
                <a:schemeClr val="accent1"/>
              </a:buClr>
              <a:buFont typeface="System Font Regular"/>
              <a:buChar char="—"/>
              <a:defRPr sz="1200" b="0" i="0">
                <a:latin typeface="Marselis Pro Light" panose="02000503030000020004" pitchFamily="2" charset="77"/>
                <a:cs typeface="Cordale" panose="020A0503060602030A03" pitchFamily="18" charset="0"/>
              </a:defRPr>
            </a:lvl4pPr>
            <a:lvl5pPr marL="2057400" indent="-228600">
              <a:buFont typeface="Wingdings" panose="05000000000000000000" pitchFamily="2" charset="2"/>
              <a:buChar cha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descr="A picture containing graphics, font, graphic design, typography&#10;&#10;Description automatically generated">
            <a:extLst>
              <a:ext uri="{FF2B5EF4-FFF2-40B4-BE49-F238E27FC236}">
                <a16:creationId xmlns:a16="http://schemas.microsoft.com/office/drawing/2014/main" id="{59D9BC85-CB78-0BD9-2123-8BDA68553E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15" name="Content Placeholder 9">
            <a:extLst>
              <a:ext uri="{FF2B5EF4-FFF2-40B4-BE49-F238E27FC236}">
                <a16:creationId xmlns:a16="http://schemas.microsoft.com/office/drawing/2014/main" id="{1473B8B9-8228-06C0-574D-3467C0D5E59E}"/>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6" name="Slide Number Placeholder 2">
            <a:extLst>
              <a:ext uri="{FF2B5EF4-FFF2-40B4-BE49-F238E27FC236}">
                <a16:creationId xmlns:a16="http://schemas.microsoft.com/office/drawing/2014/main" id="{C8559E2C-E82C-E8B4-97C3-82FD22A8B7D0}"/>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Tree>
    <p:extLst>
      <p:ext uri="{BB962C8B-B14F-4D97-AF65-F5344CB8AC3E}">
        <p14:creationId xmlns:p14="http://schemas.microsoft.com/office/powerpoint/2010/main" val="2973236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ns + Content (3 Col)">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3429000"/>
            <a:ext cx="3200400" cy="306562"/>
          </a:xfrm>
          <a:prstGeom prst="rect">
            <a:avLst/>
          </a:prstGeom>
        </p:spPr>
        <p:txBody>
          <a:bodyPr lIns="0" tIns="0" rIns="0" bIns="0" anchor="t" anchorCtr="0"/>
          <a:lstStyle>
            <a:lvl1pPr marL="0" indent="0" algn="l">
              <a:lnSpc>
                <a:spcPct val="100000"/>
              </a:lnSpc>
              <a:spcBef>
                <a:spcPts val="0"/>
              </a:spcBef>
              <a:buNone/>
              <a:defRPr sz="2000" b="0" i="0" cap="none" baseline="0">
                <a:solidFill>
                  <a:schemeClr val="tx1"/>
                </a:solidFill>
                <a:latin typeface="Marselis Pro" panose="02000503030000020004" pitchFamily="2" charset="77"/>
                <a:cs typeface="Calibri" panose="020F0502020204030204" pitchFamily="34" charset="0"/>
              </a:defRPr>
            </a:lvl1pPr>
          </a:lstStyle>
          <a:p>
            <a:pPr lvl="0"/>
            <a:r>
              <a:rPr lang="en-US"/>
              <a:t>Topic 1</a:t>
            </a:r>
          </a:p>
        </p:txBody>
      </p:sp>
      <p:sp>
        <p:nvSpPr>
          <p:cNvPr id="12" name="Text Placeholder 6">
            <a:extLst>
              <a:ext uri="{FF2B5EF4-FFF2-40B4-BE49-F238E27FC236}">
                <a16:creationId xmlns:a16="http://schemas.microsoft.com/office/drawing/2014/main" id="{5F267D1D-5685-4E51-B7DC-7C37162FD10A}"/>
              </a:ext>
            </a:extLst>
          </p:cNvPr>
          <p:cNvSpPr>
            <a:spLocks noGrp="1"/>
          </p:cNvSpPr>
          <p:nvPr>
            <p:ph type="body" sz="quarter" idx="16" hasCustomPrompt="1"/>
          </p:nvPr>
        </p:nvSpPr>
        <p:spPr>
          <a:xfrm>
            <a:off x="4495800" y="3429000"/>
            <a:ext cx="3200400" cy="306562"/>
          </a:xfrm>
          <a:prstGeom prst="rect">
            <a:avLst/>
          </a:prstGeom>
        </p:spPr>
        <p:txBody>
          <a:bodyPr lIns="0" tIns="0" rIns="0" bIns="0" anchor="t" anchorCtr="0"/>
          <a:lstStyle>
            <a:lvl1pPr marL="0" indent="0" algn="l">
              <a:lnSpc>
                <a:spcPct val="100000"/>
              </a:lnSpc>
              <a:spcBef>
                <a:spcPts val="0"/>
              </a:spcBef>
              <a:buNone/>
              <a:defRPr sz="2000" b="0" i="0" cap="none" baseline="0">
                <a:solidFill>
                  <a:schemeClr val="tx1"/>
                </a:solidFill>
                <a:latin typeface="Marselis Pro" panose="02000503030000020004" pitchFamily="2" charset="77"/>
                <a:cs typeface="Calibri" panose="020F0502020204030204" pitchFamily="34" charset="0"/>
              </a:defRPr>
            </a:lvl1pPr>
          </a:lstStyle>
          <a:p>
            <a:pPr lvl="0"/>
            <a:r>
              <a:rPr lang="en-US"/>
              <a:t>Topic 2</a:t>
            </a:r>
          </a:p>
        </p:txBody>
      </p:sp>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8382003" y="3429000"/>
            <a:ext cx="3200400" cy="306562"/>
          </a:xfrm>
          <a:prstGeom prst="rect">
            <a:avLst/>
          </a:prstGeom>
        </p:spPr>
        <p:txBody>
          <a:bodyPr lIns="0" tIns="0" rIns="0" bIns="0" anchor="t" anchorCtr="0"/>
          <a:lstStyle>
            <a:lvl1pPr marL="0" indent="0" algn="l">
              <a:lnSpc>
                <a:spcPct val="100000"/>
              </a:lnSpc>
              <a:spcBef>
                <a:spcPts val="0"/>
              </a:spcBef>
              <a:buNone/>
              <a:defRPr sz="2000" b="0" i="0" cap="none" baseline="0">
                <a:solidFill>
                  <a:schemeClr val="tx1"/>
                </a:solidFill>
                <a:latin typeface="Marselis Pro" panose="02000503030000020004" pitchFamily="2" charset="77"/>
                <a:cs typeface="Calibri" panose="020F0502020204030204" pitchFamily="34" charset="0"/>
              </a:defRPr>
            </a:lvl1pPr>
          </a:lstStyle>
          <a:p>
            <a:pPr lvl="0"/>
            <a:r>
              <a:rPr lang="en-US"/>
              <a:t>Topic 3</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09599" y="3941467"/>
            <a:ext cx="32004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 </a:t>
            </a:r>
            <a:r>
              <a:rPr lang="en-US" err="1"/>
              <a:t>venenatis</a:t>
            </a:r>
            <a:r>
              <a:rPr lang="en-US"/>
              <a:t> </a:t>
            </a:r>
            <a:r>
              <a:rPr lang="en-US" err="1"/>
              <a:t>aliquet</a:t>
            </a:r>
            <a:r>
              <a:rPr lang="en-US"/>
              <a:t> fermentum.</a:t>
            </a:r>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4495800" y="3941467"/>
            <a:ext cx="32004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 </a:t>
            </a:r>
            <a:r>
              <a:rPr lang="en-US" err="1"/>
              <a:t>venenatis</a:t>
            </a:r>
            <a:r>
              <a:rPr lang="en-US"/>
              <a:t> </a:t>
            </a:r>
            <a:r>
              <a:rPr lang="en-US" err="1"/>
              <a:t>aliquet</a:t>
            </a:r>
            <a:r>
              <a:rPr lang="en-US"/>
              <a:t> fermentum.</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382003" y="3941467"/>
            <a:ext cx="32004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 </a:t>
            </a:r>
            <a:r>
              <a:rPr lang="en-US" err="1"/>
              <a:t>venenatis</a:t>
            </a:r>
            <a:r>
              <a:rPr lang="en-US"/>
              <a:t> </a:t>
            </a:r>
            <a:r>
              <a:rPr lang="en-US" err="1"/>
              <a:t>aliquet</a:t>
            </a:r>
            <a:r>
              <a:rPr lang="en-US"/>
              <a:t> fermentum.</a:t>
            </a:r>
          </a:p>
        </p:txBody>
      </p:sp>
      <p:sp>
        <p:nvSpPr>
          <p:cNvPr id="19" name="Picture Placeholder 9">
            <a:extLst>
              <a:ext uri="{FF2B5EF4-FFF2-40B4-BE49-F238E27FC236}">
                <a16:creationId xmlns:a16="http://schemas.microsoft.com/office/drawing/2014/main" id="{CB877284-9002-492E-A3C6-9ACC4AFC8B73}"/>
              </a:ext>
            </a:extLst>
          </p:cNvPr>
          <p:cNvSpPr>
            <a:spLocks noGrp="1"/>
          </p:cNvSpPr>
          <p:nvPr>
            <p:ph type="pic" sz="quarter" idx="14" hasCustomPrompt="1"/>
          </p:nvPr>
        </p:nvSpPr>
        <p:spPr>
          <a:xfrm>
            <a:off x="609599" y="1851495"/>
            <a:ext cx="1097280" cy="1097280"/>
          </a:xfrm>
          <a:prstGeom prst="rect">
            <a:avLst/>
          </a:prstGeom>
        </p:spPr>
        <p:txBody>
          <a:bodyPr anchor="t" anchorCtr="0"/>
          <a:lstStyle>
            <a:lvl1pPr marL="0" indent="0" algn="ctr">
              <a:buNone/>
              <a:defRPr sz="1400" b="0" i="0">
                <a:solidFill>
                  <a:schemeClr val="tx1"/>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0" name="Picture Placeholder 9">
            <a:extLst>
              <a:ext uri="{FF2B5EF4-FFF2-40B4-BE49-F238E27FC236}">
                <a16:creationId xmlns:a16="http://schemas.microsoft.com/office/drawing/2014/main" id="{CB4761F7-19D9-4D0E-8695-B20D759C2DBD}"/>
              </a:ext>
            </a:extLst>
          </p:cNvPr>
          <p:cNvSpPr>
            <a:spLocks noGrp="1"/>
          </p:cNvSpPr>
          <p:nvPr>
            <p:ph type="pic" sz="quarter" idx="18" hasCustomPrompt="1"/>
          </p:nvPr>
        </p:nvSpPr>
        <p:spPr>
          <a:xfrm>
            <a:off x="4495800" y="1851495"/>
            <a:ext cx="1097280" cy="1097280"/>
          </a:xfrm>
          <a:prstGeom prst="rect">
            <a:avLst/>
          </a:prstGeom>
        </p:spPr>
        <p:txBody>
          <a:bodyPr anchor="t" anchorCtr="0"/>
          <a:lstStyle>
            <a:lvl1pPr marL="0" indent="0" algn="ctr">
              <a:buNone/>
              <a:defRPr sz="1400" b="0" i="0">
                <a:solidFill>
                  <a:schemeClr val="tx1"/>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1" name="Picture Placeholder 9">
            <a:extLst>
              <a:ext uri="{FF2B5EF4-FFF2-40B4-BE49-F238E27FC236}">
                <a16:creationId xmlns:a16="http://schemas.microsoft.com/office/drawing/2014/main" id="{22D590E7-428A-4514-B26C-149B2C0FB91E}"/>
              </a:ext>
            </a:extLst>
          </p:cNvPr>
          <p:cNvSpPr>
            <a:spLocks noGrp="1"/>
          </p:cNvSpPr>
          <p:nvPr>
            <p:ph type="pic" sz="quarter" idx="19" hasCustomPrompt="1"/>
          </p:nvPr>
        </p:nvSpPr>
        <p:spPr>
          <a:xfrm>
            <a:off x="8382001" y="1851495"/>
            <a:ext cx="1097280" cy="1097280"/>
          </a:xfrm>
          <a:prstGeom prst="rect">
            <a:avLst/>
          </a:prstGeom>
        </p:spPr>
        <p:txBody>
          <a:bodyPr anchor="t" anchorCtr="0"/>
          <a:lstStyle>
            <a:lvl1pPr marL="0" indent="0" algn="ctr">
              <a:buNone/>
              <a:defRPr sz="1400" b="0" i="0">
                <a:solidFill>
                  <a:schemeClr val="tx1"/>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 name="Text Placeholder 6">
            <a:extLst>
              <a:ext uri="{FF2B5EF4-FFF2-40B4-BE49-F238E27FC236}">
                <a16:creationId xmlns:a16="http://schemas.microsoft.com/office/drawing/2014/main" id="{85C1CE6B-9EC8-905B-4A5C-361B3CC9C06A}"/>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pic>
        <p:nvPicPr>
          <p:cNvPr id="6" name="Picture 5" descr="A picture containing graphics, font, graphic design, typography&#10;&#10;Description automatically generated">
            <a:extLst>
              <a:ext uri="{FF2B5EF4-FFF2-40B4-BE49-F238E27FC236}">
                <a16:creationId xmlns:a16="http://schemas.microsoft.com/office/drawing/2014/main" id="{6C1995FB-6090-2FF1-6AA5-D4A836636F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14" name="Content Placeholder 9">
            <a:extLst>
              <a:ext uri="{FF2B5EF4-FFF2-40B4-BE49-F238E27FC236}">
                <a16:creationId xmlns:a16="http://schemas.microsoft.com/office/drawing/2014/main" id="{540B109A-86C8-ECA7-5B62-795C2D54EAF8}"/>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5" name="Slide Number Placeholder 2">
            <a:extLst>
              <a:ext uri="{FF2B5EF4-FFF2-40B4-BE49-F238E27FC236}">
                <a16:creationId xmlns:a16="http://schemas.microsoft.com/office/drawing/2014/main" id="{28F871D0-EEC2-B0AD-A72D-E9764F0FEE7C}"/>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Tree>
    <p:extLst>
      <p:ext uri="{BB962C8B-B14F-4D97-AF65-F5344CB8AC3E}">
        <p14:creationId xmlns:p14="http://schemas.microsoft.com/office/powerpoint/2010/main" val="565181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 Callout">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6612392B-63C0-2BCC-995E-6E092E38D317}"/>
              </a:ext>
            </a:extLst>
          </p:cNvPr>
          <p:cNvSpPr/>
          <p:nvPr userDrawn="1"/>
        </p:nvSpPr>
        <p:spPr>
          <a:xfrm>
            <a:off x="609597" y="1360721"/>
            <a:ext cx="7086604" cy="1310309"/>
          </a:xfrm>
          <a:prstGeom prst="roundRect">
            <a:avLst>
              <a:gd name="adj" fmla="val 14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a:ln>
                <a:noFill/>
              </a:ln>
              <a:solidFill>
                <a:srgbClr val="BACBFF"/>
              </a:solidFill>
              <a:effectLst/>
              <a:uLnTx/>
              <a:uFillTx/>
              <a:latin typeface="Marselis Pro" panose="02000503030000020004" pitchFamily="2" charset="77"/>
            </a:endParaRP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403369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a:t>Topic 1</a:t>
            </a:r>
          </a:p>
        </p:txBody>
      </p:sp>
      <p:sp>
        <p:nvSpPr>
          <p:cNvPr id="12" name="Text Placeholder 6">
            <a:extLst>
              <a:ext uri="{FF2B5EF4-FFF2-40B4-BE49-F238E27FC236}">
                <a16:creationId xmlns:a16="http://schemas.microsoft.com/office/drawing/2014/main" id="{5F267D1D-5685-4E51-B7DC-7C37162FD10A}"/>
              </a:ext>
            </a:extLst>
          </p:cNvPr>
          <p:cNvSpPr>
            <a:spLocks noGrp="1"/>
          </p:cNvSpPr>
          <p:nvPr>
            <p:ph type="body" sz="quarter" idx="16" hasCustomPrompt="1"/>
          </p:nvPr>
        </p:nvSpPr>
        <p:spPr>
          <a:xfrm>
            <a:off x="4495801" y="403369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a:t>Topic 2</a:t>
            </a:r>
          </a:p>
        </p:txBody>
      </p:sp>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8382003" y="403369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a:t>Topic 3</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09599" y="4546157"/>
            <a:ext cx="3200400" cy="794535"/>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4495801" y="4546157"/>
            <a:ext cx="3200400" cy="794535"/>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382003" y="4546157"/>
            <a:ext cx="3200400" cy="794535"/>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20" name="Text Placeholder 6">
            <a:extLst>
              <a:ext uri="{FF2B5EF4-FFF2-40B4-BE49-F238E27FC236}">
                <a16:creationId xmlns:a16="http://schemas.microsoft.com/office/drawing/2014/main" id="{221DCCFF-023B-4D62-916E-3C29DE5ECD43}"/>
              </a:ext>
            </a:extLst>
          </p:cNvPr>
          <p:cNvSpPr>
            <a:spLocks noGrp="1"/>
          </p:cNvSpPr>
          <p:nvPr>
            <p:ph type="body" sz="quarter" idx="23" hasCustomPrompt="1"/>
          </p:nvPr>
        </p:nvSpPr>
        <p:spPr>
          <a:xfrm>
            <a:off x="903779" y="1687261"/>
            <a:ext cx="6498239" cy="735496"/>
          </a:xfrm>
          <a:prstGeom prst="rect">
            <a:avLst/>
          </a:prstGeom>
        </p:spPr>
        <p:txBody>
          <a:bodyPr lIns="0" tIns="0" rIns="0" bIns="0" anchor="t" anchorCtr="0"/>
          <a:lstStyle>
            <a:lvl1pPr marL="0" indent="0" algn="l">
              <a:lnSpc>
                <a:spcPct val="100000"/>
              </a:lnSpc>
              <a:spcBef>
                <a:spcPts val="0"/>
              </a:spcBef>
              <a:buNone/>
              <a:defRPr sz="1400" b="0" cap="none" baseline="0">
                <a:solidFill>
                  <a:schemeClr val="tx1"/>
                </a:solidFill>
                <a:latin typeface="Marselis Pro"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 </a:t>
            </a:r>
            <a:r>
              <a:rPr lang="en-US" err="1"/>
              <a:t>venenatis</a:t>
            </a:r>
            <a:r>
              <a:rPr lang="en-US"/>
              <a:t>.</a:t>
            </a:r>
          </a:p>
        </p:txBody>
      </p:sp>
      <p:sp>
        <p:nvSpPr>
          <p:cNvPr id="2" name="Text Placeholder 6">
            <a:extLst>
              <a:ext uri="{FF2B5EF4-FFF2-40B4-BE49-F238E27FC236}">
                <a16:creationId xmlns:a16="http://schemas.microsoft.com/office/drawing/2014/main" id="{1AFEE2FC-4FB9-79BC-E9CF-41A31A0D0E2C}"/>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pic>
        <p:nvPicPr>
          <p:cNvPr id="6" name="Picture 5" descr="A picture containing graphics, font, graphic design, typography&#10;&#10;Description automatically generated">
            <a:extLst>
              <a:ext uri="{FF2B5EF4-FFF2-40B4-BE49-F238E27FC236}">
                <a16:creationId xmlns:a16="http://schemas.microsoft.com/office/drawing/2014/main" id="{7E2F7C81-12F9-5863-F723-A10FC63ACE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19" name="Picture Placeholder 9">
            <a:extLst>
              <a:ext uri="{FF2B5EF4-FFF2-40B4-BE49-F238E27FC236}">
                <a16:creationId xmlns:a16="http://schemas.microsoft.com/office/drawing/2014/main" id="{49F7BD07-7846-B570-A92A-E57D310F3074}"/>
              </a:ext>
            </a:extLst>
          </p:cNvPr>
          <p:cNvSpPr>
            <a:spLocks noGrp="1"/>
          </p:cNvSpPr>
          <p:nvPr>
            <p:ph type="pic" sz="quarter" idx="14" hasCustomPrompt="1"/>
          </p:nvPr>
        </p:nvSpPr>
        <p:spPr>
          <a:xfrm>
            <a:off x="609597" y="3018313"/>
            <a:ext cx="723441" cy="723441"/>
          </a:xfrm>
          <a:prstGeom prst="rect">
            <a:avLst/>
          </a:prstGeom>
        </p:spPr>
        <p:txBody>
          <a:bodyPr anchor="t" anchorCtr="0"/>
          <a:lstStyle>
            <a:lvl1pPr marL="0" indent="0" algn="ctr">
              <a:buNone/>
              <a:defRPr sz="1200" b="0" i="0">
                <a:solidFill>
                  <a:schemeClr val="tx1"/>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1" name="Picture Placeholder 9">
            <a:extLst>
              <a:ext uri="{FF2B5EF4-FFF2-40B4-BE49-F238E27FC236}">
                <a16:creationId xmlns:a16="http://schemas.microsoft.com/office/drawing/2014/main" id="{EEC5A3A7-1285-EB41-BEB0-C4358CF8D905}"/>
              </a:ext>
            </a:extLst>
          </p:cNvPr>
          <p:cNvSpPr>
            <a:spLocks noGrp="1"/>
          </p:cNvSpPr>
          <p:nvPr>
            <p:ph type="pic" sz="quarter" idx="18" hasCustomPrompt="1"/>
          </p:nvPr>
        </p:nvSpPr>
        <p:spPr>
          <a:xfrm>
            <a:off x="4495798" y="3018313"/>
            <a:ext cx="723441" cy="723441"/>
          </a:xfrm>
          <a:prstGeom prst="rect">
            <a:avLst/>
          </a:prstGeom>
        </p:spPr>
        <p:txBody>
          <a:bodyPr anchor="t" anchorCtr="0"/>
          <a:lstStyle>
            <a:lvl1pPr marL="0" indent="0" algn="ctr">
              <a:buNone/>
              <a:defRPr sz="1200" b="0" i="0">
                <a:solidFill>
                  <a:schemeClr val="tx1"/>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2" name="Picture Placeholder 9">
            <a:extLst>
              <a:ext uri="{FF2B5EF4-FFF2-40B4-BE49-F238E27FC236}">
                <a16:creationId xmlns:a16="http://schemas.microsoft.com/office/drawing/2014/main" id="{78DF3EBC-FC12-9EFE-EC58-701268FA9EB4}"/>
              </a:ext>
            </a:extLst>
          </p:cNvPr>
          <p:cNvSpPr>
            <a:spLocks noGrp="1"/>
          </p:cNvSpPr>
          <p:nvPr>
            <p:ph type="pic" sz="quarter" idx="19" hasCustomPrompt="1"/>
          </p:nvPr>
        </p:nvSpPr>
        <p:spPr>
          <a:xfrm>
            <a:off x="8382001" y="3018313"/>
            <a:ext cx="723441" cy="723441"/>
          </a:xfrm>
          <a:prstGeom prst="rect">
            <a:avLst/>
          </a:prstGeom>
        </p:spPr>
        <p:txBody>
          <a:bodyPr anchor="t" anchorCtr="0"/>
          <a:lstStyle>
            <a:lvl1pPr marL="0" indent="0" algn="ctr">
              <a:buNone/>
              <a:defRPr sz="1200" b="0" i="0">
                <a:solidFill>
                  <a:schemeClr val="tx1"/>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6" name="Content Placeholder 9">
            <a:extLst>
              <a:ext uri="{FF2B5EF4-FFF2-40B4-BE49-F238E27FC236}">
                <a16:creationId xmlns:a16="http://schemas.microsoft.com/office/drawing/2014/main" id="{FCD5C831-2D5B-3FD0-978E-0AF01F599A59}"/>
              </a:ext>
            </a:extLst>
          </p:cNvPr>
          <p:cNvSpPr>
            <a:spLocks noGrp="1"/>
          </p:cNvSpPr>
          <p:nvPr>
            <p:ph sz="quarter" idx="24"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27" name="Slide Number Placeholder 2">
            <a:extLst>
              <a:ext uri="{FF2B5EF4-FFF2-40B4-BE49-F238E27FC236}">
                <a16:creationId xmlns:a16="http://schemas.microsoft.com/office/drawing/2014/main" id="{B0C00B0C-976A-8CFB-E997-64415BADCBF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Tree>
    <p:extLst>
      <p:ext uri="{BB962C8B-B14F-4D97-AF65-F5344CB8AC3E}">
        <p14:creationId xmlns:p14="http://schemas.microsoft.com/office/powerpoint/2010/main" val="561248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cons + Content (4 Col)">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2D7A362-EC12-430E-A2F0-23F3DE5BA0A2}"/>
              </a:ext>
            </a:extLst>
          </p:cNvPr>
          <p:cNvSpPr>
            <a:spLocks noGrp="1"/>
          </p:cNvSpPr>
          <p:nvPr>
            <p:ph type="pic" sz="quarter" idx="14" hasCustomPrompt="1"/>
          </p:nvPr>
        </p:nvSpPr>
        <p:spPr>
          <a:xfrm>
            <a:off x="609599" y="2005545"/>
            <a:ext cx="1188720" cy="1188720"/>
          </a:xfrm>
          <a:prstGeom prst="rect">
            <a:avLst/>
          </a:prstGeom>
        </p:spPr>
        <p:txBody>
          <a:bodyPr anchor="t" anchorCtr="0"/>
          <a:lstStyle>
            <a:lvl1pPr marL="0" indent="0" algn="ctr">
              <a:buNone/>
              <a:defRPr sz="1400" b="0" i="0">
                <a:solidFill>
                  <a:schemeClr val="tx1"/>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3583050"/>
            <a:ext cx="2286000" cy="306562"/>
          </a:xfrm>
          <a:prstGeom prst="rect">
            <a:avLst/>
          </a:prstGeom>
        </p:spPr>
        <p:txBody>
          <a:bodyPr lIns="0" tIns="0" rIns="0" bIns="0" anchor="t" anchorCtr="0"/>
          <a:lstStyle>
            <a:lvl1pPr marL="0" indent="0" algn="l">
              <a:lnSpc>
                <a:spcPct val="100000"/>
              </a:lnSpc>
              <a:spcBef>
                <a:spcPts val="0"/>
              </a:spcBef>
              <a:buNone/>
              <a:defRPr sz="2000" b="0" i="0" cap="none" baseline="0">
                <a:solidFill>
                  <a:schemeClr val="tx1"/>
                </a:solidFill>
                <a:latin typeface="Marselis Pro" panose="02000503030000020004" pitchFamily="2" charset="77"/>
                <a:cs typeface="Calibri" panose="020F0502020204030204" pitchFamily="34" charset="0"/>
              </a:defRPr>
            </a:lvl1pPr>
          </a:lstStyle>
          <a:p>
            <a:pPr lvl="0"/>
            <a:r>
              <a:rPr lang="en-US"/>
              <a:t>Topic 1</a:t>
            </a:r>
          </a:p>
        </p:txBody>
      </p:sp>
      <p:sp>
        <p:nvSpPr>
          <p:cNvPr id="12" name="Text Placeholder 6">
            <a:extLst>
              <a:ext uri="{FF2B5EF4-FFF2-40B4-BE49-F238E27FC236}">
                <a16:creationId xmlns:a16="http://schemas.microsoft.com/office/drawing/2014/main" id="{5F267D1D-5685-4E51-B7DC-7C37162FD10A}"/>
              </a:ext>
            </a:extLst>
          </p:cNvPr>
          <p:cNvSpPr>
            <a:spLocks noGrp="1"/>
          </p:cNvSpPr>
          <p:nvPr>
            <p:ph type="body" sz="quarter" idx="16" hasCustomPrompt="1"/>
          </p:nvPr>
        </p:nvSpPr>
        <p:spPr>
          <a:xfrm>
            <a:off x="3417321" y="3583050"/>
            <a:ext cx="2286000" cy="306562"/>
          </a:xfrm>
          <a:prstGeom prst="rect">
            <a:avLst/>
          </a:prstGeom>
        </p:spPr>
        <p:txBody>
          <a:bodyPr lIns="0" tIns="0" rIns="0" bIns="0" anchor="t" anchorCtr="0"/>
          <a:lstStyle>
            <a:lvl1pPr marL="0" indent="0" algn="l">
              <a:lnSpc>
                <a:spcPct val="100000"/>
              </a:lnSpc>
              <a:spcBef>
                <a:spcPts val="0"/>
              </a:spcBef>
              <a:buNone/>
              <a:defRPr sz="2000" b="0" i="0" cap="none" baseline="0">
                <a:solidFill>
                  <a:schemeClr val="tx1"/>
                </a:solidFill>
                <a:latin typeface="Marselis Pro" panose="02000503030000020004" pitchFamily="2" charset="77"/>
                <a:cs typeface="Calibri" panose="020F0502020204030204" pitchFamily="34" charset="0"/>
              </a:defRPr>
            </a:lvl1pPr>
          </a:lstStyle>
          <a:p>
            <a:pPr lvl="0"/>
            <a:r>
              <a:rPr lang="en-US"/>
              <a:t>Topic 2</a:t>
            </a:r>
          </a:p>
        </p:txBody>
      </p:sp>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6225043" y="3583050"/>
            <a:ext cx="2286000" cy="306562"/>
          </a:xfrm>
          <a:prstGeom prst="rect">
            <a:avLst/>
          </a:prstGeom>
        </p:spPr>
        <p:txBody>
          <a:bodyPr lIns="0" tIns="0" rIns="0" bIns="0" anchor="t" anchorCtr="0"/>
          <a:lstStyle>
            <a:lvl1pPr marL="0" indent="0" algn="l">
              <a:lnSpc>
                <a:spcPct val="100000"/>
              </a:lnSpc>
              <a:spcBef>
                <a:spcPts val="0"/>
              </a:spcBef>
              <a:buNone/>
              <a:defRPr sz="2000" b="0" i="0" cap="none" baseline="0">
                <a:solidFill>
                  <a:schemeClr val="tx1"/>
                </a:solidFill>
                <a:latin typeface="Marselis Pro" panose="02000503030000020004" pitchFamily="2" charset="77"/>
                <a:cs typeface="Calibri" panose="020F0502020204030204" pitchFamily="34" charset="0"/>
              </a:defRPr>
            </a:lvl1pPr>
          </a:lstStyle>
          <a:p>
            <a:pPr lvl="0"/>
            <a:r>
              <a:rPr lang="en-US"/>
              <a:t>Topic 3</a:t>
            </a:r>
          </a:p>
        </p:txBody>
      </p:sp>
      <p:sp>
        <p:nvSpPr>
          <p:cNvPr id="14" name="Picture Placeholder 9">
            <a:extLst>
              <a:ext uri="{FF2B5EF4-FFF2-40B4-BE49-F238E27FC236}">
                <a16:creationId xmlns:a16="http://schemas.microsoft.com/office/drawing/2014/main" id="{ACC081F5-F757-4FE8-84C2-498C9EED9589}"/>
              </a:ext>
            </a:extLst>
          </p:cNvPr>
          <p:cNvSpPr>
            <a:spLocks noGrp="1"/>
          </p:cNvSpPr>
          <p:nvPr>
            <p:ph type="pic" sz="quarter" idx="18" hasCustomPrompt="1"/>
          </p:nvPr>
        </p:nvSpPr>
        <p:spPr>
          <a:xfrm>
            <a:off x="3417321" y="2005545"/>
            <a:ext cx="1188720" cy="1188720"/>
          </a:xfrm>
          <a:prstGeom prst="rect">
            <a:avLst/>
          </a:prstGeom>
        </p:spPr>
        <p:txBody>
          <a:bodyPr anchor="t" anchorCtr="0"/>
          <a:lstStyle>
            <a:lvl1pPr marL="0" indent="0" algn="ctr">
              <a:buNone/>
              <a:defRPr sz="1400" b="0" i="0">
                <a:solidFill>
                  <a:schemeClr val="tx1"/>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15" name="Picture Placeholder 9">
            <a:extLst>
              <a:ext uri="{FF2B5EF4-FFF2-40B4-BE49-F238E27FC236}">
                <a16:creationId xmlns:a16="http://schemas.microsoft.com/office/drawing/2014/main" id="{89907481-C028-4D5B-AB76-27517A46DDC0}"/>
              </a:ext>
            </a:extLst>
          </p:cNvPr>
          <p:cNvSpPr>
            <a:spLocks noGrp="1"/>
          </p:cNvSpPr>
          <p:nvPr>
            <p:ph type="pic" sz="quarter" idx="19" hasCustomPrompt="1"/>
          </p:nvPr>
        </p:nvSpPr>
        <p:spPr>
          <a:xfrm>
            <a:off x="6225043" y="2005545"/>
            <a:ext cx="1188720" cy="1188720"/>
          </a:xfrm>
          <a:prstGeom prst="rect">
            <a:avLst/>
          </a:prstGeom>
        </p:spPr>
        <p:txBody>
          <a:bodyPr anchor="t" anchorCtr="0"/>
          <a:lstStyle>
            <a:lvl1pPr marL="0" indent="0" algn="ctr">
              <a:buNone/>
              <a:defRPr sz="1400" b="0" i="0">
                <a:solidFill>
                  <a:schemeClr val="tx1"/>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09599" y="4095517"/>
            <a:ext cx="22860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3417321" y="4095517"/>
            <a:ext cx="22860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6225043" y="4095517"/>
            <a:ext cx="22860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19" name="Text Placeholder 6">
            <a:extLst>
              <a:ext uri="{FF2B5EF4-FFF2-40B4-BE49-F238E27FC236}">
                <a16:creationId xmlns:a16="http://schemas.microsoft.com/office/drawing/2014/main" id="{5B8BCC22-7695-4044-9EFB-486CDF28F839}"/>
              </a:ext>
            </a:extLst>
          </p:cNvPr>
          <p:cNvSpPr>
            <a:spLocks noGrp="1"/>
          </p:cNvSpPr>
          <p:nvPr>
            <p:ph type="body" sz="quarter" idx="23" hasCustomPrompt="1"/>
          </p:nvPr>
        </p:nvSpPr>
        <p:spPr>
          <a:xfrm>
            <a:off x="9296399" y="3583050"/>
            <a:ext cx="2286000" cy="306562"/>
          </a:xfrm>
          <a:prstGeom prst="rect">
            <a:avLst/>
          </a:prstGeom>
        </p:spPr>
        <p:txBody>
          <a:bodyPr lIns="0" tIns="0" rIns="0" bIns="0" anchor="t" anchorCtr="0"/>
          <a:lstStyle>
            <a:lvl1pPr marL="0" indent="0" algn="l">
              <a:lnSpc>
                <a:spcPct val="100000"/>
              </a:lnSpc>
              <a:spcBef>
                <a:spcPts val="0"/>
              </a:spcBef>
              <a:buNone/>
              <a:defRPr sz="2000" b="0" i="0" cap="none" baseline="0">
                <a:solidFill>
                  <a:schemeClr val="tx1"/>
                </a:solidFill>
                <a:latin typeface="Marselis Pro" panose="02000503030000020004" pitchFamily="2" charset="77"/>
                <a:cs typeface="Calibri" panose="020F0502020204030204" pitchFamily="34" charset="0"/>
              </a:defRPr>
            </a:lvl1pPr>
          </a:lstStyle>
          <a:p>
            <a:pPr lvl="0"/>
            <a:r>
              <a:rPr lang="en-US"/>
              <a:t>Topic 4</a:t>
            </a:r>
          </a:p>
        </p:txBody>
      </p:sp>
      <p:sp>
        <p:nvSpPr>
          <p:cNvPr id="20" name="Text Placeholder 6">
            <a:extLst>
              <a:ext uri="{FF2B5EF4-FFF2-40B4-BE49-F238E27FC236}">
                <a16:creationId xmlns:a16="http://schemas.microsoft.com/office/drawing/2014/main" id="{97CC8AE6-AE55-401C-83F8-9048193C7821}"/>
              </a:ext>
            </a:extLst>
          </p:cNvPr>
          <p:cNvSpPr>
            <a:spLocks noGrp="1"/>
          </p:cNvSpPr>
          <p:nvPr>
            <p:ph type="body" sz="quarter" idx="24" hasCustomPrompt="1"/>
          </p:nvPr>
        </p:nvSpPr>
        <p:spPr>
          <a:xfrm>
            <a:off x="9296399" y="4095517"/>
            <a:ext cx="22860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21" name="Picture Placeholder 9">
            <a:extLst>
              <a:ext uri="{FF2B5EF4-FFF2-40B4-BE49-F238E27FC236}">
                <a16:creationId xmlns:a16="http://schemas.microsoft.com/office/drawing/2014/main" id="{A28A841E-B8F7-493E-8ED6-EAEC848B1352}"/>
              </a:ext>
            </a:extLst>
          </p:cNvPr>
          <p:cNvSpPr>
            <a:spLocks noGrp="1"/>
          </p:cNvSpPr>
          <p:nvPr>
            <p:ph type="pic" sz="quarter" idx="25" hasCustomPrompt="1"/>
          </p:nvPr>
        </p:nvSpPr>
        <p:spPr>
          <a:xfrm>
            <a:off x="9296399" y="2005545"/>
            <a:ext cx="1188720" cy="1188720"/>
          </a:xfrm>
          <a:prstGeom prst="rect">
            <a:avLst/>
          </a:prstGeom>
        </p:spPr>
        <p:txBody>
          <a:bodyPr anchor="t" anchorCtr="0"/>
          <a:lstStyle>
            <a:lvl1pPr marL="0" indent="0" algn="ctr">
              <a:buNone/>
              <a:defRPr sz="1400" b="0" i="0">
                <a:solidFill>
                  <a:schemeClr val="tx1"/>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 name="Text Placeholder 6">
            <a:extLst>
              <a:ext uri="{FF2B5EF4-FFF2-40B4-BE49-F238E27FC236}">
                <a16:creationId xmlns:a16="http://schemas.microsoft.com/office/drawing/2014/main" id="{02856E91-C720-038A-F4C0-79E30DDE0B6A}"/>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pic>
        <p:nvPicPr>
          <p:cNvPr id="6" name="Picture 5" descr="A picture containing graphics, font, graphic design, typography&#10;&#10;Description automatically generated">
            <a:extLst>
              <a:ext uri="{FF2B5EF4-FFF2-40B4-BE49-F238E27FC236}">
                <a16:creationId xmlns:a16="http://schemas.microsoft.com/office/drawing/2014/main" id="{E0D6C20B-1F83-5D0A-D446-11C1336DED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27" name="Content Placeholder 9">
            <a:extLst>
              <a:ext uri="{FF2B5EF4-FFF2-40B4-BE49-F238E27FC236}">
                <a16:creationId xmlns:a16="http://schemas.microsoft.com/office/drawing/2014/main" id="{5460142C-CDB9-F3DE-089F-62A6A63B3911}"/>
              </a:ext>
            </a:extLst>
          </p:cNvPr>
          <p:cNvSpPr>
            <a:spLocks noGrp="1"/>
          </p:cNvSpPr>
          <p:nvPr>
            <p:ph sz="quarter" idx="26"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28" name="Slide Number Placeholder 2">
            <a:extLst>
              <a:ext uri="{FF2B5EF4-FFF2-40B4-BE49-F238E27FC236}">
                <a16:creationId xmlns:a16="http://schemas.microsoft.com/office/drawing/2014/main" id="{07C02B0C-771D-C18A-0108-4E00791451D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Tree>
    <p:extLst>
      <p:ext uri="{BB962C8B-B14F-4D97-AF65-F5344CB8AC3E}">
        <p14:creationId xmlns:p14="http://schemas.microsoft.com/office/powerpoint/2010/main" val="8630598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Icons (Tiles)">
    <p:spTree>
      <p:nvGrpSpPr>
        <p:cNvPr id="1" name=""/>
        <p:cNvGrpSpPr/>
        <p:nvPr/>
      </p:nvGrpSpPr>
      <p:grpSpPr>
        <a:xfrm>
          <a:off x="0" y="0"/>
          <a:ext cx="0" cy="0"/>
          <a:chOff x="0" y="0"/>
          <a:chExt cx="0" cy="0"/>
        </a:xfrm>
      </p:grpSpPr>
      <p:sp>
        <p:nvSpPr>
          <p:cNvPr id="20" name="Text Placeholder 6">
            <a:extLst>
              <a:ext uri="{FF2B5EF4-FFF2-40B4-BE49-F238E27FC236}">
                <a16:creationId xmlns:a16="http://schemas.microsoft.com/office/drawing/2014/main" id="{819EBE70-82C1-4D31-BB2B-69C6334160E1}"/>
              </a:ext>
            </a:extLst>
          </p:cNvPr>
          <p:cNvSpPr>
            <a:spLocks noGrp="1"/>
          </p:cNvSpPr>
          <p:nvPr>
            <p:ph type="body" sz="quarter" idx="32" hasCustomPrompt="1"/>
          </p:nvPr>
        </p:nvSpPr>
        <p:spPr>
          <a:xfrm>
            <a:off x="609599" y="3179028"/>
            <a:ext cx="5486401" cy="1760720"/>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31" name="Text Placeholder 6">
            <a:extLst>
              <a:ext uri="{FF2B5EF4-FFF2-40B4-BE49-F238E27FC236}">
                <a16:creationId xmlns:a16="http://schemas.microsoft.com/office/drawing/2014/main" id="{882E6D4A-9C01-4214-9D39-4AA9832CBD72}"/>
              </a:ext>
            </a:extLst>
          </p:cNvPr>
          <p:cNvSpPr>
            <a:spLocks noGrp="1"/>
          </p:cNvSpPr>
          <p:nvPr>
            <p:ph type="body" sz="quarter" idx="27" hasCustomPrompt="1"/>
          </p:nvPr>
        </p:nvSpPr>
        <p:spPr>
          <a:xfrm>
            <a:off x="6856475" y="875994"/>
            <a:ext cx="2286000" cy="2286000"/>
          </a:xfrm>
          <a:prstGeom prst="roundRect">
            <a:avLst>
              <a:gd name="adj" fmla="val 8406"/>
            </a:avLst>
          </a:prstGeom>
          <a:noFill/>
          <a:ln w="12700">
            <a:solidFill>
              <a:schemeClr val="tx1"/>
            </a:solidFill>
          </a:ln>
        </p:spPr>
        <p:txBody>
          <a:bodyPr lIns="182880" tIns="1260000" rIns="182880" bIns="0" anchor="t" anchorCtr="0"/>
          <a:lstStyle>
            <a:lvl1pPr marL="0" indent="0" algn="ctr">
              <a:lnSpc>
                <a:spcPct val="100000"/>
              </a:lnSpc>
              <a:spcBef>
                <a:spcPts val="0"/>
              </a:spcBef>
              <a:buNone/>
              <a:defRPr sz="1400" b="0" cap="none" baseline="0">
                <a:solidFill>
                  <a:schemeClr val="tx1"/>
                </a:solidFill>
                <a:latin typeface="Marselis Pro"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endParaRPr lang="en-US"/>
          </a:p>
        </p:txBody>
      </p:sp>
      <p:sp>
        <p:nvSpPr>
          <p:cNvPr id="32" name="Text Placeholder 6">
            <a:extLst>
              <a:ext uri="{FF2B5EF4-FFF2-40B4-BE49-F238E27FC236}">
                <a16:creationId xmlns:a16="http://schemas.microsoft.com/office/drawing/2014/main" id="{28559B5A-87AC-465D-ACAE-7B84D3072FA8}"/>
              </a:ext>
            </a:extLst>
          </p:cNvPr>
          <p:cNvSpPr>
            <a:spLocks noGrp="1"/>
          </p:cNvSpPr>
          <p:nvPr>
            <p:ph type="body" sz="quarter" idx="28" hasCustomPrompt="1"/>
          </p:nvPr>
        </p:nvSpPr>
        <p:spPr>
          <a:xfrm>
            <a:off x="9302266" y="876484"/>
            <a:ext cx="2286000" cy="2286000"/>
          </a:xfrm>
          <a:prstGeom prst="roundRect">
            <a:avLst>
              <a:gd name="adj" fmla="val 6667"/>
            </a:avLst>
          </a:prstGeom>
          <a:noFill/>
          <a:ln w="12700">
            <a:solidFill>
              <a:schemeClr val="tx1"/>
            </a:solidFill>
          </a:ln>
        </p:spPr>
        <p:txBody>
          <a:bodyPr lIns="182880" tIns="1260000" rIns="182880" bIns="0" anchor="t" anchorCtr="0"/>
          <a:lstStyle>
            <a:lvl1pPr marL="0" indent="0" algn="ctr">
              <a:lnSpc>
                <a:spcPct val="100000"/>
              </a:lnSpc>
              <a:spcBef>
                <a:spcPts val="0"/>
              </a:spcBef>
              <a:buNone/>
              <a:defRPr sz="1400" b="0" cap="none" baseline="0">
                <a:solidFill>
                  <a:schemeClr val="tx1"/>
                </a:solidFill>
                <a:latin typeface="Marselis Pro"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endParaRPr lang="en-US"/>
          </a:p>
        </p:txBody>
      </p:sp>
      <p:sp>
        <p:nvSpPr>
          <p:cNvPr id="15" name="Picture Placeholder 9">
            <a:extLst>
              <a:ext uri="{FF2B5EF4-FFF2-40B4-BE49-F238E27FC236}">
                <a16:creationId xmlns:a16="http://schemas.microsoft.com/office/drawing/2014/main" id="{89907481-C028-4D5B-AB76-27517A46DDC0}"/>
              </a:ext>
            </a:extLst>
          </p:cNvPr>
          <p:cNvSpPr>
            <a:spLocks noGrp="1"/>
          </p:cNvSpPr>
          <p:nvPr>
            <p:ph type="pic" sz="quarter" idx="19" hasCustomPrompt="1"/>
          </p:nvPr>
        </p:nvSpPr>
        <p:spPr>
          <a:xfrm>
            <a:off x="7679435" y="1249190"/>
            <a:ext cx="640080" cy="640080"/>
          </a:xfrm>
          <a:prstGeom prst="rect">
            <a:avLst/>
          </a:prstGeom>
        </p:spPr>
        <p:txBody>
          <a:bodyPr anchor="t" anchorCtr="0"/>
          <a:lstStyle>
            <a:lvl1pPr marL="0" indent="0" algn="ctr">
              <a:buNone/>
              <a:defRPr sz="1000" b="0" i="0">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1" name="Picture Placeholder 9">
            <a:extLst>
              <a:ext uri="{FF2B5EF4-FFF2-40B4-BE49-F238E27FC236}">
                <a16:creationId xmlns:a16="http://schemas.microsoft.com/office/drawing/2014/main" id="{A28A841E-B8F7-493E-8ED6-EAEC848B1352}"/>
              </a:ext>
            </a:extLst>
          </p:cNvPr>
          <p:cNvSpPr>
            <a:spLocks noGrp="1"/>
          </p:cNvSpPr>
          <p:nvPr>
            <p:ph type="pic" sz="quarter" idx="25" hasCustomPrompt="1"/>
          </p:nvPr>
        </p:nvSpPr>
        <p:spPr>
          <a:xfrm>
            <a:off x="10125226" y="1249190"/>
            <a:ext cx="640080" cy="640080"/>
          </a:xfrm>
          <a:prstGeom prst="rect">
            <a:avLst/>
          </a:prstGeom>
        </p:spPr>
        <p:txBody>
          <a:bodyPr anchor="t" anchorCtr="0"/>
          <a:lstStyle>
            <a:lvl1pPr marL="0" indent="0" algn="ctr">
              <a:buNone/>
              <a:defRPr sz="1000" b="0" i="0">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4" name="Text Placeholder 6">
            <a:extLst>
              <a:ext uri="{FF2B5EF4-FFF2-40B4-BE49-F238E27FC236}">
                <a16:creationId xmlns:a16="http://schemas.microsoft.com/office/drawing/2014/main" id="{90473305-44DF-46C1-A085-53B0C49C09B7}"/>
              </a:ext>
            </a:extLst>
          </p:cNvPr>
          <p:cNvSpPr>
            <a:spLocks noGrp="1"/>
          </p:cNvSpPr>
          <p:nvPr>
            <p:ph type="body" sz="quarter" idx="33" hasCustomPrompt="1"/>
          </p:nvPr>
        </p:nvSpPr>
        <p:spPr>
          <a:xfrm>
            <a:off x="6857649" y="3322810"/>
            <a:ext cx="2286000" cy="2286000"/>
          </a:xfrm>
          <a:prstGeom prst="roundRect">
            <a:avLst>
              <a:gd name="adj" fmla="val 7537"/>
            </a:avLst>
          </a:prstGeom>
          <a:noFill/>
          <a:ln w="12700">
            <a:solidFill>
              <a:schemeClr val="tx1"/>
            </a:solidFill>
          </a:ln>
        </p:spPr>
        <p:txBody>
          <a:bodyPr lIns="182880" tIns="1260000" rIns="182880" bIns="0" anchor="t" anchorCtr="0"/>
          <a:lstStyle>
            <a:lvl1pPr marL="0" indent="0" algn="ctr">
              <a:buNone/>
              <a:defRPr lang="en-US" sz="1400" b="0" cap="none" baseline="0" dirty="0">
                <a:latin typeface="Marselis Pro"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endParaRPr lang="en-US"/>
          </a:p>
        </p:txBody>
      </p:sp>
      <p:sp>
        <p:nvSpPr>
          <p:cNvPr id="25" name="Text Placeholder 6">
            <a:extLst>
              <a:ext uri="{FF2B5EF4-FFF2-40B4-BE49-F238E27FC236}">
                <a16:creationId xmlns:a16="http://schemas.microsoft.com/office/drawing/2014/main" id="{C5BC255B-677D-4BA3-A201-ABA3F6AC9C37}"/>
              </a:ext>
            </a:extLst>
          </p:cNvPr>
          <p:cNvSpPr>
            <a:spLocks noGrp="1"/>
          </p:cNvSpPr>
          <p:nvPr>
            <p:ph type="body" sz="quarter" idx="34" hasCustomPrompt="1"/>
          </p:nvPr>
        </p:nvSpPr>
        <p:spPr>
          <a:xfrm>
            <a:off x="9303440" y="3323300"/>
            <a:ext cx="2286000" cy="2286000"/>
          </a:xfrm>
          <a:prstGeom prst="roundRect">
            <a:avLst>
              <a:gd name="adj" fmla="val 7537"/>
            </a:avLst>
          </a:prstGeom>
          <a:noFill/>
          <a:ln w="12700">
            <a:solidFill>
              <a:schemeClr val="tx1"/>
            </a:solidFill>
          </a:ln>
        </p:spPr>
        <p:txBody>
          <a:bodyPr lIns="182880" tIns="1260000" rIns="182880" bIns="0" anchor="t" anchorCtr="0"/>
          <a:lstStyle>
            <a:lvl1pPr marL="0" indent="0" algn="ctr">
              <a:lnSpc>
                <a:spcPct val="100000"/>
              </a:lnSpc>
              <a:spcBef>
                <a:spcPts val="0"/>
              </a:spcBef>
              <a:buNone/>
              <a:defRPr sz="1400" b="0" cap="none" baseline="0">
                <a:solidFill>
                  <a:schemeClr val="tx1"/>
                </a:solidFill>
                <a:latin typeface="Marselis Pro"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endParaRPr lang="en-US"/>
          </a:p>
        </p:txBody>
      </p:sp>
      <p:sp>
        <p:nvSpPr>
          <p:cNvPr id="26" name="Picture Placeholder 9">
            <a:extLst>
              <a:ext uri="{FF2B5EF4-FFF2-40B4-BE49-F238E27FC236}">
                <a16:creationId xmlns:a16="http://schemas.microsoft.com/office/drawing/2014/main" id="{46FC1CD4-A479-4F47-B4F8-5BCB86266B90}"/>
              </a:ext>
            </a:extLst>
          </p:cNvPr>
          <p:cNvSpPr>
            <a:spLocks noGrp="1"/>
          </p:cNvSpPr>
          <p:nvPr>
            <p:ph type="pic" sz="quarter" idx="35" hasCustomPrompt="1"/>
          </p:nvPr>
        </p:nvSpPr>
        <p:spPr>
          <a:xfrm>
            <a:off x="7679435" y="3696006"/>
            <a:ext cx="640080" cy="640080"/>
          </a:xfrm>
          <a:prstGeom prst="rect">
            <a:avLst/>
          </a:prstGeom>
        </p:spPr>
        <p:txBody>
          <a:bodyPr anchor="t" anchorCtr="0"/>
          <a:lstStyle>
            <a:lvl1pPr marL="0" indent="0" algn="ctr">
              <a:buNone/>
              <a:defRPr sz="1000" b="0" i="0">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7" name="Picture Placeholder 9">
            <a:extLst>
              <a:ext uri="{FF2B5EF4-FFF2-40B4-BE49-F238E27FC236}">
                <a16:creationId xmlns:a16="http://schemas.microsoft.com/office/drawing/2014/main" id="{2EBA79B4-6E67-48EA-80CC-7EFCEEEA55C2}"/>
              </a:ext>
            </a:extLst>
          </p:cNvPr>
          <p:cNvSpPr>
            <a:spLocks noGrp="1"/>
          </p:cNvSpPr>
          <p:nvPr>
            <p:ph type="pic" sz="quarter" idx="36" hasCustomPrompt="1"/>
          </p:nvPr>
        </p:nvSpPr>
        <p:spPr>
          <a:xfrm>
            <a:off x="10119863" y="3696006"/>
            <a:ext cx="640080" cy="640080"/>
          </a:xfrm>
          <a:prstGeom prst="rect">
            <a:avLst/>
          </a:prstGeom>
        </p:spPr>
        <p:txBody>
          <a:bodyPr anchor="t" anchorCtr="0"/>
          <a:lstStyle>
            <a:lvl1pPr marL="0" indent="0" algn="ctr">
              <a:buNone/>
              <a:defRPr sz="1000" b="0" i="0">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 name="Text Placeholder 6">
            <a:extLst>
              <a:ext uri="{FF2B5EF4-FFF2-40B4-BE49-F238E27FC236}">
                <a16:creationId xmlns:a16="http://schemas.microsoft.com/office/drawing/2014/main" id="{02742676-3F32-C70B-CDFF-B977F76627A1}"/>
              </a:ext>
            </a:extLst>
          </p:cNvPr>
          <p:cNvSpPr>
            <a:spLocks noGrp="1"/>
          </p:cNvSpPr>
          <p:nvPr>
            <p:ph type="body" sz="quarter" idx="11" hasCustomPrompt="1"/>
          </p:nvPr>
        </p:nvSpPr>
        <p:spPr>
          <a:xfrm>
            <a:off x="609599" y="2018994"/>
            <a:ext cx="5486401" cy="838843"/>
          </a:xfrm>
          <a:prstGeom prst="rect">
            <a:avLst/>
          </a:prstGeom>
        </p:spPr>
        <p:txBody>
          <a:bodyPr lIns="0" tIns="0" rIns="0" bIns="0" anchor="b"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pic>
        <p:nvPicPr>
          <p:cNvPr id="5" name="Picture 4" descr="A picture containing graphics, font, graphic design, typography&#10;&#10;Description automatically generated">
            <a:extLst>
              <a:ext uri="{FF2B5EF4-FFF2-40B4-BE49-F238E27FC236}">
                <a16:creationId xmlns:a16="http://schemas.microsoft.com/office/drawing/2014/main" id="{0C092B77-B6F6-CD0D-040C-CDAFF3A2A0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9" name="Content Placeholder 9">
            <a:extLst>
              <a:ext uri="{FF2B5EF4-FFF2-40B4-BE49-F238E27FC236}">
                <a16:creationId xmlns:a16="http://schemas.microsoft.com/office/drawing/2014/main" id="{CB806FDC-7503-96A5-838B-44213D56894B}"/>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0" name="Slide Number Placeholder 2">
            <a:extLst>
              <a:ext uri="{FF2B5EF4-FFF2-40B4-BE49-F238E27FC236}">
                <a16:creationId xmlns:a16="http://schemas.microsoft.com/office/drawing/2014/main" id="{8CA6D49E-4C1C-6E50-5258-DA952228613B}"/>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Tree>
    <p:extLst>
      <p:ext uri="{BB962C8B-B14F-4D97-AF65-F5344CB8AC3E}">
        <p14:creationId xmlns:p14="http://schemas.microsoft.com/office/powerpoint/2010/main" val="124165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omparison">
    <p:spTree>
      <p:nvGrpSpPr>
        <p:cNvPr id="1" name=""/>
        <p:cNvGrpSpPr/>
        <p:nvPr/>
      </p:nvGrpSpPr>
      <p:grpSpPr>
        <a:xfrm>
          <a:off x="0" y="0"/>
          <a:ext cx="0" cy="0"/>
          <a:chOff x="0" y="0"/>
          <a:chExt cx="0" cy="0"/>
        </a:xfrm>
      </p:grpSpPr>
      <p:sp>
        <p:nvSpPr>
          <p:cNvPr id="32" name="Text Placeholder 6">
            <a:extLst>
              <a:ext uri="{FF2B5EF4-FFF2-40B4-BE49-F238E27FC236}">
                <a16:creationId xmlns:a16="http://schemas.microsoft.com/office/drawing/2014/main" id="{A844BD07-C352-49AC-AB93-9D448F49547D}"/>
              </a:ext>
            </a:extLst>
          </p:cNvPr>
          <p:cNvSpPr>
            <a:spLocks noGrp="1"/>
          </p:cNvSpPr>
          <p:nvPr>
            <p:ph type="body" sz="quarter" idx="26" hasCustomPrompt="1"/>
          </p:nvPr>
        </p:nvSpPr>
        <p:spPr>
          <a:xfrm>
            <a:off x="609598" y="1801555"/>
            <a:ext cx="2286000" cy="3721437"/>
          </a:xfrm>
          <a:prstGeom prst="roundRect">
            <a:avLst>
              <a:gd name="adj" fmla="val 6195"/>
            </a:avLst>
          </a:prstGeom>
          <a:noFill/>
          <a:ln>
            <a:solidFill>
              <a:schemeClr val="tx1"/>
            </a:solidFill>
          </a:ln>
        </p:spPr>
        <p:txBody>
          <a:bodyPr lIns="108000" tIns="360000" rIns="108000" bIns="0" anchor="t" anchorCtr="0"/>
          <a:lstStyle>
            <a:lvl1pPr marL="0" marR="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sz="1400" b="1" cap="none" baseline="0">
                <a:solidFill>
                  <a:schemeClr val="tx1"/>
                </a:solidFill>
                <a:latin typeface="Marselis Pro" panose="02000503030000020004" pitchFamily="2" charset="77"/>
                <a:cs typeface="Calibri" panose="020F0502020204030204" pitchFamily="34" charset="0"/>
              </a:defRPr>
            </a:lvl1pPr>
          </a:lstStyle>
          <a:p>
            <a:pPr lvl="0"/>
            <a:r>
              <a:rPr lang="en-US"/>
              <a:t>Lorem ipsum dolor</a:t>
            </a:r>
          </a:p>
        </p:txBody>
      </p:sp>
      <p:sp>
        <p:nvSpPr>
          <p:cNvPr id="47" name="Text Placeholder 6">
            <a:extLst>
              <a:ext uri="{FF2B5EF4-FFF2-40B4-BE49-F238E27FC236}">
                <a16:creationId xmlns:a16="http://schemas.microsoft.com/office/drawing/2014/main" id="{806A5D87-9F9A-4470-A73E-DF65ADDBF70E}"/>
              </a:ext>
            </a:extLst>
          </p:cNvPr>
          <p:cNvSpPr>
            <a:spLocks noGrp="1"/>
          </p:cNvSpPr>
          <p:nvPr>
            <p:ph type="body" sz="quarter" idx="29" hasCustomPrompt="1"/>
          </p:nvPr>
        </p:nvSpPr>
        <p:spPr>
          <a:xfrm>
            <a:off x="800097" y="2721776"/>
            <a:ext cx="1905002" cy="2163564"/>
          </a:xfrm>
          <a:prstGeom prst="rect">
            <a:avLst/>
          </a:prstGeom>
          <a:noFill/>
        </p:spPr>
        <p:txBody>
          <a:bodyPr lIns="0" tIns="0" rIns="0" bIns="0" anchor="t" anchorCtr="0"/>
          <a:lstStyle>
            <a:lvl1pPr marL="171450" indent="-171450" algn="l">
              <a:lnSpc>
                <a:spcPct val="100000"/>
              </a:lnSpc>
              <a:spcBef>
                <a:spcPts val="0"/>
              </a:spcBef>
              <a:spcAft>
                <a:spcPts val="1200"/>
              </a:spcAft>
              <a:buClr>
                <a:schemeClr val="accent1"/>
              </a:buClr>
              <a:buFont typeface="Arial" panose="020B0604020202020204" pitchFamily="34" charset="0"/>
              <a:buChar char="•"/>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endParaRPr lang="en-US"/>
          </a:p>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endParaRPr lang="en-US"/>
          </a:p>
        </p:txBody>
      </p:sp>
      <p:sp>
        <p:nvSpPr>
          <p:cNvPr id="48" name="Text Placeholder 6">
            <a:extLst>
              <a:ext uri="{FF2B5EF4-FFF2-40B4-BE49-F238E27FC236}">
                <a16:creationId xmlns:a16="http://schemas.microsoft.com/office/drawing/2014/main" id="{B9128529-DD96-4606-8094-EBF355E6E5FA}"/>
              </a:ext>
            </a:extLst>
          </p:cNvPr>
          <p:cNvSpPr>
            <a:spLocks noGrp="1"/>
          </p:cNvSpPr>
          <p:nvPr>
            <p:ph type="body" sz="quarter" idx="30" hasCustomPrompt="1"/>
          </p:nvPr>
        </p:nvSpPr>
        <p:spPr>
          <a:xfrm>
            <a:off x="9253537" y="1801555"/>
            <a:ext cx="2286000" cy="3721437"/>
          </a:xfrm>
          <a:prstGeom prst="roundRect">
            <a:avLst>
              <a:gd name="adj" fmla="val 6195"/>
            </a:avLst>
          </a:prstGeom>
          <a:noFill/>
          <a:ln>
            <a:solidFill>
              <a:schemeClr val="tx1"/>
            </a:solidFill>
          </a:ln>
        </p:spPr>
        <p:txBody>
          <a:bodyPr lIns="108000" tIns="360000" rIns="108000" bIns="0" anchor="t" anchorCtr="0"/>
          <a:lstStyle>
            <a:lvl1pPr marL="0" marR="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sz="1400" b="1" cap="none" baseline="0">
                <a:solidFill>
                  <a:schemeClr val="tx1"/>
                </a:solidFill>
                <a:latin typeface="Marselis Pro" panose="02000503030000020004" pitchFamily="2" charset="77"/>
                <a:cs typeface="Calibri" panose="020F0502020204030204" pitchFamily="34" charset="0"/>
              </a:defRPr>
            </a:lvl1pPr>
          </a:lstStyle>
          <a:p>
            <a:pPr lvl="0"/>
            <a:r>
              <a:rPr lang="en-US"/>
              <a:t>Lorem ipsum dolor</a:t>
            </a:r>
          </a:p>
        </p:txBody>
      </p:sp>
      <p:sp>
        <p:nvSpPr>
          <p:cNvPr id="52" name="Text Placeholder 6">
            <a:extLst>
              <a:ext uri="{FF2B5EF4-FFF2-40B4-BE49-F238E27FC236}">
                <a16:creationId xmlns:a16="http://schemas.microsoft.com/office/drawing/2014/main" id="{85E2B915-BA89-4D7A-A8B3-C48C97E3FE93}"/>
              </a:ext>
            </a:extLst>
          </p:cNvPr>
          <p:cNvSpPr>
            <a:spLocks noGrp="1"/>
          </p:cNvSpPr>
          <p:nvPr>
            <p:ph type="body" sz="quarter" idx="34" hasCustomPrompt="1"/>
          </p:nvPr>
        </p:nvSpPr>
        <p:spPr>
          <a:xfrm>
            <a:off x="9444036" y="2721776"/>
            <a:ext cx="1905002" cy="2163564"/>
          </a:xfrm>
          <a:prstGeom prst="rect">
            <a:avLst/>
          </a:prstGeom>
          <a:noFill/>
        </p:spPr>
        <p:txBody>
          <a:bodyPr lIns="0" tIns="0" rIns="0" bIns="0" anchor="t" anchorCtr="0"/>
          <a:lstStyle>
            <a:lvl1pPr marL="171450" indent="-171450" algn="l">
              <a:lnSpc>
                <a:spcPct val="100000"/>
              </a:lnSpc>
              <a:spcBef>
                <a:spcPts val="0"/>
              </a:spcBef>
              <a:spcAft>
                <a:spcPts val="1200"/>
              </a:spcAft>
              <a:buClr>
                <a:schemeClr val="accent1"/>
              </a:buClr>
              <a:buFont typeface="Arial" panose="020B0604020202020204" pitchFamily="34" charset="0"/>
              <a:buChar char="•"/>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endParaRPr lang="en-US"/>
          </a:p>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endParaRPr lang="en-US"/>
          </a:p>
        </p:txBody>
      </p:sp>
      <p:sp>
        <p:nvSpPr>
          <p:cNvPr id="53" name="Text Placeholder 6">
            <a:extLst>
              <a:ext uri="{FF2B5EF4-FFF2-40B4-BE49-F238E27FC236}">
                <a16:creationId xmlns:a16="http://schemas.microsoft.com/office/drawing/2014/main" id="{79489DB5-AB99-40CD-9822-8523538B354F}"/>
              </a:ext>
            </a:extLst>
          </p:cNvPr>
          <p:cNvSpPr>
            <a:spLocks noGrp="1"/>
          </p:cNvSpPr>
          <p:nvPr>
            <p:ph type="body" sz="quarter" idx="35" hasCustomPrompt="1"/>
          </p:nvPr>
        </p:nvSpPr>
        <p:spPr>
          <a:xfrm>
            <a:off x="6372224" y="1801554"/>
            <a:ext cx="2286000" cy="3721437"/>
          </a:xfrm>
          <a:prstGeom prst="roundRect">
            <a:avLst>
              <a:gd name="adj" fmla="val 6195"/>
            </a:avLst>
          </a:prstGeom>
          <a:noFill/>
          <a:ln>
            <a:solidFill>
              <a:schemeClr val="tx1"/>
            </a:solidFill>
          </a:ln>
        </p:spPr>
        <p:txBody>
          <a:bodyPr lIns="108000" tIns="360000" rIns="108000" bIns="0" anchor="t" anchorCtr="0"/>
          <a:lstStyle>
            <a:lvl1pPr marL="0" marR="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sz="1400" b="1" cap="none" baseline="0">
                <a:solidFill>
                  <a:schemeClr val="tx1"/>
                </a:solidFill>
                <a:latin typeface="Marselis Pro" panose="02000503030000020004" pitchFamily="2" charset="77"/>
                <a:cs typeface="Calibri" panose="020F0502020204030204" pitchFamily="34" charset="0"/>
              </a:defRPr>
            </a:lvl1pPr>
          </a:lstStyle>
          <a:p>
            <a:pPr lvl="0"/>
            <a:r>
              <a:rPr lang="en-US"/>
              <a:t>Lorem ipsum dolor</a:t>
            </a:r>
          </a:p>
        </p:txBody>
      </p:sp>
      <p:sp>
        <p:nvSpPr>
          <p:cNvPr id="57" name="Text Placeholder 6">
            <a:extLst>
              <a:ext uri="{FF2B5EF4-FFF2-40B4-BE49-F238E27FC236}">
                <a16:creationId xmlns:a16="http://schemas.microsoft.com/office/drawing/2014/main" id="{8D2D5040-A9FA-4E86-AE7D-C7DF290FFB29}"/>
              </a:ext>
            </a:extLst>
          </p:cNvPr>
          <p:cNvSpPr>
            <a:spLocks noGrp="1"/>
          </p:cNvSpPr>
          <p:nvPr>
            <p:ph type="body" sz="quarter" idx="39" hasCustomPrompt="1"/>
          </p:nvPr>
        </p:nvSpPr>
        <p:spPr>
          <a:xfrm>
            <a:off x="6562723" y="2721775"/>
            <a:ext cx="1905002" cy="2163564"/>
          </a:xfrm>
          <a:prstGeom prst="rect">
            <a:avLst/>
          </a:prstGeom>
          <a:noFill/>
        </p:spPr>
        <p:txBody>
          <a:bodyPr lIns="0" tIns="0" rIns="0" bIns="0" anchor="t" anchorCtr="0"/>
          <a:lstStyle>
            <a:lvl1pPr marL="171450" indent="-171450" algn="l">
              <a:lnSpc>
                <a:spcPct val="100000"/>
              </a:lnSpc>
              <a:spcBef>
                <a:spcPts val="0"/>
              </a:spcBef>
              <a:spcAft>
                <a:spcPts val="1200"/>
              </a:spcAft>
              <a:buClr>
                <a:schemeClr val="accent1"/>
              </a:buClr>
              <a:buFont typeface="Arial" panose="020B0604020202020204" pitchFamily="34" charset="0"/>
              <a:buChar char="•"/>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endParaRPr lang="en-US"/>
          </a:p>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endParaRPr lang="en-US"/>
          </a:p>
        </p:txBody>
      </p:sp>
      <p:sp>
        <p:nvSpPr>
          <p:cNvPr id="58" name="Text Placeholder 6">
            <a:extLst>
              <a:ext uri="{FF2B5EF4-FFF2-40B4-BE49-F238E27FC236}">
                <a16:creationId xmlns:a16="http://schemas.microsoft.com/office/drawing/2014/main" id="{DE099CA7-E09B-43C7-97BA-B4F2D1AEAE73}"/>
              </a:ext>
            </a:extLst>
          </p:cNvPr>
          <p:cNvSpPr>
            <a:spLocks noGrp="1"/>
          </p:cNvSpPr>
          <p:nvPr>
            <p:ph type="body" sz="quarter" idx="40" hasCustomPrompt="1"/>
          </p:nvPr>
        </p:nvSpPr>
        <p:spPr>
          <a:xfrm>
            <a:off x="3490911" y="1801553"/>
            <a:ext cx="2286000" cy="3721437"/>
          </a:xfrm>
          <a:prstGeom prst="roundRect">
            <a:avLst>
              <a:gd name="adj" fmla="val 6195"/>
            </a:avLst>
          </a:prstGeom>
          <a:noFill/>
          <a:ln>
            <a:solidFill>
              <a:schemeClr val="tx1"/>
            </a:solidFill>
          </a:ln>
        </p:spPr>
        <p:txBody>
          <a:bodyPr lIns="108000" tIns="360000" rIns="108000" bIns="0" anchor="t" anchorCtr="0"/>
          <a:lstStyle>
            <a:lvl1pPr marL="0" marR="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sz="1400" b="1" cap="none" baseline="0">
                <a:solidFill>
                  <a:schemeClr val="tx1"/>
                </a:solidFill>
                <a:latin typeface="Marselis Pro" panose="02000503030000020004" pitchFamily="2" charset="77"/>
                <a:cs typeface="Calibri" panose="020F0502020204030204" pitchFamily="34" charset="0"/>
              </a:defRPr>
            </a:lvl1pPr>
          </a:lstStyle>
          <a:p>
            <a:pPr lvl="0"/>
            <a:r>
              <a:rPr lang="en-US"/>
              <a:t>Lorem ipsum dolor</a:t>
            </a:r>
          </a:p>
        </p:txBody>
      </p:sp>
      <p:sp>
        <p:nvSpPr>
          <p:cNvPr id="62" name="Text Placeholder 6">
            <a:extLst>
              <a:ext uri="{FF2B5EF4-FFF2-40B4-BE49-F238E27FC236}">
                <a16:creationId xmlns:a16="http://schemas.microsoft.com/office/drawing/2014/main" id="{EECC50F9-0245-4950-B143-AC26496020D1}"/>
              </a:ext>
            </a:extLst>
          </p:cNvPr>
          <p:cNvSpPr>
            <a:spLocks noGrp="1"/>
          </p:cNvSpPr>
          <p:nvPr>
            <p:ph type="body" sz="quarter" idx="44" hasCustomPrompt="1"/>
          </p:nvPr>
        </p:nvSpPr>
        <p:spPr>
          <a:xfrm>
            <a:off x="3681410" y="2721774"/>
            <a:ext cx="1905002" cy="2163564"/>
          </a:xfrm>
          <a:prstGeom prst="rect">
            <a:avLst/>
          </a:prstGeom>
          <a:noFill/>
        </p:spPr>
        <p:txBody>
          <a:bodyPr lIns="0" tIns="0" rIns="0" bIns="0" anchor="t" anchorCtr="0"/>
          <a:lstStyle>
            <a:lvl1pPr marL="171450" indent="-171450" algn="l">
              <a:lnSpc>
                <a:spcPct val="100000"/>
              </a:lnSpc>
              <a:spcBef>
                <a:spcPts val="0"/>
              </a:spcBef>
              <a:spcAft>
                <a:spcPts val="1200"/>
              </a:spcAft>
              <a:buClr>
                <a:schemeClr val="accent1"/>
              </a:buClr>
              <a:buFont typeface="Arial" panose="020B0604020202020204" pitchFamily="34" charset="0"/>
              <a:buChar char="•"/>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endParaRPr lang="en-US"/>
          </a:p>
          <a:p>
            <a:pPr lvl="0"/>
            <a:r>
              <a:rPr lang="en-US"/>
              <a:t>Lorem ipsum dolor sit </a:t>
            </a:r>
            <a:r>
              <a:rPr lang="en-US" err="1"/>
              <a:t>amet</a:t>
            </a:r>
            <a:r>
              <a:rPr lang="en-US"/>
              <a:t>, </a:t>
            </a:r>
            <a:r>
              <a:rPr lang="en-US" err="1"/>
              <a:t>consectetur</a:t>
            </a:r>
            <a:r>
              <a:rPr lang="en-US"/>
              <a:t> </a:t>
            </a:r>
            <a:r>
              <a:rPr lang="en-US" err="1"/>
              <a:t>adipiscing</a:t>
            </a:r>
            <a:endParaRPr lang="en-US"/>
          </a:p>
        </p:txBody>
      </p:sp>
      <p:sp>
        <p:nvSpPr>
          <p:cNvPr id="2" name="Text Placeholder 6">
            <a:extLst>
              <a:ext uri="{FF2B5EF4-FFF2-40B4-BE49-F238E27FC236}">
                <a16:creationId xmlns:a16="http://schemas.microsoft.com/office/drawing/2014/main" id="{07ED7135-014F-37C6-58C4-CDAA7793F236}"/>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pic>
        <p:nvPicPr>
          <p:cNvPr id="5" name="Picture 4" descr="A picture containing graphics, font, graphic design, typography&#10;&#10;Description automatically generated">
            <a:extLst>
              <a:ext uri="{FF2B5EF4-FFF2-40B4-BE49-F238E27FC236}">
                <a16:creationId xmlns:a16="http://schemas.microsoft.com/office/drawing/2014/main" id="{9E9A2C52-CBB7-F7AC-4B24-7E2B467A83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13" name="Content Placeholder 9">
            <a:extLst>
              <a:ext uri="{FF2B5EF4-FFF2-40B4-BE49-F238E27FC236}">
                <a16:creationId xmlns:a16="http://schemas.microsoft.com/office/drawing/2014/main" id="{2D9C92A8-F088-ED29-57C9-C33B94DA8E3E}"/>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4" name="Slide Number Placeholder 2">
            <a:extLst>
              <a:ext uri="{FF2B5EF4-FFF2-40B4-BE49-F238E27FC236}">
                <a16:creationId xmlns:a16="http://schemas.microsoft.com/office/drawing/2014/main" id="{B9DEA789-AD2A-D42A-9892-CD2DB1FB149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Tree>
    <p:extLst>
      <p:ext uri="{BB962C8B-B14F-4D97-AF65-F5344CB8AC3E}">
        <p14:creationId xmlns:p14="http://schemas.microsoft.com/office/powerpoint/2010/main" val="2265482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eps/Timelin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740373" y="3701332"/>
            <a:ext cx="1145162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12561"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a:t>Step 1</a:t>
            </a:r>
          </a:p>
        </p:txBody>
      </p:sp>
      <p:sp>
        <p:nvSpPr>
          <p:cNvPr id="12" name="Text Placeholder 6">
            <a:extLst>
              <a:ext uri="{FF2B5EF4-FFF2-40B4-BE49-F238E27FC236}">
                <a16:creationId xmlns:a16="http://schemas.microsoft.com/office/drawing/2014/main" id="{5F267D1D-5685-4E51-B7DC-7C37162FD10A}"/>
              </a:ext>
            </a:extLst>
          </p:cNvPr>
          <p:cNvSpPr>
            <a:spLocks noGrp="1"/>
          </p:cNvSpPr>
          <p:nvPr>
            <p:ph type="body" sz="quarter" idx="16" hasCustomPrompt="1"/>
          </p:nvPr>
        </p:nvSpPr>
        <p:spPr>
          <a:xfrm>
            <a:off x="2887105"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a:t>Step 2</a:t>
            </a:r>
          </a:p>
        </p:txBody>
      </p:sp>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5161649"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a:t>Step 3</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12561"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2887105"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5161649"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20" name="Text Placeholder 6">
            <a:extLst>
              <a:ext uri="{FF2B5EF4-FFF2-40B4-BE49-F238E27FC236}">
                <a16:creationId xmlns:a16="http://schemas.microsoft.com/office/drawing/2014/main" id="{221DCCFF-023B-4D62-916E-3C29DE5ECD43}"/>
              </a:ext>
            </a:extLst>
          </p:cNvPr>
          <p:cNvSpPr>
            <a:spLocks noGrp="1"/>
          </p:cNvSpPr>
          <p:nvPr>
            <p:ph type="body" sz="quarter" idx="23" hasCustomPrompt="1"/>
          </p:nvPr>
        </p:nvSpPr>
        <p:spPr>
          <a:xfrm>
            <a:off x="612561" y="1644926"/>
            <a:ext cx="7063688" cy="735496"/>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 </a:t>
            </a:r>
            <a:r>
              <a:rPr lang="en-US" err="1"/>
              <a:t>venenatis</a:t>
            </a:r>
            <a:r>
              <a:rPr lang="en-US"/>
              <a:t> </a:t>
            </a:r>
            <a:r>
              <a:rPr lang="en-US" err="1"/>
              <a:t>aliquet</a:t>
            </a:r>
            <a:r>
              <a:rPr lang="en-US"/>
              <a:t> fermentum.</a:t>
            </a:r>
          </a:p>
        </p:txBody>
      </p:sp>
      <p:sp>
        <p:nvSpPr>
          <p:cNvPr id="24" name="Text Placeholder 6">
            <a:extLst>
              <a:ext uri="{FF2B5EF4-FFF2-40B4-BE49-F238E27FC236}">
                <a16:creationId xmlns:a16="http://schemas.microsoft.com/office/drawing/2014/main" id="{F64CE367-FB45-41F7-BDC9-BBF018234479}"/>
              </a:ext>
            </a:extLst>
          </p:cNvPr>
          <p:cNvSpPr>
            <a:spLocks noGrp="1"/>
          </p:cNvSpPr>
          <p:nvPr>
            <p:ph type="body" sz="quarter" idx="24" hasCustomPrompt="1"/>
          </p:nvPr>
        </p:nvSpPr>
        <p:spPr>
          <a:xfrm>
            <a:off x="7436193"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a:t>Step 4</a:t>
            </a:r>
          </a:p>
        </p:txBody>
      </p:sp>
      <p:sp>
        <p:nvSpPr>
          <p:cNvPr id="25" name="Text Placeholder 6">
            <a:extLst>
              <a:ext uri="{FF2B5EF4-FFF2-40B4-BE49-F238E27FC236}">
                <a16:creationId xmlns:a16="http://schemas.microsoft.com/office/drawing/2014/main" id="{F4AB43FF-1B5A-4231-ADA4-3449EDB73F5B}"/>
              </a:ext>
            </a:extLst>
          </p:cNvPr>
          <p:cNvSpPr>
            <a:spLocks noGrp="1"/>
          </p:cNvSpPr>
          <p:nvPr>
            <p:ph type="body" sz="quarter" idx="25" hasCustomPrompt="1"/>
          </p:nvPr>
        </p:nvSpPr>
        <p:spPr>
          <a:xfrm>
            <a:off x="9710737"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a:t>Step 5</a:t>
            </a:r>
          </a:p>
        </p:txBody>
      </p:sp>
      <p:sp>
        <p:nvSpPr>
          <p:cNvPr id="26" name="Text Placeholder 6">
            <a:extLst>
              <a:ext uri="{FF2B5EF4-FFF2-40B4-BE49-F238E27FC236}">
                <a16:creationId xmlns:a16="http://schemas.microsoft.com/office/drawing/2014/main" id="{B231D612-C330-45F0-9F4E-5F61F386AA69}"/>
              </a:ext>
            </a:extLst>
          </p:cNvPr>
          <p:cNvSpPr>
            <a:spLocks noGrp="1"/>
          </p:cNvSpPr>
          <p:nvPr>
            <p:ph type="body" sz="quarter" idx="26" hasCustomPrompt="1"/>
          </p:nvPr>
        </p:nvSpPr>
        <p:spPr>
          <a:xfrm>
            <a:off x="7436193"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27" name="Text Placeholder 6">
            <a:extLst>
              <a:ext uri="{FF2B5EF4-FFF2-40B4-BE49-F238E27FC236}">
                <a16:creationId xmlns:a16="http://schemas.microsoft.com/office/drawing/2014/main" id="{EAF44596-FFC3-4688-8052-24D75FEF3C2A}"/>
              </a:ext>
            </a:extLst>
          </p:cNvPr>
          <p:cNvSpPr>
            <a:spLocks noGrp="1"/>
          </p:cNvSpPr>
          <p:nvPr>
            <p:ph type="body" sz="quarter" idx="27" hasCustomPrompt="1"/>
          </p:nvPr>
        </p:nvSpPr>
        <p:spPr>
          <a:xfrm>
            <a:off x="9710737"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29" name="Text Placeholder 28">
            <a:extLst>
              <a:ext uri="{FF2B5EF4-FFF2-40B4-BE49-F238E27FC236}">
                <a16:creationId xmlns:a16="http://schemas.microsoft.com/office/drawing/2014/main" id="{C1593FAB-F09D-4EDA-95AA-D8B289E13F41}"/>
              </a:ext>
            </a:extLst>
          </p:cNvPr>
          <p:cNvSpPr>
            <a:spLocks noGrp="1"/>
          </p:cNvSpPr>
          <p:nvPr>
            <p:ph type="body" sz="quarter" idx="28" hasCustomPrompt="1"/>
          </p:nvPr>
        </p:nvSpPr>
        <p:spPr>
          <a:xfrm flipH="1">
            <a:off x="609599"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0" name="Text Placeholder 28">
            <a:extLst>
              <a:ext uri="{FF2B5EF4-FFF2-40B4-BE49-F238E27FC236}">
                <a16:creationId xmlns:a16="http://schemas.microsoft.com/office/drawing/2014/main" id="{6544C4C4-3ED5-4050-9D4A-384D39EE21F4}"/>
              </a:ext>
            </a:extLst>
          </p:cNvPr>
          <p:cNvSpPr>
            <a:spLocks noGrp="1"/>
          </p:cNvSpPr>
          <p:nvPr>
            <p:ph type="body" sz="quarter" idx="29" hasCustomPrompt="1"/>
          </p:nvPr>
        </p:nvSpPr>
        <p:spPr>
          <a:xfrm flipH="1">
            <a:off x="2882937"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1" name="Text Placeholder 28">
            <a:extLst>
              <a:ext uri="{FF2B5EF4-FFF2-40B4-BE49-F238E27FC236}">
                <a16:creationId xmlns:a16="http://schemas.microsoft.com/office/drawing/2014/main" id="{8F90D916-0F65-4FF0-A09B-CF55365676C6}"/>
              </a:ext>
            </a:extLst>
          </p:cNvPr>
          <p:cNvSpPr>
            <a:spLocks noGrp="1"/>
          </p:cNvSpPr>
          <p:nvPr>
            <p:ph type="body" sz="quarter" idx="30" hasCustomPrompt="1"/>
          </p:nvPr>
        </p:nvSpPr>
        <p:spPr>
          <a:xfrm flipH="1">
            <a:off x="5149574"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2" name="Text Placeholder 28">
            <a:extLst>
              <a:ext uri="{FF2B5EF4-FFF2-40B4-BE49-F238E27FC236}">
                <a16:creationId xmlns:a16="http://schemas.microsoft.com/office/drawing/2014/main" id="{B03AE627-D83D-4AC7-A9AC-A40BF8CD6813}"/>
              </a:ext>
            </a:extLst>
          </p:cNvPr>
          <p:cNvSpPr>
            <a:spLocks noGrp="1"/>
          </p:cNvSpPr>
          <p:nvPr>
            <p:ph type="body" sz="quarter" idx="31" hasCustomPrompt="1"/>
          </p:nvPr>
        </p:nvSpPr>
        <p:spPr>
          <a:xfrm flipH="1">
            <a:off x="7436193"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3" name="Text Placeholder 28">
            <a:extLst>
              <a:ext uri="{FF2B5EF4-FFF2-40B4-BE49-F238E27FC236}">
                <a16:creationId xmlns:a16="http://schemas.microsoft.com/office/drawing/2014/main" id="{770E621B-814C-423F-8876-5183ED4E9B2C}"/>
              </a:ext>
            </a:extLst>
          </p:cNvPr>
          <p:cNvSpPr>
            <a:spLocks noGrp="1"/>
          </p:cNvSpPr>
          <p:nvPr>
            <p:ph type="body" sz="quarter" idx="32" hasCustomPrompt="1"/>
          </p:nvPr>
        </p:nvSpPr>
        <p:spPr>
          <a:xfrm flipH="1">
            <a:off x="9697443"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2" name="Text Placeholder 6">
            <a:extLst>
              <a:ext uri="{FF2B5EF4-FFF2-40B4-BE49-F238E27FC236}">
                <a16:creationId xmlns:a16="http://schemas.microsoft.com/office/drawing/2014/main" id="{11D5D63E-9989-CCA9-9456-5D70F6605720}"/>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pic>
        <p:nvPicPr>
          <p:cNvPr id="5" name="Picture 4" descr="A picture containing graphics, font, graphic design, typography&#10;&#10;Description automatically generated">
            <a:extLst>
              <a:ext uri="{FF2B5EF4-FFF2-40B4-BE49-F238E27FC236}">
                <a16:creationId xmlns:a16="http://schemas.microsoft.com/office/drawing/2014/main" id="{9C031FDC-D86B-24E3-9AF3-5C78B0D822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22" name="Content Placeholder 9">
            <a:extLst>
              <a:ext uri="{FF2B5EF4-FFF2-40B4-BE49-F238E27FC236}">
                <a16:creationId xmlns:a16="http://schemas.microsoft.com/office/drawing/2014/main" id="{46E11555-AF9F-7DA9-9CA0-9056F8B045E8}"/>
              </a:ext>
            </a:extLst>
          </p:cNvPr>
          <p:cNvSpPr>
            <a:spLocks noGrp="1"/>
          </p:cNvSpPr>
          <p:nvPr>
            <p:ph sz="quarter" idx="3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23" name="Slide Number Placeholder 2">
            <a:extLst>
              <a:ext uri="{FF2B5EF4-FFF2-40B4-BE49-F238E27FC236}">
                <a16:creationId xmlns:a16="http://schemas.microsoft.com/office/drawing/2014/main" id="{E661D9B1-A2C9-F7C1-85A3-20D77F121636}"/>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Tree>
    <p:extLst>
      <p:ext uri="{BB962C8B-B14F-4D97-AF65-F5344CB8AC3E}">
        <p14:creationId xmlns:p14="http://schemas.microsoft.com/office/powerpoint/2010/main" val="3649881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Slide_Lime">
    <p:bg>
      <p:bgPr>
        <a:solidFill>
          <a:schemeClr val="tx1"/>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6D4AB239-77E3-2776-DD67-DEC2593DF5BD}"/>
              </a:ext>
            </a:extLst>
          </p:cNvPr>
          <p:cNvSpPr>
            <a:spLocks noGrp="1"/>
          </p:cNvSpPr>
          <p:nvPr>
            <p:ph type="body" sz="quarter" idx="11" hasCustomPrompt="1"/>
          </p:nvPr>
        </p:nvSpPr>
        <p:spPr>
          <a:xfrm>
            <a:off x="609599" y="1791115"/>
            <a:ext cx="7334251" cy="2057400"/>
          </a:xfrm>
          <a:prstGeom prst="rect">
            <a:avLst/>
          </a:prstGeom>
        </p:spPr>
        <p:txBody>
          <a:bodyPr lIns="0" tIns="0" rIns="0" bIns="0" anchor="b" anchorCtr="0"/>
          <a:lstStyle>
            <a:lvl1pPr marL="0" indent="0" algn="l">
              <a:buNone/>
              <a:defRPr sz="7200" b="0" cap="none" baseline="0">
                <a:solidFill>
                  <a:srgbClr val="FFFFFF"/>
                </a:solidFill>
                <a:latin typeface="Marselis Pro" panose="02000503030000020004" pitchFamily="2" charset="77"/>
                <a:cs typeface="Calibri" panose="020F0502020204030204" pitchFamily="34" charset="0"/>
              </a:defRPr>
            </a:lvl1pPr>
          </a:lstStyle>
          <a:p>
            <a:pPr lvl="0"/>
            <a:r>
              <a:rPr lang="en-US" dirty="0"/>
              <a:t>Click to edit </a:t>
            </a:r>
            <a:br>
              <a:rPr lang="en-US" dirty="0"/>
            </a:br>
            <a:r>
              <a:rPr lang="en-US" dirty="0"/>
              <a:t>Master title style</a:t>
            </a:r>
          </a:p>
        </p:txBody>
      </p:sp>
      <p:sp>
        <p:nvSpPr>
          <p:cNvPr id="3" name="Text Placeholder 6">
            <a:extLst>
              <a:ext uri="{FF2B5EF4-FFF2-40B4-BE49-F238E27FC236}">
                <a16:creationId xmlns:a16="http://schemas.microsoft.com/office/drawing/2014/main" id="{E97BD55E-549C-6389-C5A9-4263B7C37116}"/>
              </a:ext>
            </a:extLst>
          </p:cNvPr>
          <p:cNvSpPr>
            <a:spLocks noGrp="1"/>
          </p:cNvSpPr>
          <p:nvPr>
            <p:ph type="body" sz="quarter" idx="13" hasCustomPrompt="1"/>
          </p:nvPr>
        </p:nvSpPr>
        <p:spPr>
          <a:xfrm>
            <a:off x="609599" y="4219723"/>
            <a:ext cx="7334251" cy="333470"/>
          </a:xfrm>
          <a:prstGeom prst="rect">
            <a:avLst/>
          </a:prstGeom>
        </p:spPr>
        <p:txBody>
          <a:bodyPr lIns="0" tIns="0" rIns="0" bIns="0" anchor="t" anchorCtr="0"/>
          <a:lstStyle>
            <a:lvl1pPr marL="0" indent="0" algn="l">
              <a:buNone/>
              <a:defRPr sz="2800" b="0" i="0" cap="none" baseline="0">
                <a:solidFill>
                  <a:schemeClr val="accent4"/>
                </a:solidFill>
                <a:latin typeface="Marselis Pro Light" panose="02000503030000020004" pitchFamily="2" charset="77"/>
                <a:cs typeface="Cordale" panose="020A0503060602030A03" pitchFamily="18" charset="0"/>
              </a:defRPr>
            </a:lvl1pPr>
          </a:lstStyle>
          <a:p>
            <a:r>
              <a:rPr lang="en-US"/>
              <a:t>Click to edit Master subtitle style</a:t>
            </a:r>
          </a:p>
        </p:txBody>
      </p:sp>
      <p:pic>
        <p:nvPicPr>
          <p:cNvPr id="10" name="Picture 9">
            <a:extLst>
              <a:ext uri="{FF2B5EF4-FFF2-40B4-BE49-F238E27FC236}">
                <a16:creationId xmlns:a16="http://schemas.microsoft.com/office/drawing/2014/main" id="{FDD88CD9-E6E9-8514-9B8C-50AB13EE7BE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11124" y="417722"/>
            <a:ext cx="1912620" cy="668715"/>
          </a:xfrm>
          <a:prstGeom prst="rect">
            <a:avLst/>
          </a:prstGeom>
        </p:spPr>
      </p:pic>
      <p:sp>
        <p:nvSpPr>
          <p:cNvPr id="11" name="Text Placeholder 6">
            <a:extLst>
              <a:ext uri="{FF2B5EF4-FFF2-40B4-BE49-F238E27FC236}">
                <a16:creationId xmlns:a16="http://schemas.microsoft.com/office/drawing/2014/main" id="{57B36AB0-22D1-2AD4-8FC2-3306A7273F9F}"/>
              </a:ext>
            </a:extLst>
          </p:cNvPr>
          <p:cNvSpPr>
            <a:spLocks noGrp="1"/>
          </p:cNvSpPr>
          <p:nvPr>
            <p:ph type="body" sz="quarter" idx="15" hasCustomPrompt="1"/>
          </p:nvPr>
        </p:nvSpPr>
        <p:spPr>
          <a:xfrm>
            <a:off x="611125" y="6088280"/>
            <a:ext cx="3682579" cy="333470"/>
          </a:xfrm>
          <a:prstGeom prst="rect">
            <a:avLst/>
          </a:prstGeom>
        </p:spPr>
        <p:txBody>
          <a:bodyPr lIns="0" tIns="0" rIns="0" bIns="0" anchor="ctr" anchorCtr="0"/>
          <a:lstStyle>
            <a:lvl1pPr marL="0" indent="0" algn="l">
              <a:buNone/>
              <a:defRPr sz="1600" b="0" cap="none" baseline="0">
                <a:solidFill>
                  <a:srgbClr val="FFFFFF"/>
                </a:solidFill>
                <a:latin typeface="Marselis Pro" panose="02000503030000020004" pitchFamily="2" charset="77"/>
                <a:cs typeface="Cordale" panose="020A0503060602030A03" pitchFamily="18" charset="0"/>
              </a:defRPr>
            </a:lvl1pPr>
          </a:lstStyle>
          <a:p>
            <a:pPr lvl="0"/>
            <a:r>
              <a:rPr lang="en-US" err="1"/>
              <a:t>osaic.com</a:t>
            </a:r>
            <a:endParaRPr lang="en-US"/>
          </a:p>
        </p:txBody>
      </p:sp>
      <p:pic>
        <p:nvPicPr>
          <p:cNvPr id="5" name="Picture 4" descr="A yellow and black logo&#10;&#10;Description automatically generated">
            <a:extLst>
              <a:ext uri="{FF2B5EF4-FFF2-40B4-BE49-F238E27FC236}">
                <a16:creationId xmlns:a16="http://schemas.microsoft.com/office/drawing/2014/main" id="{E3EDC2C2-9ACE-4C35-EFF3-0FEC730F40B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0371" r="68276" b="20588"/>
          <a:stretch/>
        </p:blipFill>
        <p:spPr>
          <a:xfrm>
            <a:off x="7962901" y="417722"/>
            <a:ext cx="4229100" cy="6440278"/>
          </a:xfrm>
          <a:prstGeom prst="rect">
            <a:avLst/>
          </a:prstGeom>
        </p:spPr>
      </p:pic>
    </p:spTree>
    <p:custDataLst>
      <p:tags r:id="rId1"/>
    </p:custDataLst>
    <p:extLst>
      <p:ext uri="{BB962C8B-B14F-4D97-AF65-F5344CB8AC3E}">
        <p14:creationId xmlns:p14="http://schemas.microsoft.com/office/powerpoint/2010/main" val="36639690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01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nn Diagram">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8962954" y="3785086"/>
            <a:ext cx="2619445" cy="306562"/>
          </a:xfrm>
          <a:prstGeom prst="rect">
            <a:avLst/>
          </a:prstGeom>
        </p:spPr>
        <p:txBody>
          <a:bodyPr lIns="0" tIns="0" rIns="0" bIns="0" anchor="t" anchorCtr="0"/>
          <a:lstStyle>
            <a:lvl1pPr marL="0" indent="0" algn="l">
              <a:lnSpc>
                <a:spcPct val="100000"/>
              </a:lnSpc>
              <a:spcBef>
                <a:spcPts val="0"/>
              </a:spcBef>
              <a:buNone/>
              <a:defRPr sz="1600" b="0" cap="none" baseline="0">
                <a:solidFill>
                  <a:schemeClr val="tx1"/>
                </a:solidFill>
                <a:latin typeface="Marselis Pro" panose="02000503030000020004" pitchFamily="2" charset="77"/>
                <a:cs typeface="Calibri" panose="020F0502020204030204" pitchFamily="34" charset="0"/>
              </a:defRPr>
            </a:lvl1pPr>
          </a:lstStyle>
          <a:p>
            <a:pPr lvl="0"/>
            <a:r>
              <a:rPr lang="en-US"/>
              <a:t>Item</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962954" y="4257797"/>
            <a:ext cx="2619445" cy="662074"/>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11" name="Freeform 10">
            <a:extLst>
              <a:ext uri="{FF2B5EF4-FFF2-40B4-BE49-F238E27FC236}">
                <a16:creationId xmlns:a16="http://schemas.microsoft.com/office/drawing/2014/main" id="{5B0F4156-588E-ABE6-B0F1-43062BE62593}"/>
              </a:ext>
            </a:extLst>
          </p:cNvPr>
          <p:cNvSpPr txBox="1">
            <a:spLocks/>
          </p:cNvSpPr>
          <p:nvPr/>
        </p:nvSpPr>
        <p:spPr>
          <a:xfrm>
            <a:off x="5588378" y="3017901"/>
            <a:ext cx="966009" cy="2289048"/>
          </a:xfrm>
          <a:custGeom>
            <a:avLst/>
            <a:gdLst>
              <a:gd name="connsiteX0" fmla="*/ 483005 w 966009"/>
              <a:gd name="connsiteY0" fmla="*/ 0 h 2289048"/>
              <a:gd name="connsiteX1" fmla="*/ 497321 w 966009"/>
              <a:gd name="connsiteY1" fmla="*/ 13012 h 2289048"/>
              <a:gd name="connsiteX2" fmla="*/ 966009 w 966009"/>
              <a:gd name="connsiteY2" fmla="*/ 1144524 h 2289048"/>
              <a:gd name="connsiteX3" fmla="*/ 497321 w 966009"/>
              <a:gd name="connsiteY3" fmla="*/ 2276036 h 2289048"/>
              <a:gd name="connsiteX4" fmla="*/ 483005 w 966009"/>
              <a:gd name="connsiteY4" fmla="*/ 2289048 h 2289048"/>
              <a:gd name="connsiteX5" fmla="*/ 468688 w 966009"/>
              <a:gd name="connsiteY5" fmla="*/ 2276036 h 2289048"/>
              <a:gd name="connsiteX6" fmla="*/ 0 w 966009"/>
              <a:gd name="connsiteY6" fmla="*/ 1144524 h 2289048"/>
              <a:gd name="connsiteX7" fmla="*/ 468688 w 966009"/>
              <a:gd name="connsiteY7" fmla="*/ 13012 h 2289048"/>
              <a:gd name="connsiteX8" fmla="*/ 483005 w 966009"/>
              <a:gd name="connsiteY8" fmla="*/ 0 h 228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09" h="2289048">
                <a:moveTo>
                  <a:pt x="483005" y="0"/>
                </a:moveTo>
                <a:lnTo>
                  <a:pt x="497321" y="13012"/>
                </a:lnTo>
                <a:cubicBezTo>
                  <a:pt x="786901" y="302591"/>
                  <a:pt x="966009" y="702641"/>
                  <a:pt x="966009" y="1144524"/>
                </a:cubicBezTo>
                <a:cubicBezTo>
                  <a:pt x="966009" y="1586407"/>
                  <a:pt x="786901" y="1986457"/>
                  <a:pt x="497321" y="2276036"/>
                </a:cubicBezTo>
                <a:lnTo>
                  <a:pt x="483005" y="2289048"/>
                </a:lnTo>
                <a:lnTo>
                  <a:pt x="468688" y="2276036"/>
                </a:lnTo>
                <a:cubicBezTo>
                  <a:pt x="179109" y="1986457"/>
                  <a:pt x="0" y="1586407"/>
                  <a:pt x="0" y="1144524"/>
                </a:cubicBezTo>
                <a:cubicBezTo>
                  <a:pt x="0" y="702641"/>
                  <a:pt x="179109" y="302591"/>
                  <a:pt x="468688" y="13012"/>
                </a:cubicBezTo>
                <a:lnTo>
                  <a:pt x="483005" y="0"/>
                </a:lnTo>
                <a:close/>
              </a:path>
            </a:pathLst>
          </a:custGeom>
          <a:solidFill>
            <a:schemeClr val="accent1">
              <a:alpha val="89804"/>
            </a:schemeClr>
          </a:solidFill>
        </p:spPr>
        <p:txBody>
          <a:bodyPr wrap="square">
            <a:noAutofit/>
          </a:bodyPr>
          <a:lstStyle>
            <a:lvl1pPr marL="0" indent="0" algn="l" defTabSz="914400" rtl="0" eaLnBrk="1" latinLnBrk="0" hangingPunct="1">
              <a:lnSpc>
                <a:spcPct val="90000"/>
              </a:lnSpc>
              <a:spcBef>
                <a:spcPts val="1000"/>
              </a:spcBef>
              <a:buFont typeface="Arial" panose="020B0604020202020204" pitchFamily="34" charset="0"/>
              <a:buNone/>
              <a:defRPr sz="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0" name="Freeform 9">
            <a:extLst>
              <a:ext uri="{FF2B5EF4-FFF2-40B4-BE49-F238E27FC236}">
                <a16:creationId xmlns:a16="http://schemas.microsoft.com/office/drawing/2014/main" id="{80D05E2C-FCAF-650A-3F06-D7FB0481B9FF}"/>
              </a:ext>
            </a:extLst>
          </p:cNvPr>
          <p:cNvSpPr txBox="1">
            <a:spLocks/>
          </p:cNvSpPr>
          <p:nvPr/>
        </p:nvSpPr>
        <p:spPr>
          <a:xfrm>
            <a:off x="3353986" y="2562225"/>
            <a:ext cx="2717396" cy="3200400"/>
          </a:xfrm>
          <a:custGeom>
            <a:avLst/>
            <a:gdLst>
              <a:gd name="connsiteX0" fmla="*/ 1600200 w 2717396"/>
              <a:gd name="connsiteY0" fmla="*/ 0 h 3200400"/>
              <a:gd name="connsiteX1" fmla="*/ 2618076 w 2717396"/>
              <a:gd name="connsiteY1" fmla="*/ 365408 h 3200400"/>
              <a:gd name="connsiteX2" fmla="*/ 2717396 w 2717396"/>
              <a:gd name="connsiteY2" fmla="*/ 455676 h 3200400"/>
              <a:gd name="connsiteX3" fmla="*/ 2703079 w 2717396"/>
              <a:gd name="connsiteY3" fmla="*/ 468688 h 3200400"/>
              <a:gd name="connsiteX4" fmla="*/ 2234391 w 2717396"/>
              <a:gd name="connsiteY4" fmla="*/ 1600200 h 3200400"/>
              <a:gd name="connsiteX5" fmla="*/ 2703079 w 2717396"/>
              <a:gd name="connsiteY5" fmla="*/ 2731712 h 3200400"/>
              <a:gd name="connsiteX6" fmla="*/ 2717396 w 2717396"/>
              <a:gd name="connsiteY6" fmla="*/ 2744724 h 3200400"/>
              <a:gd name="connsiteX7" fmla="*/ 2618076 w 2717396"/>
              <a:gd name="connsiteY7" fmla="*/ 2834992 h 3200400"/>
              <a:gd name="connsiteX8" fmla="*/ 1600200 w 2717396"/>
              <a:gd name="connsiteY8" fmla="*/ 3200400 h 3200400"/>
              <a:gd name="connsiteX9" fmla="*/ 0 w 2717396"/>
              <a:gd name="connsiteY9" fmla="*/ 1600200 h 3200400"/>
              <a:gd name="connsiteX10" fmla="*/ 1600200 w 2717396"/>
              <a:gd name="connsiteY10"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7396" h="3200400">
                <a:moveTo>
                  <a:pt x="1600200" y="0"/>
                </a:moveTo>
                <a:cubicBezTo>
                  <a:pt x="1986847" y="0"/>
                  <a:pt x="2341467" y="137130"/>
                  <a:pt x="2618076" y="365408"/>
                </a:cubicBezTo>
                <a:lnTo>
                  <a:pt x="2717396" y="455676"/>
                </a:lnTo>
                <a:lnTo>
                  <a:pt x="2703079" y="468688"/>
                </a:lnTo>
                <a:cubicBezTo>
                  <a:pt x="2413500" y="758267"/>
                  <a:pt x="2234391" y="1158317"/>
                  <a:pt x="2234391" y="1600200"/>
                </a:cubicBezTo>
                <a:cubicBezTo>
                  <a:pt x="2234391" y="2042083"/>
                  <a:pt x="2413500" y="2442133"/>
                  <a:pt x="2703079" y="2731712"/>
                </a:cubicBezTo>
                <a:lnTo>
                  <a:pt x="2717396" y="2744724"/>
                </a:lnTo>
                <a:lnTo>
                  <a:pt x="2618076" y="2834992"/>
                </a:lnTo>
                <a:cubicBezTo>
                  <a:pt x="2341467" y="3063270"/>
                  <a:pt x="1986847" y="3200400"/>
                  <a:pt x="1600200" y="3200400"/>
                </a:cubicBezTo>
                <a:cubicBezTo>
                  <a:pt x="716434" y="3200400"/>
                  <a:pt x="0" y="2483966"/>
                  <a:pt x="0" y="1600200"/>
                </a:cubicBezTo>
                <a:cubicBezTo>
                  <a:pt x="0" y="716434"/>
                  <a:pt x="716434" y="0"/>
                  <a:pt x="1600200" y="0"/>
                </a:cubicBezTo>
                <a:close/>
              </a:path>
            </a:pathLst>
          </a:custGeom>
          <a:solidFill>
            <a:schemeClr val="tx1">
              <a:alpha val="89804"/>
            </a:schemeClr>
          </a:solidFill>
        </p:spPr>
        <p:txBody>
          <a:bodyPr wrap="square">
            <a:noAutofit/>
          </a:bodyPr>
          <a:lstStyle>
            <a:lvl1pPr marL="0" indent="0" algn="l" defTabSz="914400" rtl="0" eaLnBrk="1" latinLnBrk="0" hangingPunct="1">
              <a:lnSpc>
                <a:spcPct val="90000"/>
              </a:lnSpc>
              <a:spcBef>
                <a:spcPts val="1000"/>
              </a:spcBef>
              <a:buFont typeface="Arial" panose="020B0604020202020204" pitchFamily="34" charset="0"/>
              <a:buNone/>
              <a:defRPr sz="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9" name="Freeform 8">
            <a:extLst>
              <a:ext uri="{FF2B5EF4-FFF2-40B4-BE49-F238E27FC236}">
                <a16:creationId xmlns:a16="http://schemas.microsoft.com/office/drawing/2014/main" id="{FEF0C748-85A0-45C0-7835-407110FE6C83}"/>
              </a:ext>
            </a:extLst>
          </p:cNvPr>
          <p:cNvSpPr txBox="1">
            <a:spLocks/>
          </p:cNvSpPr>
          <p:nvPr/>
        </p:nvSpPr>
        <p:spPr>
          <a:xfrm>
            <a:off x="6071383" y="2562225"/>
            <a:ext cx="2717395" cy="3200400"/>
          </a:xfrm>
          <a:custGeom>
            <a:avLst/>
            <a:gdLst>
              <a:gd name="connsiteX0" fmla="*/ 1117195 w 2717395"/>
              <a:gd name="connsiteY0" fmla="*/ 0 h 3200400"/>
              <a:gd name="connsiteX1" fmla="*/ 2717395 w 2717395"/>
              <a:gd name="connsiteY1" fmla="*/ 1600200 h 3200400"/>
              <a:gd name="connsiteX2" fmla="*/ 1117195 w 2717395"/>
              <a:gd name="connsiteY2" fmla="*/ 3200400 h 3200400"/>
              <a:gd name="connsiteX3" fmla="*/ 99319 w 2717395"/>
              <a:gd name="connsiteY3" fmla="*/ 2834992 h 3200400"/>
              <a:gd name="connsiteX4" fmla="*/ 0 w 2717395"/>
              <a:gd name="connsiteY4" fmla="*/ 2744724 h 3200400"/>
              <a:gd name="connsiteX5" fmla="*/ 14316 w 2717395"/>
              <a:gd name="connsiteY5" fmla="*/ 2731712 h 3200400"/>
              <a:gd name="connsiteX6" fmla="*/ 483004 w 2717395"/>
              <a:gd name="connsiteY6" fmla="*/ 1600200 h 3200400"/>
              <a:gd name="connsiteX7" fmla="*/ 14316 w 2717395"/>
              <a:gd name="connsiteY7" fmla="*/ 468688 h 3200400"/>
              <a:gd name="connsiteX8" fmla="*/ 0 w 2717395"/>
              <a:gd name="connsiteY8" fmla="*/ 455676 h 3200400"/>
              <a:gd name="connsiteX9" fmla="*/ 99319 w 2717395"/>
              <a:gd name="connsiteY9" fmla="*/ 365408 h 3200400"/>
              <a:gd name="connsiteX10" fmla="*/ 1117195 w 2717395"/>
              <a:gd name="connsiteY10"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7395" h="3200400">
                <a:moveTo>
                  <a:pt x="1117195" y="0"/>
                </a:moveTo>
                <a:cubicBezTo>
                  <a:pt x="2000961" y="0"/>
                  <a:pt x="2717395" y="716434"/>
                  <a:pt x="2717395" y="1600200"/>
                </a:cubicBezTo>
                <a:cubicBezTo>
                  <a:pt x="2717395" y="2483966"/>
                  <a:pt x="2000961" y="3200400"/>
                  <a:pt x="1117195" y="3200400"/>
                </a:cubicBezTo>
                <a:cubicBezTo>
                  <a:pt x="730548" y="3200400"/>
                  <a:pt x="375928" y="3063270"/>
                  <a:pt x="99319" y="2834992"/>
                </a:cubicBezTo>
                <a:lnTo>
                  <a:pt x="0" y="2744724"/>
                </a:lnTo>
                <a:lnTo>
                  <a:pt x="14316" y="2731712"/>
                </a:lnTo>
                <a:cubicBezTo>
                  <a:pt x="303896" y="2442133"/>
                  <a:pt x="483004" y="2042083"/>
                  <a:pt x="483004" y="1600200"/>
                </a:cubicBezTo>
                <a:cubicBezTo>
                  <a:pt x="483004" y="1158317"/>
                  <a:pt x="303896" y="758267"/>
                  <a:pt x="14316" y="468688"/>
                </a:cubicBezTo>
                <a:lnTo>
                  <a:pt x="0" y="455676"/>
                </a:lnTo>
                <a:lnTo>
                  <a:pt x="99319" y="365408"/>
                </a:lnTo>
                <a:cubicBezTo>
                  <a:pt x="375928" y="137130"/>
                  <a:pt x="730548" y="0"/>
                  <a:pt x="1117195" y="0"/>
                </a:cubicBezTo>
                <a:close/>
              </a:path>
            </a:pathLst>
          </a:custGeom>
          <a:solidFill>
            <a:schemeClr val="accent4">
              <a:alpha val="89804"/>
            </a:schemeClr>
          </a:solidFill>
        </p:spPr>
        <p:txBody>
          <a:bodyPr wrap="square">
            <a:noAutofit/>
          </a:bodyPr>
          <a:lstStyle>
            <a:lvl1pPr marL="0" indent="0" algn="l" defTabSz="914400" rtl="0" eaLnBrk="1" latinLnBrk="0" hangingPunct="1">
              <a:lnSpc>
                <a:spcPct val="90000"/>
              </a:lnSpc>
              <a:spcBef>
                <a:spcPts val="1000"/>
              </a:spcBef>
              <a:buFont typeface="Arial" panose="020B0604020202020204" pitchFamily="34" charset="0"/>
              <a:buNone/>
              <a:defRPr sz="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2" name="Picture Placeholder 9">
            <a:extLst>
              <a:ext uri="{FF2B5EF4-FFF2-40B4-BE49-F238E27FC236}">
                <a16:creationId xmlns:a16="http://schemas.microsoft.com/office/drawing/2014/main" id="{907CEF4D-3231-4BFC-89EC-E7242986229E}"/>
              </a:ext>
            </a:extLst>
          </p:cNvPr>
          <p:cNvSpPr>
            <a:spLocks noGrp="1"/>
          </p:cNvSpPr>
          <p:nvPr>
            <p:ph type="pic" sz="quarter" idx="14" hasCustomPrompt="1"/>
          </p:nvPr>
        </p:nvSpPr>
        <p:spPr>
          <a:xfrm>
            <a:off x="3967095" y="3476625"/>
            <a:ext cx="1371600" cy="1371600"/>
          </a:xfrm>
          <a:prstGeom prst="rect">
            <a:avLst/>
          </a:prstGeom>
        </p:spPr>
        <p:txBody>
          <a:bodyPr anchor="t" anchorCtr="0"/>
          <a:lstStyle>
            <a:lvl1pPr marL="0" indent="0" algn="ctr">
              <a:buNone/>
              <a:defRPr sz="1200" b="0" i="0">
                <a:solidFill>
                  <a:schemeClr val="bg2"/>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3" name="Picture Placeholder 9">
            <a:extLst>
              <a:ext uri="{FF2B5EF4-FFF2-40B4-BE49-F238E27FC236}">
                <a16:creationId xmlns:a16="http://schemas.microsoft.com/office/drawing/2014/main" id="{4B6DDB90-5743-48D3-9FE2-DF7B461BFAB4}"/>
              </a:ext>
            </a:extLst>
          </p:cNvPr>
          <p:cNvSpPr>
            <a:spLocks noGrp="1"/>
          </p:cNvSpPr>
          <p:nvPr>
            <p:ph type="pic" sz="quarter" idx="31" hasCustomPrompt="1"/>
          </p:nvPr>
        </p:nvSpPr>
        <p:spPr>
          <a:xfrm>
            <a:off x="6818466" y="3476625"/>
            <a:ext cx="1371600" cy="1371600"/>
          </a:xfrm>
          <a:prstGeom prst="rect">
            <a:avLst/>
          </a:prstGeom>
        </p:spPr>
        <p:txBody>
          <a:bodyPr anchor="t" anchorCtr="0"/>
          <a:lstStyle>
            <a:lvl1pPr marL="0" indent="0" algn="ctr">
              <a:buNone/>
              <a:defRPr sz="1200" b="0" i="0">
                <a:solidFill>
                  <a:schemeClr val="bg2"/>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41" name="Text Placeholder 6">
            <a:extLst>
              <a:ext uri="{FF2B5EF4-FFF2-40B4-BE49-F238E27FC236}">
                <a16:creationId xmlns:a16="http://schemas.microsoft.com/office/drawing/2014/main" id="{D3858BD5-724B-40BD-B25F-6FDD8DB894A7}"/>
              </a:ext>
            </a:extLst>
          </p:cNvPr>
          <p:cNvSpPr>
            <a:spLocks noGrp="1"/>
          </p:cNvSpPr>
          <p:nvPr>
            <p:ph type="body" sz="quarter" idx="35" hasCustomPrompt="1"/>
          </p:nvPr>
        </p:nvSpPr>
        <p:spPr>
          <a:xfrm>
            <a:off x="609599" y="3785086"/>
            <a:ext cx="2619445" cy="306562"/>
          </a:xfrm>
          <a:prstGeom prst="rect">
            <a:avLst/>
          </a:prstGeom>
        </p:spPr>
        <p:txBody>
          <a:bodyPr lIns="0" tIns="0" rIns="0" bIns="0" anchor="t" anchorCtr="0"/>
          <a:lstStyle>
            <a:lvl1pPr marL="0" indent="0" algn="r">
              <a:lnSpc>
                <a:spcPct val="100000"/>
              </a:lnSpc>
              <a:spcBef>
                <a:spcPts val="0"/>
              </a:spcBef>
              <a:buNone/>
              <a:defRPr sz="1600" b="0" cap="none" baseline="0">
                <a:solidFill>
                  <a:schemeClr val="tx1"/>
                </a:solidFill>
                <a:latin typeface="Marselis Pro" panose="02000503030000020004" pitchFamily="2" charset="77"/>
                <a:cs typeface="Calibri" panose="020F0502020204030204" pitchFamily="34" charset="0"/>
              </a:defRPr>
            </a:lvl1pPr>
          </a:lstStyle>
          <a:p>
            <a:pPr lvl="0"/>
            <a:r>
              <a:rPr lang="en-US"/>
              <a:t>Item</a:t>
            </a:r>
          </a:p>
        </p:txBody>
      </p:sp>
      <p:sp>
        <p:nvSpPr>
          <p:cNvPr id="42" name="Text Placeholder 6">
            <a:extLst>
              <a:ext uri="{FF2B5EF4-FFF2-40B4-BE49-F238E27FC236}">
                <a16:creationId xmlns:a16="http://schemas.microsoft.com/office/drawing/2014/main" id="{FA8CC232-631B-4D3E-8211-BA56C8690582}"/>
              </a:ext>
            </a:extLst>
          </p:cNvPr>
          <p:cNvSpPr>
            <a:spLocks noGrp="1"/>
          </p:cNvSpPr>
          <p:nvPr>
            <p:ph type="body" sz="quarter" idx="36" hasCustomPrompt="1"/>
          </p:nvPr>
        </p:nvSpPr>
        <p:spPr>
          <a:xfrm>
            <a:off x="609599" y="4257797"/>
            <a:ext cx="2619445" cy="662074"/>
          </a:xfrm>
          <a:prstGeom prst="rect">
            <a:avLst/>
          </a:prstGeom>
        </p:spPr>
        <p:txBody>
          <a:bodyPr lIns="0" tIns="0" rIns="0" bIns="0" anchor="t" anchorCtr="0"/>
          <a:lstStyle>
            <a:lvl1pPr marL="0" indent="0" algn="r">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44" name="Text Placeholder 6">
            <a:extLst>
              <a:ext uri="{FF2B5EF4-FFF2-40B4-BE49-F238E27FC236}">
                <a16:creationId xmlns:a16="http://schemas.microsoft.com/office/drawing/2014/main" id="{0D73D8FF-89A3-4650-8FBE-110AAC57228D}"/>
              </a:ext>
            </a:extLst>
          </p:cNvPr>
          <p:cNvSpPr>
            <a:spLocks noGrp="1"/>
          </p:cNvSpPr>
          <p:nvPr>
            <p:ph type="body" sz="quarter" idx="23" hasCustomPrompt="1"/>
          </p:nvPr>
        </p:nvSpPr>
        <p:spPr>
          <a:xfrm>
            <a:off x="3853605" y="1850050"/>
            <a:ext cx="4435554" cy="530372"/>
          </a:xfrm>
          <a:prstGeom prst="rect">
            <a:avLst/>
          </a:prstGeom>
        </p:spPr>
        <p:txBody>
          <a:bodyPr lIns="0" tIns="0" rIns="0" bIns="0" anchor="t" anchorCtr="0"/>
          <a:lstStyle>
            <a:lvl1pPr marL="0" indent="0" algn="ctr">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2" name="Text Placeholder 6">
            <a:extLst>
              <a:ext uri="{FF2B5EF4-FFF2-40B4-BE49-F238E27FC236}">
                <a16:creationId xmlns:a16="http://schemas.microsoft.com/office/drawing/2014/main" id="{AF7D1CF5-D1CD-765F-F528-C92B7E3E8E43}"/>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pic>
        <p:nvPicPr>
          <p:cNvPr id="4" name="Picture 3" descr="A picture containing graphics, font, graphic design, typography&#10;&#10;Description automatically generated">
            <a:extLst>
              <a:ext uri="{FF2B5EF4-FFF2-40B4-BE49-F238E27FC236}">
                <a16:creationId xmlns:a16="http://schemas.microsoft.com/office/drawing/2014/main" id="{C9576DA6-13D5-015F-7A31-2B727A9044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cxnSp>
        <p:nvCxnSpPr>
          <p:cNvPr id="14" name="Straight Connector 13">
            <a:extLst>
              <a:ext uri="{FF2B5EF4-FFF2-40B4-BE49-F238E27FC236}">
                <a16:creationId xmlns:a16="http://schemas.microsoft.com/office/drawing/2014/main" id="{A305072F-5102-97B7-45BC-B61080B700F6}"/>
              </a:ext>
            </a:extLst>
          </p:cNvPr>
          <p:cNvCxnSpPr>
            <a:cxnSpLocks/>
            <a:stCxn id="44" idx="2"/>
          </p:cNvCxnSpPr>
          <p:nvPr userDrawn="1"/>
        </p:nvCxnSpPr>
        <p:spPr>
          <a:xfrm>
            <a:off x="6071382" y="2380422"/>
            <a:ext cx="0" cy="8199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9">
            <a:extLst>
              <a:ext uri="{FF2B5EF4-FFF2-40B4-BE49-F238E27FC236}">
                <a16:creationId xmlns:a16="http://schemas.microsoft.com/office/drawing/2014/main" id="{BFF69B63-96EB-559E-A2E0-348777326882}"/>
              </a:ext>
            </a:extLst>
          </p:cNvPr>
          <p:cNvSpPr>
            <a:spLocks noGrp="1"/>
          </p:cNvSpPr>
          <p:nvPr>
            <p:ph sz="quarter" idx="37"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7" name="Slide Number Placeholder 2">
            <a:extLst>
              <a:ext uri="{FF2B5EF4-FFF2-40B4-BE49-F238E27FC236}">
                <a16:creationId xmlns:a16="http://schemas.microsoft.com/office/drawing/2014/main" id="{90962ADF-3DB5-E410-2676-324A9CE3C245}"/>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Tree>
    <p:extLst>
      <p:ext uri="{BB962C8B-B14F-4D97-AF65-F5344CB8AC3E}">
        <p14:creationId xmlns:p14="http://schemas.microsoft.com/office/powerpoint/2010/main" val="2385424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nn Diagram (3)">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8867359" y="3785086"/>
            <a:ext cx="2619445" cy="306562"/>
          </a:xfrm>
          <a:prstGeom prst="rect">
            <a:avLst/>
          </a:prstGeom>
        </p:spPr>
        <p:txBody>
          <a:bodyPr lIns="0" tIns="0" rIns="0" bIns="0" anchor="t" anchorCtr="0"/>
          <a:lstStyle>
            <a:lvl1pPr marL="0" indent="0" algn="l">
              <a:lnSpc>
                <a:spcPct val="100000"/>
              </a:lnSpc>
              <a:spcBef>
                <a:spcPts val="0"/>
              </a:spcBef>
              <a:buNone/>
              <a:defRPr sz="1600" b="0" cap="none" baseline="0">
                <a:solidFill>
                  <a:schemeClr val="tx1"/>
                </a:solidFill>
                <a:latin typeface="Marselis Pro" panose="02000503030000020004" pitchFamily="2" charset="77"/>
                <a:cs typeface="Cordale" panose="020A0503060602030A03" pitchFamily="18" charset="0"/>
              </a:defRPr>
            </a:lvl1pPr>
          </a:lstStyle>
          <a:p>
            <a:pPr lvl="0"/>
            <a:r>
              <a:rPr lang="en-US"/>
              <a:t>Item</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867359" y="4257797"/>
            <a:ext cx="2619445" cy="662074"/>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29" name="Text Placeholder 28">
            <a:extLst>
              <a:ext uri="{FF2B5EF4-FFF2-40B4-BE49-F238E27FC236}">
                <a16:creationId xmlns:a16="http://schemas.microsoft.com/office/drawing/2014/main" id="{C1593FAB-F09D-4EDA-95AA-D8B289E13F41}"/>
              </a:ext>
            </a:extLst>
          </p:cNvPr>
          <p:cNvSpPr>
            <a:spLocks noGrp="1"/>
          </p:cNvSpPr>
          <p:nvPr>
            <p:ph type="body" sz="quarter" idx="28" hasCustomPrompt="1"/>
          </p:nvPr>
        </p:nvSpPr>
        <p:spPr>
          <a:xfrm>
            <a:off x="5109417" y="2213371"/>
            <a:ext cx="1828800" cy="1828800"/>
          </a:xfrm>
          <a:prstGeom prst="ellipse">
            <a:avLst/>
          </a:prstGeom>
          <a:solidFill>
            <a:schemeClr val="accent5">
              <a:alpha val="89804"/>
            </a:schemeClr>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0" name="Text Placeholder 28">
            <a:extLst>
              <a:ext uri="{FF2B5EF4-FFF2-40B4-BE49-F238E27FC236}">
                <a16:creationId xmlns:a16="http://schemas.microsoft.com/office/drawing/2014/main" id="{6544C4C4-3ED5-4050-9D4A-384D39EE21F4}"/>
              </a:ext>
            </a:extLst>
          </p:cNvPr>
          <p:cNvSpPr>
            <a:spLocks noGrp="1"/>
          </p:cNvSpPr>
          <p:nvPr>
            <p:ph type="body" sz="quarter" idx="29" hasCustomPrompt="1"/>
          </p:nvPr>
        </p:nvSpPr>
        <p:spPr>
          <a:xfrm>
            <a:off x="4397317" y="3429000"/>
            <a:ext cx="1828800" cy="1828800"/>
          </a:xfrm>
          <a:prstGeom prst="ellipse">
            <a:avLst/>
          </a:prstGeom>
          <a:solidFill>
            <a:schemeClr val="accent4">
              <a:alpha val="89804"/>
            </a:schemeClr>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1" name="Text Placeholder 28">
            <a:extLst>
              <a:ext uri="{FF2B5EF4-FFF2-40B4-BE49-F238E27FC236}">
                <a16:creationId xmlns:a16="http://schemas.microsoft.com/office/drawing/2014/main" id="{8F90D916-0F65-4FF0-A09B-CF55365676C6}"/>
              </a:ext>
            </a:extLst>
          </p:cNvPr>
          <p:cNvSpPr>
            <a:spLocks noGrp="1"/>
          </p:cNvSpPr>
          <p:nvPr>
            <p:ph type="body" sz="quarter" idx="30" hasCustomPrompt="1"/>
          </p:nvPr>
        </p:nvSpPr>
        <p:spPr>
          <a:xfrm>
            <a:off x="5821517" y="3429000"/>
            <a:ext cx="1828800" cy="1828800"/>
          </a:xfrm>
          <a:prstGeom prst="ellipse">
            <a:avLst/>
          </a:prstGeom>
          <a:solidFill>
            <a:schemeClr val="tx1">
              <a:alpha val="89804"/>
            </a:schemeClr>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22" name="Picture Placeholder 9">
            <a:extLst>
              <a:ext uri="{FF2B5EF4-FFF2-40B4-BE49-F238E27FC236}">
                <a16:creationId xmlns:a16="http://schemas.microsoft.com/office/drawing/2014/main" id="{907CEF4D-3231-4BFC-89EC-E7242986229E}"/>
              </a:ext>
            </a:extLst>
          </p:cNvPr>
          <p:cNvSpPr>
            <a:spLocks noGrp="1"/>
          </p:cNvSpPr>
          <p:nvPr>
            <p:ph type="pic" sz="quarter" idx="14" hasCustomPrompt="1"/>
          </p:nvPr>
        </p:nvSpPr>
        <p:spPr>
          <a:xfrm>
            <a:off x="4934527" y="4080510"/>
            <a:ext cx="640080" cy="640080"/>
          </a:xfrm>
          <a:prstGeom prst="rect">
            <a:avLst/>
          </a:prstGeom>
        </p:spPr>
        <p:txBody>
          <a:bodyPr anchor="t" anchorCtr="0"/>
          <a:lstStyle>
            <a:lvl1pPr marL="0" indent="0" algn="ctr">
              <a:buNone/>
              <a:defRPr sz="1000" b="0" i="0">
                <a:solidFill>
                  <a:schemeClr val="tx1"/>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3" name="Picture Placeholder 9">
            <a:extLst>
              <a:ext uri="{FF2B5EF4-FFF2-40B4-BE49-F238E27FC236}">
                <a16:creationId xmlns:a16="http://schemas.microsoft.com/office/drawing/2014/main" id="{4B6DDB90-5743-48D3-9FE2-DF7B461BFAB4}"/>
              </a:ext>
            </a:extLst>
          </p:cNvPr>
          <p:cNvSpPr>
            <a:spLocks noGrp="1"/>
          </p:cNvSpPr>
          <p:nvPr>
            <p:ph type="pic" sz="quarter" idx="31" hasCustomPrompt="1"/>
          </p:nvPr>
        </p:nvSpPr>
        <p:spPr>
          <a:xfrm>
            <a:off x="6473027" y="4080510"/>
            <a:ext cx="640080" cy="640080"/>
          </a:xfrm>
          <a:prstGeom prst="rect">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8" name="Picture Placeholder 9">
            <a:extLst>
              <a:ext uri="{FF2B5EF4-FFF2-40B4-BE49-F238E27FC236}">
                <a16:creationId xmlns:a16="http://schemas.microsoft.com/office/drawing/2014/main" id="{E893F854-065B-4F77-915C-0937A7868EAC}"/>
              </a:ext>
            </a:extLst>
          </p:cNvPr>
          <p:cNvSpPr>
            <a:spLocks noGrp="1"/>
          </p:cNvSpPr>
          <p:nvPr>
            <p:ph type="pic" sz="quarter" idx="32" hasCustomPrompt="1"/>
          </p:nvPr>
        </p:nvSpPr>
        <p:spPr>
          <a:xfrm>
            <a:off x="5703777" y="2723372"/>
            <a:ext cx="640080" cy="640080"/>
          </a:xfrm>
          <a:prstGeom prst="rect">
            <a:avLst/>
          </a:prstGeom>
        </p:spPr>
        <p:txBody>
          <a:bodyPr anchor="t" anchorCtr="0"/>
          <a:lstStyle>
            <a:lvl1pPr marL="0" indent="0" algn="ctr">
              <a:buNone/>
              <a:defRPr sz="1000" b="0" i="0">
                <a:solidFill>
                  <a:schemeClr val="tx1"/>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cxnSp>
        <p:nvCxnSpPr>
          <p:cNvPr id="34" name="Straight Arrow Connector 33">
            <a:extLst>
              <a:ext uri="{FF2B5EF4-FFF2-40B4-BE49-F238E27FC236}">
                <a16:creationId xmlns:a16="http://schemas.microsoft.com/office/drawing/2014/main" id="{D8DDD51A-2470-4F0B-B595-E0610E92EA0F}"/>
              </a:ext>
            </a:extLst>
          </p:cNvPr>
          <p:cNvCxnSpPr/>
          <p:nvPr userDrawn="1"/>
        </p:nvCxnSpPr>
        <p:spPr>
          <a:xfrm>
            <a:off x="7650317" y="4296187"/>
            <a:ext cx="894026" cy="0"/>
          </a:xfrm>
          <a:prstGeom prst="straightConnector1">
            <a:avLst/>
          </a:prstGeom>
          <a:ln>
            <a:solidFill>
              <a:schemeClr val="bg1"/>
            </a:soli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35" name="Text Placeholder 6">
            <a:extLst>
              <a:ext uri="{FF2B5EF4-FFF2-40B4-BE49-F238E27FC236}">
                <a16:creationId xmlns:a16="http://schemas.microsoft.com/office/drawing/2014/main" id="{909C4064-4708-4BE1-9B02-413D4FDC0D82}"/>
              </a:ext>
            </a:extLst>
          </p:cNvPr>
          <p:cNvSpPr>
            <a:spLocks noGrp="1"/>
          </p:cNvSpPr>
          <p:nvPr>
            <p:ph type="body" sz="quarter" idx="33" hasCustomPrompt="1"/>
          </p:nvPr>
        </p:nvSpPr>
        <p:spPr>
          <a:xfrm>
            <a:off x="8123862" y="2380422"/>
            <a:ext cx="2619445" cy="306562"/>
          </a:xfrm>
          <a:prstGeom prst="rect">
            <a:avLst/>
          </a:prstGeom>
        </p:spPr>
        <p:txBody>
          <a:bodyPr lIns="0" tIns="0" rIns="0" bIns="0" anchor="t" anchorCtr="0"/>
          <a:lstStyle>
            <a:lvl1pPr marL="0" indent="0" algn="l">
              <a:lnSpc>
                <a:spcPct val="100000"/>
              </a:lnSpc>
              <a:spcBef>
                <a:spcPts val="0"/>
              </a:spcBef>
              <a:buNone/>
              <a:defRPr sz="1600" b="0" cap="none" baseline="0">
                <a:solidFill>
                  <a:schemeClr val="tx1"/>
                </a:solidFill>
                <a:latin typeface="Marselis Pro" panose="02000503030000020004" pitchFamily="2" charset="77"/>
                <a:cs typeface="Cordale" panose="020A0503060602030A03" pitchFamily="18" charset="0"/>
              </a:defRPr>
            </a:lvl1pPr>
          </a:lstStyle>
          <a:p>
            <a:pPr lvl="0"/>
            <a:r>
              <a:rPr lang="en-US"/>
              <a:t>Item</a:t>
            </a:r>
          </a:p>
        </p:txBody>
      </p:sp>
      <p:sp>
        <p:nvSpPr>
          <p:cNvPr id="36" name="Text Placeholder 6">
            <a:extLst>
              <a:ext uri="{FF2B5EF4-FFF2-40B4-BE49-F238E27FC236}">
                <a16:creationId xmlns:a16="http://schemas.microsoft.com/office/drawing/2014/main" id="{2714B21A-DC45-4667-9A89-8EBD446CF0E2}"/>
              </a:ext>
            </a:extLst>
          </p:cNvPr>
          <p:cNvSpPr>
            <a:spLocks noGrp="1"/>
          </p:cNvSpPr>
          <p:nvPr>
            <p:ph type="body" sz="quarter" idx="34" hasCustomPrompt="1"/>
          </p:nvPr>
        </p:nvSpPr>
        <p:spPr>
          <a:xfrm>
            <a:off x="8123862" y="2853133"/>
            <a:ext cx="2619445" cy="662074"/>
          </a:xfrm>
          <a:prstGeom prst="rect">
            <a:avLst/>
          </a:prstGeom>
        </p:spPr>
        <p:txBody>
          <a:bodyPr lIns="0" tIns="0" rIns="0" bIns="0" anchor="t" anchorCtr="0"/>
          <a:lstStyle>
            <a:lvl1pPr marL="0" indent="0" algn="l">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cxnSp>
        <p:nvCxnSpPr>
          <p:cNvPr id="37" name="Straight Arrow Connector 36">
            <a:extLst>
              <a:ext uri="{FF2B5EF4-FFF2-40B4-BE49-F238E27FC236}">
                <a16:creationId xmlns:a16="http://schemas.microsoft.com/office/drawing/2014/main" id="{65377E70-C658-4B46-B826-A8402A36C5F5}"/>
              </a:ext>
            </a:extLst>
          </p:cNvPr>
          <p:cNvCxnSpPr/>
          <p:nvPr userDrawn="1"/>
        </p:nvCxnSpPr>
        <p:spPr>
          <a:xfrm>
            <a:off x="6938217" y="2891523"/>
            <a:ext cx="894026" cy="0"/>
          </a:xfrm>
          <a:prstGeom prst="straightConnector1">
            <a:avLst/>
          </a:prstGeom>
          <a:ln>
            <a:solidFill>
              <a:schemeClr val="bg1"/>
            </a:soli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41" name="Text Placeholder 6">
            <a:extLst>
              <a:ext uri="{FF2B5EF4-FFF2-40B4-BE49-F238E27FC236}">
                <a16:creationId xmlns:a16="http://schemas.microsoft.com/office/drawing/2014/main" id="{D3858BD5-724B-40BD-B25F-6FDD8DB894A7}"/>
              </a:ext>
            </a:extLst>
          </p:cNvPr>
          <p:cNvSpPr>
            <a:spLocks noGrp="1"/>
          </p:cNvSpPr>
          <p:nvPr>
            <p:ph type="body" sz="quarter" idx="35" hasCustomPrompt="1"/>
          </p:nvPr>
        </p:nvSpPr>
        <p:spPr>
          <a:xfrm>
            <a:off x="589509" y="3785086"/>
            <a:ext cx="2619445" cy="306562"/>
          </a:xfrm>
          <a:prstGeom prst="rect">
            <a:avLst/>
          </a:prstGeom>
        </p:spPr>
        <p:txBody>
          <a:bodyPr lIns="0" tIns="0" rIns="0" bIns="0" anchor="t" anchorCtr="0"/>
          <a:lstStyle>
            <a:lvl1pPr marL="0" indent="0" algn="r">
              <a:lnSpc>
                <a:spcPct val="100000"/>
              </a:lnSpc>
              <a:spcBef>
                <a:spcPts val="0"/>
              </a:spcBef>
              <a:buNone/>
              <a:defRPr sz="1600" b="0" cap="none" baseline="0">
                <a:solidFill>
                  <a:schemeClr val="tx1"/>
                </a:solidFill>
                <a:latin typeface="Marselis Pro" panose="02000503030000020004" pitchFamily="2" charset="77"/>
                <a:cs typeface="Cordale" panose="020A0503060602030A03" pitchFamily="18" charset="0"/>
              </a:defRPr>
            </a:lvl1pPr>
          </a:lstStyle>
          <a:p>
            <a:pPr lvl="0"/>
            <a:r>
              <a:rPr lang="en-US"/>
              <a:t>Item</a:t>
            </a:r>
          </a:p>
        </p:txBody>
      </p:sp>
      <p:sp>
        <p:nvSpPr>
          <p:cNvPr id="42" name="Text Placeholder 6">
            <a:extLst>
              <a:ext uri="{FF2B5EF4-FFF2-40B4-BE49-F238E27FC236}">
                <a16:creationId xmlns:a16="http://schemas.microsoft.com/office/drawing/2014/main" id="{FA8CC232-631B-4D3E-8211-BA56C8690582}"/>
              </a:ext>
            </a:extLst>
          </p:cNvPr>
          <p:cNvSpPr>
            <a:spLocks noGrp="1"/>
          </p:cNvSpPr>
          <p:nvPr>
            <p:ph type="body" sz="quarter" idx="36" hasCustomPrompt="1"/>
          </p:nvPr>
        </p:nvSpPr>
        <p:spPr>
          <a:xfrm>
            <a:off x="589509" y="4257797"/>
            <a:ext cx="2619445" cy="662074"/>
          </a:xfrm>
          <a:prstGeom prst="rect">
            <a:avLst/>
          </a:prstGeom>
        </p:spPr>
        <p:txBody>
          <a:bodyPr lIns="0" tIns="0" rIns="0" bIns="0" anchor="t" anchorCtr="0"/>
          <a:lstStyle>
            <a:lvl1pPr marL="0" indent="0" algn="r">
              <a:lnSpc>
                <a:spcPct val="100000"/>
              </a:lnSpc>
              <a:spcBef>
                <a:spcPts val="0"/>
              </a:spcBef>
              <a:buNone/>
              <a:defRPr sz="12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cxnSp>
        <p:nvCxnSpPr>
          <p:cNvPr id="43" name="Straight Arrow Connector 42">
            <a:extLst>
              <a:ext uri="{FF2B5EF4-FFF2-40B4-BE49-F238E27FC236}">
                <a16:creationId xmlns:a16="http://schemas.microsoft.com/office/drawing/2014/main" id="{A54E5874-D9E0-49EF-B3AA-DE16D0BE8726}"/>
              </a:ext>
            </a:extLst>
          </p:cNvPr>
          <p:cNvCxnSpPr>
            <a:cxnSpLocks/>
          </p:cNvCxnSpPr>
          <p:nvPr userDrawn="1"/>
        </p:nvCxnSpPr>
        <p:spPr>
          <a:xfrm flipH="1">
            <a:off x="3503291" y="4296187"/>
            <a:ext cx="894026" cy="0"/>
          </a:xfrm>
          <a:prstGeom prst="straightConnector1">
            <a:avLst/>
          </a:prstGeom>
          <a:ln>
            <a:solidFill>
              <a:schemeClr val="bg1"/>
            </a:soli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44" name="Text Placeholder 6">
            <a:extLst>
              <a:ext uri="{FF2B5EF4-FFF2-40B4-BE49-F238E27FC236}">
                <a16:creationId xmlns:a16="http://schemas.microsoft.com/office/drawing/2014/main" id="{0D73D8FF-89A3-4650-8FBE-110AAC57228D}"/>
              </a:ext>
            </a:extLst>
          </p:cNvPr>
          <p:cNvSpPr>
            <a:spLocks noGrp="1"/>
          </p:cNvSpPr>
          <p:nvPr>
            <p:ph type="body" sz="quarter" idx="23" hasCustomPrompt="1"/>
          </p:nvPr>
        </p:nvSpPr>
        <p:spPr>
          <a:xfrm>
            <a:off x="609599" y="1644925"/>
            <a:ext cx="3097697" cy="1042051"/>
          </a:xfrm>
          <a:prstGeom prst="rect">
            <a:avLst/>
          </a:prstGeom>
        </p:spPr>
        <p:txBody>
          <a:bodyPr lIns="0" tIns="0" rIns="0" bIns="0" anchor="t" anchorCtr="0"/>
          <a:lstStyle>
            <a:lvl1pPr marL="0" indent="0" algn="l">
              <a:lnSpc>
                <a:spcPct val="100000"/>
              </a:lnSpc>
              <a:spcBef>
                <a:spcPts val="0"/>
              </a:spcBef>
              <a:buNone/>
              <a:defRPr sz="1600" b="0" i="0" cap="none" baseline="0">
                <a:solidFill>
                  <a:schemeClr val="tx1"/>
                </a:solidFill>
                <a:latin typeface="Marselis Pro"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2" name="Text Placeholder 6">
            <a:extLst>
              <a:ext uri="{FF2B5EF4-FFF2-40B4-BE49-F238E27FC236}">
                <a16:creationId xmlns:a16="http://schemas.microsoft.com/office/drawing/2014/main" id="{303C19B8-B5B8-3B40-679A-B2412073E623}"/>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pic>
        <p:nvPicPr>
          <p:cNvPr id="4" name="Picture 3" descr="A picture containing graphics, font, graphic design, typography&#10;&#10;Description automatically generated">
            <a:extLst>
              <a:ext uri="{FF2B5EF4-FFF2-40B4-BE49-F238E27FC236}">
                <a16:creationId xmlns:a16="http://schemas.microsoft.com/office/drawing/2014/main" id="{CE6C140A-5E0E-6610-9262-14BE1A8D55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14" name="Content Placeholder 9">
            <a:extLst>
              <a:ext uri="{FF2B5EF4-FFF2-40B4-BE49-F238E27FC236}">
                <a16:creationId xmlns:a16="http://schemas.microsoft.com/office/drawing/2014/main" id="{656E0943-23A3-FF2C-CC4C-33EEAA3FC09A}"/>
              </a:ext>
            </a:extLst>
          </p:cNvPr>
          <p:cNvSpPr>
            <a:spLocks noGrp="1"/>
          </p:cNvSpPr>
          <p:nvPr>
            <p:ph sz="quarter" idx="37"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5" name="Slide Number Placeholder 2">
            <a:extLst>
              <a:ext uri="{FF2B5EF4-FFF2-40B4-BE49-F238E27FC236}">
                <a16:creationId xmlns:a16="http://schemas.microsoft.com/office/drawing/2014/main" id="{2FD8FE18-7D69-209D-E1C6-F6732EA86CA9}"/>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Tree>
    <p:extLst>
      <p:ext uri="{BB962C8B-B14F-4D97-AF65-F5344CB8AC3E}">
        <p14:creationId xmlns:p14="http://schemas.microsoft.com/office/powerpoint/2010/main" val="1023930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DBFD8DFC-CAC2-B539-9BFC-8AF5100F95B1}"/>
              </a:ext>
            </a:extLst>
          </p:cNvPr>
          <p:cNvCxnSpPr>
            <a:cxnSpLocks/>
          </p:cNvCxnSpPr>
          <p:nvPr userDrawn="1"/>
        </p:nvCxnSpPr>
        <p:spPr>
          <a:xfrm>
            <a:off x="0" y="3112011"/>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2D7A362-EC12-430E-A2F0-23F3DE5BA0A2}"/>
              </a:ext>
            </a:extLst>
          </p:cNvPr>
          <p:cNvSpPr>
            <a:spLocks noGrp="1"/>
          </p:cNvSpPr>
          <p:nvPr>
            <p:ph type="pic" sz="quarter" idx="14" hasCustomPrompt="1"/>
          </p:nvPr>
        </p:nvSpPr>
        <p:spPr>
          <a:xfrm>
            <a:off x="1071695" y="2005545"/>
            <a:ext cx="2286000" cy="2286000"/>
          </a:xfrm>
          <a:prstGeom prst="ellipse">
            <a:avLst/>
          </a:prstGeom>
        </p:spPr>
        <p:txBody>
          <a:bodyPr anchor="t" anchorCtr="0"/>
          <a:lstStyle>
            <a:lvl1pPr marL="0" indent="0" algn="ctr">
              <a:buNone/>
              <a:defRPr sz="1200" b="0" i="0">
                <a:solidFill>
                  <a:schemeClr val="tx1"/>
                </a:solidFill>
                <a:latin typeface="Marselis Pro Light" panose="02000503030000020004" pitchFamily="2" charset="77"/>
                <a:cs typeface="Cordale" panose="020A0503060602030A03" pitchFamily="18" charset="0"/>
              </a:defRPr>
            </a:lvl1pPr>
          </a:lstStyle>
          <a:p>
            <a:r>
              <a:rPr lang="en-US"/>
              <a:t>Click to</a:t>
            </a:r>
            <a:br>
              <a:rPr lang="en-US"/>
            </a:br>
            <a:r>
              <a:rPr lang="en-US"/>
              <a:t>insert image</a:t>
            </a:r>
          </a:p>
        </p:txBody>
      </p:sp>
      <p:sp>
        <p:nvSpPr>
          <p:cNvPr id="14" name="Picture Placeholder 9">
            <a:extLst>
              <a:ext uri="{FF2B5EF4-FFF2-40B4-BE49-F238E27FC236}">
                <a16:creationId xmlns:a16="http://schemas.microsoft.com/office/drawing/2014/main" id="{ACC081F5-F757-4FE8-84C2-498C9EED9589}"/>
              </a:ext>
            </a:extLst>
          </p:cNvPr>
          <p:cNvSpPr>
            <a:spLocks noGrp="1"/>
          </p:cNvSpPr>
          <p:nvPr>
            <p:ph type="pic" sz="quarter" idx="18" hasCustomPrompt="1"/>
          </p:nvPr>
        </p:nvSpPr>
        <p:spPr>
          <a:xfrm>
            <a:off x="4845912" y="2005545"/>
            <a:ext cx="2286000" cy="2286000"/>
          </a:xfrm>
          <a:prstGeom prst="ellipse">
            <a:avLst/>
          </a:prstGeom>
        </p:spPr>
        <p:txBody>
          <a:bodyPr anchor="t" anchorCtr="0"/>
          <a:lstStyle>
            <a:lvl1pPr marL="0" indent="0" algn="ctr">
              <a:buNone/>
              <a:defRPr sz="1200" b="0" i="0">
                <a:solidFill>
                  <a:schemeClr val="tx1"/>
                </a:solidFill>
                <a:latin typeface="Marselis Pro Light" panose="02000503030000020004" pitchFamily="2" charset="77"/>
                <a:cs typeface="Cordale" panose="020A0503060602030A03" pitchFamily="18" charset="0"/>
              </a:defRPr>
            </a:lvl1pPr>
          </a:lstStyle>
          <a:p>
            <a:r>
              <a:rPr lang="en-US"/>
              <a:t>Click to</a:t>
            </a:r>
            <a:br>
              <a:rPr lang="en-US"/>
            </a:br>
            <a:r>
              <a:rPr lang="en-US"/>
              <a:t>insert image</a:t>
            </a:r>
          </a:p>
        </p:txBody>
      </p:sp>
      <p:sp>
        <p:nvSpPr>
          <p:cNvPr id="15" name="Picture Placeholder 9">
            <a:extLst>
              <a:ext uri="{FF2B5EF4-FFF2-40B4-BE49-F238E27FC236}">
                <a16:creationId xmlns:a16="http://schemas.microsoft.com/office/drawing/2014/main" id="{89907481-C028-4D5B-AB76-27517A46DDC0}"/>
              </a:ext>
            </a:extLst>
          </p:cNvPr>
          <p:cNvSpPr>
            <a:spLocks noGrp="1"/>
          </p:cNvSpPr>
          <p:nvPr>
            <p:ph type="pic" sz="quarter" idx="19" hasCustomPrompt="1"/>
          </p:nvPr>
        </p:nvSpPr>
        <p:spPr>
          <a:xfrm>
            <a:off x="8796337" y="2005545"/>
            <a:ext cx="2286000" cy="2286000"/>
          </a:xfrm>
          <a:prstGeom prst="ellipse">
            <a:avLst/>
          </a:prstGeom>
        </p:spPr>
        <p:txBody>
          <a:bodyPr anchor="t" anchorCtr="0"/>
          <a:lstStyle>
            <a:lvl1pPr marL="0" indent="0" algn="ctr">
              <a:buNone/>
              <a:defRPr sz="1200" b="0" i="0">
                <a:solidFill>
                  <a:schemeClr val="tx1"/>
                </a:solidFill>
                <a:latin typeface="Marselis Pro Light" panose="02000503030000020004" pitchFamily="2" charset="77"/>
                <a:cs typeface="Cordale" panose="020A0503060602030A03" pitchFamily="18" charset="0"/>
              </a:defRPr>
            </a:lvl1pPr>
          </a:lstStyle>
          <a:p>
            <a:r>
              <a:rPr lang="en-US"/>
              <a:t>Click to</a:t>
            </a:r>
            <a:br>
              <a:rPr lang="en-US"/>
            </a:br>
            <a:r>
              <a:rPr lang="en-US"/>
              <a:t>insert image</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14495" y="4815151"/>
            <a:ext cx="3200400" cy="306563"/>
          </a:xfrm>
          <a:prstGeom prst="rect">
            <a:avLst/>
          </a:prstGeom>
        </p:spPr>
        <p:txBody>
          <a:bodyPr lIns="0" tIns="0" rIns="0" bIns="0" anchor="t" anchorCtr="0"/>
          <a:lstStyle>
            <a:lvl1pPr marL="0" indent="0" algn="ctr">
              <a:lnSpc>
                <a:spcPct val="100000"/>
              </a:lnSpc>
              <a:spcBef>
                <a:spcPts val="0"/>
              </a:spcBef>
              <a:buNone/>
              <a:defRPr sz="14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Title</a:t>
            </a:r>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4388712" y="4815151"/>
            <a:ext cx="3200400" cy="306563"/>
          </a:xfrm>
          <a:prstGeom prst="rect">
            <a:avLst/>
          </a:prstGeom>
        </p:spPr>
        <p:txBody>
          <a:bodyPr lIns="0" tIns="0" rIns="0" bIns="0" anchor="t" anchorCtr="0"/>
          <a:lstStyle>
            <a:lvl1pPr marL="0" indent="0" algn="ctr">
              <a:lnSpc>
                <a:spcPct val="100000"/>
              </a:lnSpc>
              <a:spcBef>
                <a:spcPts val="0"/>
              </a:spcBef>
              <a:buNone/>
              <a:defRPr sz="14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Title</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339137" y="4815151"/>
            <a:ext cx="3200400" cy="306563"/>
          </a:xfrm>
          <a:prstGeom prst="rect">
            <a:avLst/>
          </a:prstGeom>
        </p:spPr>
        <p:txBody>
          <a:bodyPr lIns="0" tIns="0" rIns="0" bIns="0" anchor="t" anchorCtr="0"/>
          <a:lstStyle>
            <a:lvl1pPr marL="0" indent="0" algn="ctr">
              <a:lnSpc>
                <a:spcPct val="100000"/>
              </a:lnSpc>
              <a:spcBef>
                <a:spcPts val="0"/>
              </a:spcBef>
              <a:buNone/>
              <a:defRPr sz="14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Title</a:t>
            </a: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4400067"/>
            <a:ext cx="3200401" cy="306562"/>
          </a:xfrm>
          <a:prstGeom prst="rect">
            <a:avLst/>
          </a:prstGeom>
          <a:noFill/>
        </p:spPr>
        <p:txBody>
          <a:bodyPr lIns="182880" tIns="0" rIns="0" bIns="0" anchor="ctr" anchorCtr="0"/>
          <a:lstStyle>
            <a:lvl1pPr marL="0" indent="0" algn="ctr">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a:t>Name</a:t>
            </a:r>
          </a:p>
        </p:txBody>
      </p:sp>
      <p:sp>
        <p:nvSpPr>
          <p:cNvPr id="2" name="Text Placeholder 6">
            <a:extLst>
              <a:ext uri="{FF2B5EF4-FFF2-40B4-BE49-F238E27FC236}">
                <a16:creationId xmlns:a16="http://schemas.microsoft.com/office/drawing/2014/main" id="{5DF84156-A5ED-E40B-8EE6-9538B781DC96}"/>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pic>
        <p:nvPicPr>
          <p:cNvPr id="4" name="Picture 3" descr="A picture containing graphics, font, graphic design, typography&#10;&#10;Description automatically generated">
            <a:extLst>
              <a:ext uri="{FF2B5EF4-FFF2-40B4-BE49-F238E27FC236}">
                <a16:creationId xmlns:a16="http://schemas.microsoft.com/office/drawing/2014/main" id="{8FF08B3A-00E7-BB88-91FB-08EDF4A1C1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9" name="Text Placeholder 6">
            <a:extLst>
              <a:ext uri="{FF2B5EF4-FFF2-40B4-BE49-F238E27FC236}">
                <a16:creationId xmlns:a16="http://schemas.microsoft.com/office/drawing/2014/main" id="{0319D303-CF37-ED6C-95A2-D07A185A568C}"/>
              </a:ext>
            </a:extLst>
          </p:cNvPr>
          <p:cNvSpPr>
            <a:spLocks noGrp="1"/>
          </p:cNvSpPr>
          <p:nvPr>
            <p:ph type="body" sz="quarter" idx="46" hasCustomPrompt="1"/>
          </p:nvPr>
        </p:nvSpPr>
        <p:spPr>
          <a:xfrm>
            <a:off x="4388712" y="4400067"/>
            <a:ext cx="3200401" cy="306562"/>
          </a:xfrm>
          <a:prstGeom prst="rect">
            <a:avLst/>
          </a:prstGeom>
          <a:noFill/>
        </p:spPr>
        <p:txBody>
          <a:bodyPr lIns="182880" tIns="0" rIns="0" bIns="0" anchor="ctr" anchorCtr="0"/>
          <a:lstStyle>
            <a:lvl1pPr marL="0" indent="0" algn="ctr">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a:t>Name</a:t>
            </a:r>
          </a:p>
        </p:txBody>
      </p:sp>
      <p:sp>
        <p:nvSpPr>
          <p:cNvPr id="19" name="Text Placeholder 6">
            <a:extLst>
              <a:ext uri="{FF2B5EF4-FFF2-40B4-BE49-F238E27FC236}">
                <a16:creationId xmlns:a16="http://schemas.microsoft.com/office/drawing/2014/main" id="{FD65C6E5-A005-0491-CD8F-653487629CE5}"/>
              </a:ext>
            </a:extLst>
          </p:cNvPr>
          <p:cNvSpPr>
            <a:spLocks noGrp="1"/>
          </p:cNvSpPr>
          <p:nvPr>
            <p:ph type="body" sz="quarter" idx="47" hasCustomPrompt="1"/>
          </p:nvPr>
        </p:nvSpPr>
        <p:spPr>
          <a:xfrm>
            <a:off x="8339136" y="4400067"/>
            <a:ext cx="3200401" cy="306562"/>
          </a:xfrm>
          <a:prstGeom prst="rect">
            <a:avLst/>
          </a:prstGeom>
          <a:noFill/>
        </p:spPr>
        <p:txBody>
          <a:bodyPr lIns="182880" tIns="0" rIns="0" bIns="0" anchor="ctr" anchorCtr="0"/>
          <a:lstStyle>
            <a:lvl1pPr marL="0" indent="0" algn="ctr">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a:t>Name</a:t>
            </a:r>
          </a:p>
        </p:txBody>
      </p:sp>
      <p:sp>
        <p:nvSpPr>
          <p:cNvPr id="20" name="Content Placeholder 9">
            <a:extLst>
              <a:ext uri="{FF2B5EF4-FFF2-40B4-BE49-F238E27FC236}">
                <a16:creationId xmlns:a16="http://schemas.microsoft.com/office/drawing/2014/main" id="{F1333AD3-CB48-2E83-C7C7-D077AE5C466B}"/>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21" name="Slide Number Placeholder 2">
            <a:extLst>
              <a:ext uri="{FF2B5EF4-FFF2-40B4-BE49-F238E27FC236}">
                <a16:creationId xmlns:a16="http://schemas.microsoft.com/office/drawing/2014/main" id="{9F00F501-7015-1E1C-DBC4-13827428882A}"/>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Tree>
    <p:extLst>
      <p:ext uri="{BB962C8B-B14F-4D97-AF65-F5344CB8AC3E}">
        <p14:creationId xmlns:p14="http://schemas.microsoft.com/office/powerpoint/2010/main" val="3811351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8)">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2D7A362-EC12-430E-A2F0-23F3DE5BA0A2}"/>
              </a:ext>
            </a:extLst>
          </p:cNvPr>
          <p:cNvSpPr>
            <a:spLocks noGrp="1" noChangeAspect="1"/>
          </p:cNvSpPr>
          <p:nvPr>
            <p:ph type="pic" sz="quarter" idx="14" hasCustomPrompt="1"/>
          </p:nvPr>
        </p:nvSpPr>
        <p:spPr>
          <a:xfrm>
            <a:off x="1215561" y="1611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a:t>Click to</a:t>
            </a:r>
            <a:br>
              <a:rPr lang="en-US"/>
            </a:br>
            <a:r>
              <a:rPr lang="en-US"/>
              <a:t>insert image</a:t>
            </a:r>
          </a:p>
        </p:txBody>
      </p:sp>
      <p:sp>
        <p:nvSpPr>
          <p:cNvPr id="14" name="Picture Placeholder 9">
            <a:extLst>
              <a:ext uri="{FF2B5EF4-FFF2-40B4-BE49-F238E27FC236}">
                <a16:creationId xmlns:a16="http://schemas.microsoft.com/office/drawing/2014/main" id="{ACC081F5-F757-4FE8-84C2-498C9EED9589}"/>
              </a:ext>
            </a:extLst>
          </p:cNvPr>
          <p:cNvSpPr>
            <a:spLocks noGrp="1" noChangeAspect="1"/>
          </p:cNvSpPr>
          <p:nvPr>
            <p:ph type="pic" sz="quarter" idx="18" hasCustomPrompt="1"/>
          </p:nvPr>
        </p:nvSpPr>
        <p:spPr>
          <a:xfrm>
            <a:off x="4095886" y="1611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a:t>Click to</a:t>
            </a:r>
            <a:br>
              <a:rPr lang="en-US"/>
            </a:br>
            <a:r>
              <a:rPr lang="en-US"/>
              <a:t>insert image</a:t>
            </a:r>
          </a:p>
        </p:txBody>
      </p:sp>
      <p:sp>
        <p:nvSpPr>
          <p:cNvPr id="15" name="Picture Placeholder 9">
            <a:extLst>
              <a:ext uri="{FF2B5EF4-FFF2-40B4-BE49-F238E27FC236}">
                <a16:creationId xmlns:a16="http://schemas.microsoft.com/office/drawing/2014/main" id="{89907481-C028-4D5B-AB76-27517A46DDC0}"/>
              </a:ext>
            </a:extLst>
          </p:cNvPr>
          <p:cNvSpPr>
            <a:spLocks noGrp="1" noChangeAspect="1"/>
          </p:cNvSpPr>
          <p:nvPr>
            <p:ph type="pic" sz="quarter" idx="19" hasCustomPrompt="1"/>
          </p:nvPr>
        </p:nvSpPr>
        <p:spPr>
          <a:xfrm>
            <a:off x="6976211" y="1611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a:t>Click to</a:t>
            </a:r>
            <a:br>
              <a:rPr lang="en-US"/>
            </a:br>
            <a:r>
              <a:rPr lang="en-US"/>
              <a:t>insert image</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12561" y="3280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Title</a:t>
            </a:r>
          </a:p>
        </p:txBody>
      </p:sp>
      <p:sp>
        <p:nvSpPr>
          <p:cNvPr id="19" name="Picture Placeholder 9">
            <a:extLst>
              <a:ext uri="{FF2B5EF4-FFF2-40B4-BE49-F238E27FC236}">
                <a16:creationId xmlns:a16="http://schemas.microsoft.com/office/drawing/2014/main" id="{4A7D8188-BC71-41D3-BFEB-93993567E89A}"/>
              </a:ext>
            </a:extLst>
          </p:cNvPr>
          <p:cNvSpPr>
            <a:spLocks noGrp="1" noChangeAspect="1"/>
          </p:cNvSpPr>
          <p:nvPr>
            <p:ph type="pic" sz="quarter" idx="23" hasCustomPrompt="1"/>
          </p:nvPr>
        </p:nvSpPr>
        <p:spPr>
          <a:xfrm>
            <a:off x="9851986" y="1611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a:t>Click to</a:t>
            </a:r>
            <a:br>
              <a:rPr lang="en-US"/>
            </a:br>
            <a:r>
              <a:rPr lang="en-US"/>
              <a:t>insert image</a:t>
            </a:r>
          </a:p>
        </p:txBody>
      </p:sp>
      <p:sp>
        <p:nvSpPr>
          <p:cNvPr id="20" name="Text Placeholder 6">
            <a:extLst>
              <a:ext uri="{FF2B5EF4-FFF2-40B4-BE49-F238E27FC236}">
                <a16:creationId xmlns:a16="http://schemas.microsoft.com/office/drawing/2014/main" id="{F7913CC6-F526-499D-913B-98CC37E47B58}"/>
              </a:ext>
            </a:extLst>
          </p:cNvPr>
          <p:cNvSpPr>
            <a:spLocks noGrp="1"/>
          </p:cNvSpPr>
          <p:nvPr>
            <p:ph type="body" sz="quarter" idx="24" hasCustomPrompt="1"/>
          </p:nvPr>
        </p:nvSpPr>
        <p:spPr>
          <a:xfrm>
            <a:off x="3492886" y="3280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Title</a:t>
            </a:r>
          </a:p>
        </p:txBody>
      </p:sp>
      <p:sp>
        <p:nvSpPr>
          <p:cNvPr id="21" name="Text Placeholder 6">
            <a:extLst>
              <a:ext uri="{FF2B5EF4-FFF2-40B4-BE49-F238E27FC236}">
                <a16:creationId xmlns:a16="http://schemas.microsoft.com/office/drawing/2014/main" id="{1C301050-407D-480A-90B2-EFD0351CD47A}"/>
              </a:ext>
            </a:extLst>
          </p:cNvPr>
          <p:cNvSpPr>
            <a:spLocks noGrp="1"/>
          </p:cNvSpPr>
          <p:nvPr>
            <p:ph type="body" sz="quarter" idx="25" hasCustomPrompt="1"/>
          </p:nvPr>
        </p:nvSpPr>
        <p:spPr>
          <a:xfrm>
            <a:off x="6373211" y="3280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Title</a:t>
            </a:r>
          </a:p>
        </p:txBody>
      </p:sp>
      <p:sp>
        <p:nvSpPr>
          <p:cNvPr id="22" name="Text Placeholder 6">
            <a:extLst>
              <a:ext uri="{FF2B5EF4-FFF2-40B4-BE49-F238E27FC236}">
                <a16:creationId xmlns:a16="http://schemas.microsoft.com/office/drawing/2014/main" id="{9472EF12-8751-443E-B0B5-F3AF943014F3}"/>
              </a:ext>
            </a:extLst>
          </p:cNvPr>
          <p:cNvSpPr>
            <a:spLocks noGrp="1"/>
          </p:cNvSpPr>
          <p:nvPr>
            <p:ph type="body" sz="quarter" idx="26" hasCustomPrompt="1"/>
          </p:nvPr>
        </p:nvSpPr>
        <p:spPr>
          <a:xfrm>
            <a:off x="9253537" y="3280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Title</a:t>
            </a:r>
          </a:p>
        </p:txBody>
      </p:sp>
      <p:sp>
        <p:nvSpPr>
          <p:cNvPr id="23" name="Text Placeholder 6">
            <a:extLst>
              <a:ext uri="{FF2B5EF4-FFF2-40B4-BE49-F238E27FC236}">
                <a16:creationId xmlns:a16="http://schemas.microsoft.com/office/drawing/2014/main" id="{5D625A59-404D-4F41-A489-D548451AD2F3}"/>
              </a:ext>
            </a:extLst>
          </p:cNvPr>
          <p:cNvSpPr>
            <a:spLocks noGrp="1"/>
          </p:cNvSpPr>
          <p:nvPr>
            <p:ph type="body" sz="quarter" idx="27" hasCustomPrompt="1"/>
          </p:nvPr>
        </p:nvSpPr>
        <p:spPr>
          <a:xfrm>
            <a:off x="612561" y="2857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a:t>Name</a:t>
            </a:r>
          </a:p>
        </p:txBody>
      </p:sp>
      <p:sp>
        <p:nvSpPr>
          <p:cNvPr id="24" name="Text Placeholder 6">
            <a:extLst>
              <a:ext uri="{FF2B5EF4-FFF2-40B4-BE49-F238E27FC236}">
                <a16:creationId xmlns:a16="http://schemas.microsoft.com/office/drawing/2014/main" id="{C0F72C5F-08AE-4D5D-BFC8-06631F845D1B}"/>
              </a:ext>
            </a:extLst>
          </p:cNvPr>
          <p:cNvSpPr>
            <a:spLocks noGrp="1"/>
          </p:cNvSpPr>
          <p:nvPr>
            <p:ph type="body" sz="quarter" idx="28" hasCustomPrompt="1"/>
          </p:nvPr>
        </p:nvSpPr>
        <p:spPr>
          <a:xfrm>
            <a:off x="3492886" y="2857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a:t>Name</a:t>
            </a:r>
          </a:p>
        </p:txBody>
      </p:sp>
      <p:sp>
        <p:nvSpPr>
          <p:cNvPr id="25" name="Text Placeholder 6">
            <a:extLst>
              <a:ext uri="{FF2B5EF4-FFF2-40B4-BE49-F238E27FC236}">
                <a16:creationId xmlns:a16="http://schemas.microsoft.com/office/drawing/2014/main" id="{CD77C95C-DDFA-4748-9DF9-5D126AE8A564}"/>
              </a:ext>
            </a:extLst>
          </p:cNvPr>
          <p:cNvSpPr>
            <a:spLocks noGrp="1"/>
          </p:cNvSpPr>
          <p:nvPr>
            <p:ph type="body" sz="quarter" idx="29" hasCustomPrompt="1"/>
          </p:nvPr>
        </p:nvSpPr>
        <p:spPr>
          <a:xfrm>
            <a:off x="6373211" y="2857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a:t>Name</a:t>
            </a:r>
          </a:p>
        </p:txBody>
      </p:sp>
      <p:sp>
        <p:nvSpPr>
          <p:cNvPr id="26" name="Text Placeholder 6">
            <a:extLst>
              <a:ext uri="{FF2B5EF4-FFF2-40B4-BE49-F238E27FC236}">
                <a16:creationId xmlns:a16="http://schemas.microsoft.com/office/drawing/2014/main" id="{8452B861-E087-4C63-BAB7-40416E2D8162}"/>
              </a:ext>
            </a:extLst>
          </p:cNvPr>
          <p:cNvSpPr>
            <a:spLocks noGrp="1"/>
          </p:cNvSpPr>
          <p:nvPr>
            <p:ph type="body" sz="quarter" idx="30" hasCustomPrompt="1"/>
          </p:nvPr>
        </p:nvSpPr>
        <p:spPr>
          <a:xfrm>
            <a:off x="9253537" y="2857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a:t>Name</a:t>
            </a:r>
          </a:p>
        </p:txBody>
      </p:sp>
      <p:sp>
        <p:nvSpPr>
          <p:cNvPr id="2" name="Text Placeholder 6">
            <a:extLst>
              <a:ext uri="{FF2B5EF4-FFF2-40B4-BE49-F238E27FC236}">
                <a16:creationId xmlns:a16="http://schemas.microsoft.com/office/drawing/2014/main" id="{32E82186-8D82-F4B5-CB10-26FCC585E00C}"/>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pic>
        <p:nvPicPr>
          <p:cNvPr id="4" name="Picture 3" descr="A picture containing graphics, font, graphic design, typography&#10;&#10;Description automatically generated">
            <a:extLst>
              <a:ext uri="{FF2B5EF4-FFF2-40B4-BE49-F238E27FC236}">
                <a16:creationId xmlns:a16="http://schemas.microsoft.com/office/drawing/2014/main" id="{7EEA1D22-C92C-8ACA-33AC-33A054184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5" name="Content Placeholder 9">
            <a:extLst>
              <a:ext uri="{FF2B5EF4-FFF2-40B4-BE49-F238E27FC236}">
                <a16:creationId xmlns:a16="http://schemas.microsoft.com/office/drawing/2014/main" id="{D8F73F26-DC7C-1A29-70DE-C5F41302F8A1}"/>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6" name="Slide Number Placeholder 2">
            <a:extLst>
              <a:ext uri="{FF2B5EF4-FFF2-40B4-BE49-F238E27FC236}">
                <a16:creationId xmlns:a16="http://schemas.microsoft.com/office/drawing/2014/main" id="{33CB89FA-D5E4-EBE6-4922-5FCC1908CADA}"/>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
        <p:nvSpPr>
          <p:cNvPr id="9" name="Picture Placeholder 9">
            <a:extLst>
              <a:ext uri="{FF2B5EF4-FFF2-40B4-BE49-F238E27FC236}">
                <a16:creationId xmlns:a16="http://schemas.microsoft.com/office/drawing/2014/main" id="{087C4A55-3831-3BCB-A997-C48D7B0D20E4}"/>
              </a:ext>
            </a:extLst>
          </p:cNvPr>
          <p:cNvSpPr>
            <a:spLocks noGrp="1" noChangeAspect="1"/>
          </p:cNvSpPr>
          <p:nvPr>
            <p:ph type="pic" sz="quarter" idx="44" hasCustomPrompt="1"/>
          </p:nvPr>
        </p:nvSpPr>
        <p:spPr>
          <a:xfrm>
            <a:off x="1215561" y="3897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a:t>Click to</a:t>
            </a:r>
            <a:br>
              <a:rPr lang="en-US"/>
            </a:br>
            <a:r>
              <a:rPr lang="en-US"/>
              <a:t>insert image</a:t>
            </a:r>
          </a:p>
        </p:txBody>
      </p:sp>
      <p:sp>
        <p:nvSpPr>
          <p:cNvPr id="11" name="Picture Placeholder 9">
            <a:extLst>
              <a:ext uri="{FF2B5EF4-FFF2-40B4-BE49-F238E27FC236}">
                <a16:creationId xmlns:a16="http://schemas.microsoft.com/office/drawing/2014/main" id="{66993B7A-268F-8DDD-AF49-398DB10793D2}"/>
              </a:ext>
            </a:extLst>
          </p:cNvPr>
          <p:cNvSpPr>
            <a:spLocks noGrp="1" noChangeAspect="1"/>
          </p:cNvSpPr>
          <p:nvPr>
            <p:ph type="pic" sz="quarter" idx="45" hasCustomPrompt="1"/>
          </p:nvPr>
        </p:nvSpPr>
        <p:spPr>
          <a:xfrm>
            <a:off x="4095886" y="3897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a:t>Click to</a:t>
            </a:r>
            <a:br>
              <a:rPr lang="en-US"/>
            </a:br>
            <a:r>
              <a:rPr lang="en-US"/>
              <a:t>insert image</a:t>
            </a:r>
          </a:p>
        </p:txBody>
      </p:sp>
      <p:sp>
        <p:nvSpPr>
          <p:cNvPr id="12" name="Picture Placeholder 9">
            <a:extLst>
              <a:ext uri="{FF2B5EF4-FFF2-40B4-BE49-F238E27FC236}">
                <a16:creationId xmlns:a16="http://schemas.microsoft.com/office/drawing/2014/main" id="{A14070CD-B7F3-25D3-6115-761907A933B4}"/>
              </a:ext>
            </a:extLst>
          </p:cNvPr>
          <p:cNvSpPr>
            <a:spLocks noGrp="1" noChangeAspect="1"/>
          </p:cNvSpPr>
          <p:nvPr>
            <p:ph type="pic" sz="quarter" idx="46" hasCustomPrompt="1"/>
          </p:nvPr>
        </p:nvSpPr>
        <p:spPr>
          <a:xfrm>
            <a:off x="6976211" y="3897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a:t>Click to</a:t>
            </a:r>
            <a:br>
              <a:rPr lang="en-US"/>
            </a:br>
            <a:r>
              <a:rPr lang="en-US"/>
              <a:t>insert image</a:t>
            </a:r>
          </a:p>
        </p:txBody>
      </p:sp>
      <p:sp>
        <p:nvSpPr>
          <p:cNvPr id="13" name="Text Placeholder 6">
            <a:extLst>
              <a:ext uri="{FF2B5EF4-FFF2-40B4-BE49-F238E27FC236}">
                <a16:creationId xmlns:a16="http://schemas.microsoft.com/office/drawing/2014/main" id="{0107E709-BA19-F100-EE59-6758B3FDD2A2}"/>
              </a:ext>
            </a:extLst>
          </p:cNvPr>
          <p:cNvSpPr>
            <a:spLocks noGrp="1"/>
          </p:cNvSpPr>
          <p:nvPr>
            <p:ph type="body" sz="quarter" idx="47" hasCustomPrompt="1"/>
          </p:nvPr>
        </p:nvSpPr>
        <p:spPr>
          <a:xfrm>
            <a:off x="612561" y="5566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Title</a:t>
            </a:r>
          </a:p>
        </p:txBody>
      </p:sp>
      <p:sp>
        <p:nvSpPr>
          <p:cNvPr id="17" name="Picture Placeholder 9">
            <a:extLst>
              <a:ext uri="{FF2B5EF4-FFF2-40B4-BE49-F238E27FC236}">
                <a16:creationId xmlns:a16="http://schemas.microsoft.com/office/drawing/2014/main" id="{3F6FC0BF-B2A6-3876-1114-7286F1C185C4}"/>
              </a:ext>
            </a:extLst>
          </p:cNvPr>
          <p:cNvSpPr>
            <a:spLocks noGrp="1" noChangeAspect="1"/>
          </p:cNvSpPr>
          <p:nvPr>
            <p:ph type="pic" sz="quarter" idx="48" hasCustomPrompt="1"/>
          </p:nvPr>
        </p:nvSpPr>
        <p:spPr>
          <a:xfrm>
            <a:off x="9851986" y="3897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a:t>Click to</a:t>
            </a:r>
            <a:br>
              <a:rPr lang="en-US"/>
            </a:br>
            <a:r>
              <a:rPr lang="en-US"/>
              <a:t>insert image</a:t>
            </a:r>
          </a:p>
        </p:txBody>
      </p:sp>
      <p:sp>
        <p:nvSpPr>
          <p:cNvPr id="18" name="Text Placeholder 6">
            <a:extLst>
              <a:ext uri="{FF2B5EF4-FFF2-40B4-BE49-F238E27FC236}">
                <a16:creationId xmlns:a16="http://schemas.microsoft.com/office/drawing/2014/main" id="{050AFADC-4EBF-3274-9A0D-201276510A36}"/>
              </a:ext>
            </a:extLst>
          </p:cNvPr>
          <p:cNvSpPr>
            <a:spLocks noGrp="1"/>
          </p:cNvSpPr>
          <p:nvPr>
            <p:ph type="body" sz="quarter" idx="49" hasCustomPrompt="1"/>
          </p:nvPr>
        </p:nvSpPr>
        <p:spPr>
          <a:xfrm>
            <a:off x="3492886" y="5566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Title</a:t>
            </a:r>
          </a:p>
        </p:txBody>
      </p:sp>
      <p:sp>
        <p:nvSpPr>
          <p:cNvPr id="39" name="Text Placeholder 6">
            <a:extLst>
              <a:ext uri="{FF2B5EF4-FFF2-40B4-BE49-F238E27FC236}">
                <a16:creationId xmlns:a16="http://schemas.microsoft.com/office/drawing/2014/main" id="{64E2965F-4181-A0D5-CBF9-F6F1A25DB14E}"/>
              </a:ext>
            </a:extLst>
          </p:cNvPr>
          <p:cNvSpPr>
            <a:spLocks noGrp="1"/>
          </p:cNvSpPr>
          <p:nvPr>
            <p:ph type="body" sz="quarter" idx="50" hasCustomPrompt="1"/>
          </p:nvPr>
        </p:nvSpPr>
        <p:spPr>
          <a:xfrm>
            <a:off x="6373211" y="5566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Title</a:t>
            </a:r>
          </a:p>
        </p:txBody>
      </p:sp>
      <p:sp>
        <p:nvSpPr>
          <p:cNvPr id="40" name="Text Placeholder 6">
            <a:extLst>
              <a:ext uri="{FF2B5EF4-FFF2-40B4-BE49-F238E27FC236}">
                <a16:creationId xmlns:a16="http://schemas.microsoft.com/office/drawing/2014/main" id="{297180D5-2FE9-F2DE-22DF-2817416AF70B}"/>
              </a:ext>
            </a:extLst>
          </p:cNvPr>
          <p:cNvSpPr>
            <a:spLocks noGrp="1"/>
          </p:cNvSpPr>
          <p:nvPr>
            <p:ph type="body" sz="quarter" idx="51" hasCustomPrompt="1"/>
          </p:nvPr>
        </p:nvSpPr>
        <p:spPr>
          <a:xfrm>
            <a:off x="9253537" y="5566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Title</a:t>
            </a:r>
          </a:p>
        </p:txBody>
      </p:sp>
      <p:sp>
        <p:nvSpPr>
          <p:cNvPr id="41" name="Text Placeholder 6">
            <a:extLst>
              <a:ext uri="{FF2B5EF4-FFF2-40B4-BE49-F238E27FC236}">
                <a16:creationId xmlns:a16="http://schemas.microsoft.com/office/drawing/2014/main" id="{C0CBFA82-76A8-07A4-1A8F-9BE3C96CF8F9}"/>
              </a:ext>
            </a:extLst>
          </p:cNvPr>
          <p:cNvSpPr>
            <a:spLocks noGrp="1"/>
          </p:cNvSpPr>
          <p:nvPr>
            <p:ph type="body" sz="quarter" idx="52" hasCustomPrompt="1"/>
          </p:nvPr>
        </p:nvSpPr>
        <p:spPr>
          <a:xfrm>
            <a:off x="612561" y="5143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a:t>Name</a:t>
            </a:r>
          </a:p>
        </p:txBody>
      </p:sp>
      <p:sp>
        <p:nvSpPr>
          <p:cNvPr id="42" name="Text Placeholder 6">
            <a:extLst>
              <a:ext uri="{FF2B5EF4-FFF2-40B4-BE49-F238E27FC236}">
                <a16:creationId xmlns:a16="http://schemas.microsoft.com/office/drawing/2014/main" id="{E90D392E-EAAF-36BF-91EA-C550AC8AFC4D}"/>
              </a:ext>
            </a:extLst>
          </p:cNvPr>
          <p:cNvSpPr>
            <a:spLocks noGrp="1"/>
          </p:cNvSpPr>
          <p:nvPr>
            <p:ph type="body" sz="quarter" idx="53" hasCustomPrompt="1"/>
          </p:nvPr>
        </p:nvSpPr>
        <p:spPr>
          <a:xfrm>
            <a:off x="3492886" y="5143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a:t>Name</a:t>
            </a:r>
          </a:p>
        </p:txBody>
      </p:sp>
      <p:sp>
        <p:nvSpPr>
          <p:cNvPr id="43" name="Text Placeholder 6">
            <a:extLst>
              <a:ext uri="{FF2B5EF4-FFF2-40B4-BE49-F238E27FC236}">
                <a16:creationId xmlns:a16="http://schemas.microsoft.com/office/drawing/2014/main" id="{6C3755A2-FF1A-1428-8B61-11B7A025B9FF}"/>
              </a:ext>
            </a:extLst>
          </p:cNvPr>
          <p:cNvSpPr>
            <a:spLocks noGrp="1"/>
          </p:cNvSpPr>
          <p:nvPr>
            <p:ph type="body" sz="quarter" idx="54" hasCustomPrompt="1"/>
          </p:nvPr>
        </p:nvSpPr>
        <p:spPr>
          <a:xfrm>
            <a:off x="6373211" y="5143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a:t>Name</a:t>
            </a:r>
          </a:p>
        </p:txBody>
      </p:sp>
      <p:sp>
        <p:nvSpPr>
          <p:cNvPr id="44" name="Text Placeholder 6">
            <a:extLst>
              <a:ext uri="{FF2B5EF4-FFF2-40B4-BE49-F238E27FC236}">
                <a16:creationId xmlns:a16="http://schemas.microsoft.com/office/drawing/2014/main" id="{120A6109-7E5E-DBAA-207E-47D95D5ECBDA}"/>
              </a:ext>
            </a:extLst>
          </p:cNvPr>
          <p:cNvSpPr>
            <a:spLocks noGrp="1"/>
          </p:cNvSpPr>
          <p:nvPr>
            <p:ph type="body" sz="quarter" idx="55" hasCustomPrompt="1"/>
          </p:nvPr>
        </p:nvSpPr>
        <p:spPr>
          <a:xfrm>
            <a:off x="9253537" y="5143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a:t>Name</a:t>
            </a:r>
          </a:p>
        </p:txBody>
      </p:sp>
    </p:spTree>
    <p:extLst>
      <p:ext uri="{BB962C8B-B14F-4D97-AF65-F5344CB8AC3E}">
        <p14:creationId xmlns:p14="http://schemas.microsoft.com/office/powerpoint/2010/main" val="2449412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609601" y="3823252"/>
            <a:ext cx="1043298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2741544" y="1934913"/>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a:t>Item 1</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2741544" y="2203700"/>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28" name="Straight Connector 27">
            <a:extLst>
              <a:ext uri="{FF2B5EF4-FFF2-40B4-BE49-F238E27FC236}">
                <a16:creationId xmlns:a16="http://schemas.microsoft.com/office/drawing/2014/main" id="{E7052C59-CB26-49ED-BB5E-979FA0DDAEDA}"/>
              </a:ext>
            </a:extLst>
          </p:cNvPr>
          <p:cNvCxnSpPr>
            <a:cxnSpLocks/>
          </p:cNvCxnSpPr>
          <p:nvPr userDrawn="1"/>
        </p:nvCxnSpPr>
        <p:spPr>
          <a:xfrm rot="5400000">
            <a:off x="518161" y="3823252"/>
            <a:ext cx="1828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4E7E2DB-4BB9-4E93-AA09-C999FE8367C1}"/>
              </a:ext>
            </a:extLst>
          </p:cNvPr>
          <p:cNvCxnSpPr>
            <a:cxnSpLocks/>
          </p:cNvCxnSpPr>
          <p:nvPr userDrawn="1"/>
        </p:nvCxnSpPr>
        <p:spPr>
          <a:xfrm rot="5400000">
            <a:off x="10951142" y="3823252"/>
            <a:ext cx="1828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DCEF7049-5050-4CD8-8040-C87F591804C0}"/>
              </a:ext>
            </a:extLst>
          </p:cNvPr>
          <p:cNvSpPr/>
          <p:nvPr userDrawn="1"/>
        </p:nvSpPr>
        <p:spPr>
          <a:xfrm>
            <a:off x="223413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9FFD8B3-DBE1-46D5-A3FF-BE660A9D4AD1}"/>
              </a:ext>
            </a:extLst>
          </p:cNvPr>
          <p:cNvSpPr/>
          <p:nvPr userDrawn="1"/>
        </p:nvSpPr>
        <p:spPr>
          <a:xfrm>
            <a:off x="399582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FBE3F0B-E6AC-46A8-BB20-0B3CD1B4B337}"/>
              </a:ext>
            </a:extLst>
          </p:cNvPr>
          <p:cNvSpPr/>
          <p:nvPr userDrawn="1"/>
        </p:nvSpPr>
        <p:spPr>
          <a:xfrm>
            <a:off x="575751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5313F1B-28D5-4836-B25F-A9872E28DB63}"/>
              </a:ext>
            </a:extLst>
          </p:cNvPr>
          <p:cNvSpPr/>
          <p:nvPr userDrawn="1"/>
        </p:nvSpPr>
        <p:spPr>
          <a:xfrm>
            <a:off x="751920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37AC509-AD84-485D-B5C2-B1E6445E91BF}"/>
              </a:ext>
            </a:extLst>
          </p:cNvPr>
          <p:cNvSpPr/>
          <p:nvPr userDrawn="1"/>
        </p:nvSpPr>
        <p:spPr>
          <a:xfrm>
            <a:off x="928089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036AEBA-5632-4629-8188-A9994B68031E}"/>
              </a:ext>
            </a:extLst>
          </p:cNvPr>
          <p:cNvCxnSpPr/>
          <p:nvPr userDrawn="1"/>
        </p:nvCxnSpPr>
        <p:spPr>
          <a:xfrm flipV="1">
            <a:off x="2296085" y="2504661"/>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43" name="Text Placeholder 6">
            <a:extLst>
              <a:ext uri="{FF2B5EF4-FFF2-40B4-BE49-F238E27FC236}">
                <a16:creationId xmlns:a16="http://schemas.microsoft.com/office/drawing/2014/main" id="{7C09EB34-6895-415E-8097-62E79688C069}"/>
              </a:ext>
            </a:extLst>
          </p:cNvPr>
          <p:cNvSpPr>
            <a:spLocks noGrp="1"/>
          </p:cNvSpPr>
          <p:nvPr>
            <p:ph type="body" sz="quarter" idx="21" hasCustomPrompt="1"/>
          </p:nvPr>
        </p:nvSpPr>
        <p:spPr>
          <a:xfrm>
            <a:off x="6273647" y="1918666"/>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a:t>Item 3</a:t>
            </a:r>
          </a:p>
        </p:txBody>
      </p:sp>
      <p:sp>
        <p:nvSpPr>
          <p:cNvPr id="44" name="Text Placeholder 6">
            <a:extLst>
              <a:ext uri="{FF2B5EF4-FFF2-40B4-BE49-F238E27FC236}">
                <a16:creationId xmlns:a16="http://schemas.microsoft.com/office/drawing/2014/main" id="{4EC7A293-8737-403A-8DD1-4B4AA13C19C4}"/>
              </a:ext>
            </a:extLst>
          </p:cNvPr>
          <p:cNvSpPr>
            <a:spLocks noGrp="1"/>
          </p:cNvSpPr>
          <p:nvPr>
            <p:ph type="body" sz="quarter" idx="22" hasCustomPrompt="1"/>
          </p:nvPr>
        </p:nvSpPr>
        <p:spPr>
          <a:xfrm>
            <a:off x="6273647" y="2187453"/>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46" name="Straight Connector 45">
            <a:extLst>
              <a:ext uri="{FF2B5EF4-FFF2-40B4-BE49-F238E27FC236}">
                <a16:creationId xmlns:a16="http://schemas.microsoft.com/office/drawing/2014/main" id="{46BC1810-2B91-4615-B128-27E3A38D1B42}"/>
              </a:ext>
            </a:extLst>
          </p:cNvPr>
          <p:cNvCxnSpPr/>
          <p:nvPr userDrawn="1"/>
        </p:nvCxnSpPr>
        <p:spPr>
          <a:xfrm flipV="1">
            <a:off x="5828188" y="2488414"/>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47" name="Text Placeholder 6">
            <a:extLst>
              <a:ext uri="{FF2B5EF4-FFF2-40B4-BE49-F238E27FC236}">
                <a16:creationId xmlns:a16="http://schemas.microsoft.com/office/drawing/2014/main" id="{6947A9A0-CECD-4D60-9703-8A2801A08C79}"/>
              </a:ext>
            </a:extLst>
          </p:cNvPr>
          <p:cNvSpPr>
            <a:spLocks noGrp="1"/>
          </p:cNvSpPr>
          <p:nvPr>
            <p:ph type="body" sz="quarter" idx="24" hasCustomPrompt="1"/>
          </p:nvPr>
        </p:nvSpPr>
        <p:spPr>
          <a:xfrm>
            <a:off x="9790839" y="1907095"/>
            <a:ext cx="1748698"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a:t>Item 5</a:t>
            </a:r>
          </a:p>
        </p:txBody>
      </p:sp>
      <p:sp>
        <p:nvSpPr>
          <p:cNvPr id="48" name="Text Placeholder 6">
            <a:extLst>
              <a:ext uri="{FF2B5EF4-FFF2-40B4-BE49-F238E27FC236}">
                <a16:creationId xmlns:a16="http://schemas.microsoft.com/office/drawing/2014/main" id="{78801BA2-05F2-4FFE-846B-9D5C67D615EB}"/>
              </a:ext>
            </a:extLst>
          </p:cNvPr>
          <p:cNvSpPr>
            <a:spLocks noGrp="1"/>
          </p:cNvSpPr>
          <p:nvPr>
            <p:ph type="body" sz="quarter" idx="25" hasCustomPrompt="1"/>
          </p:nvPr>
        </p:nvSpPr>
        <p:spPr>
          <a:xfrm>
            <a:off x="9790839" y="2175882"/>
            <a:ext cx="1748698"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cxnSp>
        <p:nvCxnSpPr>
          <p:cNvPr id="50" name="Straight Connector 49">
            <a:extLst>
              <a:ext uri="{FF2B5EF4-FFF2-40B4-BE49-F238E27FC236}">
                <a16:creationId xmlns:a16="http://schemas.microsoft.com/office/drawing/2014/main" id="{D85F40BD-2A68-4C1B-B740-C69F8C9FE237}"/>
              </a:ext>
            </a:extLst>
          </p:cNvPr>
          <p:cNvCxnSpPr/>
          <p:nvPr userDrawn="1"/>
        </p:nvCxnSpPr>
        <p:spPr>
          <a:xfrm flipV="1">
            <a:off x="9345380" y="2476843"/>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52" name="Text Placeholder 6">
            <a:extLst>
              <a:ext uri="{FF2B5EF4-FFF2-40B4-BE49-F238E27FC236}">
                <a16:creationId xmlns:a16="http://schemas.microsoft.com/office/drawing/2014/main" id="{9802B663-4966-4A46-9F72-F92D63573F5C}"/>
              </a:ext>
            </a:extLst>
          </p:cNvPr>
          <p:cNvSpPr>
            <a:spLocks noGrp="1"/>
          </p:cNvSpPr>
          <p:nvPr>
            <p:ph type="body" sz="quarter" idx="27" hasCustomPrompt="1"/>
          </p:nvPr>
        </p:nvSpPr>
        <p:spPr>
          <a:xfrm>
            <a:off x="4509051" y="4730189"/>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a:t>Item 2</a:t>
            </a:r>
          </a:p>
        </p:txBody>
      </p:sp>
      <p:sp>
        <p:nvSpPr>
          <p:cNvPr id="53" name="Text Placeholder 6">
            <a:extLst>
              <a:ext uri="{FF2B5EF4-FFF2-40B4-BE49-F238E27FC236}">
                <a16:creationId xmlns:a16="http://schemas.microsoft.com/office/drawing/2014/main" id="{BEF497C8-B551-45A1-8AB4-040820D9174B}"/>
              </a:ext>
            </a:extLst>
          </p:cNvPr>
          <p:cNvSpPr>
            <a:spLocks noGrp="1"/>
          </p:cNvSpPr>
          <p:nvPr>
            <p:ph type="body" sz="quarter" idx="28" hasCustomPrompt="1"/>
          </p:nvPr>
        </p:nvSpPr>
        <p:spPr>
          <a:xfrm>
            <a:off x="4509051" y="4998976"/>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55" name="Straight Connector 54">
            <a:extLst>
              <a:ext uri="{FF2B5EF4-FFF2-40B4-BE49-F238E27FC236}">
                <a16:creationId xmlns:a16="http://schemas.microsoft.com/office/drawing/2014/main" id="{F316F23A-D43A-484A-AF2D-DA41791C8F62}"/>
              </a:ext>
            </a:extLst>
          </p:cNvPr>
          <p:cNvCxnSpPr/>
          <p:nvPr userDrawn="1"/>
        </p:nvCxnSpPr>
        <p:spPr>
          <a:xfrm flipV="1">
            <a:off x="4063592" y="3957466"/>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60" name="Text Placeholder 6">
            <a:extLst>
              <a:ext uri="{FF2B5EF4-FFF2-40B4-BE49-F238E27FC236}">
                <a16:creationId xmlns:a16="http://schemas.microsoft.com/office/drawing/2014/main" id="{0E91025D-4359-4E56-8E29-C3CC68FE5AB1}"/>
              </a:ext>
            </a:extLst>
          </p:cNvPr>
          <p:cNvSpPr>
            <a:spLocks noGrp="1"/>
          </p:cNvSpPr>
          <p:nvPr>
            <p:ph type="body" sz="quarter" idx="30" hasCustomPrompt="1"/>
          </p:nvPr>
        </p:nvSpPr>
        <p:spPr>
          <a:xfrm>
            <a:off x="8023127" y="4740836"/>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a:t>Item 4</a:t>
            </a:r>
          </a:p>
        </p:txBody>
      </p:sp>
      <p:sp>
        <p:nvSpPr>
          <p:cNvPr id="61" name="Text Placeholder 6">
            <a:extLst>
              <a:ext uri="{FF2B5EF4-FFF2-40B4-BE49-F238E27FC236}">
                <a16:creationId xmlns:a16="http://schemas.microsoft.com/office/drawing/2014/main" id="{25FB1C9B-8A08-493D-8EB1-AB71762656D9}"/>
              </a:ext>
            </a:extLst>
          </p:cNvPr>
          <p:cNvSpPr>
            <a:spLocks noGrp="1"/>
          </p:cNvSpPr>
          <p:nvPr>
            <p:ph type="body" sz="quarter" idx="31" hasCustomPrompt="1"/>
          </p:nvPr>
        </p:nvSpPr>
        <p:spPr>
          <a:xfrm>
            <a:off x="8023127" y="5009623"/>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63" name="Straight Connector 62">
            <a:extLst>
              <a:ext uri="{FF2B5EF4-FFF2-40B4-BE49-F238E27FC236}">
                <a16:creationId xmlns:a16="http://schemas.microsoft.com/office/drawing/2014/main" id="{24C1A862-8D0D-4AA3-B68B-CFF44CBDD07E}"/>
              </a:ext>
            </a:extLst>
          </p:cNvPr>
          <p:cNvCxnSpPr/>
          <p:nvPr userDrawn="1"/>
        </p:nvCxnSpPr>
        <p:spPr>
          <a:xfrm flipV="1">
            <a:off x="7577668" y="3968113"/>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37518A78-C7CA-8458-AEA8-D5F30082F7D6}"/>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pic>
        <p:nvPicPr>
          <p:cNvPr id="5" name="Picture 4" descr="A picture containing graphics, font, graphic design, typography&#10;&#10;Description automatically generated">
            <a:extLst>
              <a:ext uri="{FF2B5EF4-FFF2-40B4-BE49-F238E27FC236}">
                <a16:creationId xmlns:a16="http://schemas.microsoft.com/office/drawing/2014/main" id="{0EEDFDE5-B502-55C4-3DC3-2D509555EE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9" name="Content Placeholder 9">
            <a:extLst>
              <a:ext uri="{FF2B5EF4-FFF2-40B4-BE49-F238E27FC236}">
                <a16:creationId xmlns:a16="http://schemas.microsoft.com/office/drawing/2014/main" id="{32BC418B-8784-9ED0-BB79-7CAB3C6BEA9E}"/>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2" name="Slide Number Placeholder 2">
            <a:extLst>
              <a:ext uri="{FF2B5EF4-FFF2-40B4-BE49-F238E27FC236}">
                <a16:creationId xmlns:a16="http://schemas.microsoft.com/office/drawing/2014/main" id="{C55B6A42-1C5E-02B8-9731-95DC2EDA672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
        <p:nvSpPr>
          <p:cNvPr id="18" name="Picture Placeholder 17">
            <a:extLst>
              <a:ext uri="{FF2B5EF4-FFF2-40B4-BE49-F238E27FC236}">
                <a16:creationId xmlns:a16="http://schemas.microsoft.com/office/drawing/2014/main" id="{0FC14B02-5A3E-9A11-BDCA-83F75E8228F1}"/>
              </a:ext>
            </a:extLst>
          </p:cNvPr>
          <p:cNvSpPr>
            <a:spLocks noGrp="1"/>
          </p:cNvSpPr>
          <p:nvPr>
            <p:ph type="pic" sz="quarter" idx="44" hasCustomPrompt="1"/>
          </p:nvPr>
        </p:nvSpPr>
        <p:spPr>
          <a:xfrm>
            <a:off x="1982829" y="1706469"/>
            <a:ext cx="639763" cy="639763"/>
          </a:xfrm>
          <a:prstGeom prst="rect">
            <a:avLst/>
          </a:prstGeom>
        </p:spPr>
        <p:txBody>
          <a:bodyPr/>
          <a:lstStyle>
            <a:lvl1pPr marL="0" indent="0" algn="ctr">
              <a:buNone/>
              <a:defRPr sz="1000" b="0" i="0">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1" name="Picture Placeholder 17">
            <a:extLst>
              <a:ext uri="{FF2B5EF4-FFF2-40B4-BE49-F238E27FC236}">
                <a16:creationId xmlns:a16="http://schemas.microsoft.com/office/drawing/2014/main" id="{70211D0E-AD0F-1696-6115-40A26F611BF7}"/>
              </a:ext>
            </a:extLst>
          </p:cNvPr>
          <p:cNvSpPr>
            <a:spLocks noGrp="1"/>
          </p:cNvSpPr>
          <p:nvPr>
            <p:ph type="pic" sz="quarter" idx="45" hasCustomPrompt="1"/>
          </p:nvPr>
        </p:nvSpPr>
        <p:spPr>
          <a:xfrm>
            <a:off x="5506209" y="1706469"/>
            <a:ext cx="639763" cy="639763"/>
          </a:xfrm>
          <a:prstGeom prst="rect">
            <a:avLst/>
          </a:prstGeom>
        </p:spPr>
        <p:txBody>
          <a:bodyPr/>
          <a:lstStyle>
            <a:lvl1pPr marL="0" indent="0" algn="ctr">
              <a:buNone/>
              <a:defRPr sz="1000" b="0" i="0">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2" name="Picture Placeholder 17">
            <a:extLst>
              <a:ext uri="{FF2B5EF4-FFF2-40B4-BE49-F238E27FC236}">
                <a16:creationId xmlns:a16="http://schemas.microsoft.com/office/drawing/2014/main" id="{CB6E6864-D4B9-1E9B-7EB2-62FCA6338C78}"/>
              </a:ext>
            </a:extLst>
          </p:cNvPr>
          <p:cNvSpPr>
            <a:spLocks noGrp="1"/>
          </p:cNvSpPr>
          <p:nvPr>
            <p:ph type="pic" sz="quarter" idx="46" hasCustomPrompt="1"/>
          </p:nvPr>
        </p:nvSpPr>
        <p:spPr>
          <a:xfrm>
            <a:off x="9025498" y="1706469"/>
            <a:ext cx="639763" cy="639763"/>
          </a:xfrm>
          <a:prstGeom prst="rect">
            <a:avLst/>
          </a:prstGeom>
        </p:spPr>
        <p:txBody>
          <a:bodyPr/>
          <a:lstStyle>
            <a:lvl1pPr marL="0" indent="0" algn="ctr">
              <a:buNone/>
              <a:defRPr sz="1000" b="0" i="0">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3" name="Picture Placeholder 17">
            <a:extLst>
              <a:ext uri="{FF2B5EF4-FFF2-40B4-BE49-F238E27FC236}">
                <a16:creationId xmlns:a16="http://schemas.microsoft.com/office/drawing/2014/main" id="{D23B1123-B2DB-C9B6-F8C1-7E3E91A4BEFA}"/>
              </a:ext>
            </a:extLst>
          </p:cNvPr>
          <p:cNvSpPr>
            <a:spLocks noGrp="1"/>
          </p:cNvSpPr>
          <p:nvPr>
            <p:ph type="pic" sz="quarter" idx="47" hasCustomPrompt="1"/>
          </p:nvPr>
        </p:nvSpPr>
        <p:spPr>
          <a:xfrm>
            <a:off x="3743710" y="5236651"/>
            <a:ext cx="639763" cy="639763"/>
          </a:xfrm>
          <a:prstGeom prst="rect">
            <a:avLst/>
          </a:prstGeom>
        </p:spPr>
        <p:txBody>
          <a:bodyPr/>
          <a:lstStyle>
            <a:lvl1pPr marL="0" indent="0" algn="ctr">
              <a:buNone/>
              <a:defRPr sz="1000" b="0" i="0">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4" name="Picture Placeholder 17">
            <a:extLst>
              <a:ext uri="{FF2B5EF4-FFF2-40B4-BE49-F238E27FC236}">
                <a16:creationId xmlns:a16="http://schemas.microsoft.com/office/drawing/2014/main" id="{553EE289-0F66-0DF9-071A-7B23725FBE09}"/>
              </a:ext>
            </a:extLst>
          </p:cNvPr>
          <p:cNvSpPr>
            <a:spLocks noGrp="1"/>
          </p:cNvSpPr>
          <p:nvPr>
            <p:ph type="pic" sz="quarter" idx="48" hasCustomPrompt="1"/>
          </p:nvPr>
        </p:nvSpPr>
        <p:spPr>
          <a:xfrm>
            <a:off x="7267899" y="5236651"/>
            <a:ext cx="639763" cy="639763"/>
          </a:xfrm>
          <a:prstGeom prst="rect">
            <a:avLst/>
          </a:prstGeom>
        </p:spPr>
        <p:txBody>
          <a:bodyPr/>
          <a:lstStyle>
            <a:lvl1pPr marL="0" indent="0" algn="ctr">
              <a:buNone/>
              <a:defRPr sz="1000" b="0" i="0">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Tree>
    <p:extLst>
      <p:ext uri="{BB962C8B-B14F-4D97-AF65-F5344CB8AC3E}">
        <p14:creationId xmlns:p14="http://schemas.microsoft.com/office/powerpoint/2010/main" val="3775321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meline_Evergreen">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609601" y="3823252"/>
            <a:ext cx="104329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2741544" y="1934913"/>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a:t>Item 1</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2741544" y="2203700"/>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28" name="Straight Connector 27">
            <a:extLst>
              <a:ext uri="{FF2B5EF4-FFF2-40B4-BE49-F238E27FC236}">
                <a16:creationId xmlns:a16="http://schemas.microsoft.com/office/drawing/2014/main" id="{E7052C59-CB26-49ED-BB5E-979FA0DDAEDA}"/>
              </a:ext>
            </a:extLst>
          </p:cNvPr>
          <p:cNvCxnSpPr>
            <a:cxnSpLocks/>
          </p:cNvCxnSpPr>
          <p:nvPr userDrawn="1"/>
        </p:nvCxnSpPr>
        <p:spPr>
          <a:xfrm rot="5400000">
            <a:off x="518161" y="3823252"/>
            <a:ext cx="1828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4E7E2DB-4BB9-4E93-AA09-C999FE8367C1}"/>
              </a:ext>
            </a:extLst>
          </p:cNvPr>
          <p:cNvCxnSpPr>
            <a:cxnSpLocks/>
          </p:cNvCxnSpPr>
          <p:nvPr userDrawn="1"/>
        </p:nvCxnSpPr>
        <p:spPr>
          <a:xfrm rot="5400000">
            <a:off x="10951142" y="3823252"/>
            <a:ext cx="1828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DCEF7049-5050-4CD8-8040-C87F591804C0}"/>
              </a:ext>
            </a:extLst>
          </p:cNvPr>
          <p:cNvSpPr/>
          <p:nvPr userDrawn="1"/>
        </p:nvSpPr>
        <p:spPr>
          <a:xfrm>
            <a:off x="2234131" y="3754672"/>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9FFD8B3-DBE1-46D5-A3FF-BE660A9D4AD1}"/>
              </a:ext>
            </a:extLst>
          </p:cNvPr>
          <p:cNvSpPr/>
          <p:nvPr userDrawn="1"/>
        </p:nvSpPr>
        <p:spPr>
          <a:xfrm>
            <a:off x="3995821" y="3754672"/>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FBE3F0B-E6AC-46A8-BB20-0B3CD1B4B337}"/>
              </a:ext>
            </a:extLst>
          </p:cNvPr>
          <p:cNvSpPr/>
          <p:nvPr userDrawn="1"/>
        </p:nvSpPr>
        <p:spPr>
          <a:xfrm>
            <a:off x="5757511" y="3754672"/>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5313F1B-28D5-4836-B25F-A9872E28DB63}"/>
              </a:ext>
            </a:extLst>
          </p:cNvPr>
          <p:cNvSpPr/>
          <p:nvPr userDrawn="1"/>
        </p:nvSpPr>
        <p:spPr>
          <a:xfrm>
            <a:off x="7519201" y="3754672"/>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37AC509-AD84-485D-B5C2-B1E6445E91BF}"/>
              </a:ext>
            </a:extLst>
          </p:cNvPr>
          <p:cNvSpPr/>
          <p:nvPr userDrawn="1"/>
        </p:nvSpPr>
        <p:spPr>
          <a:xfrm>
            <a:off x="9280891" y="3754672"/>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036AEBA-5632-4629-8188-A9994B68031E}"/>
              </a:ext>
            </a:extLst>
          </p:cNvPr>
          <p:cNvCxnSpPr/>
          <p:nvPr userDrawn="1"/>
        </p:nvCxnSpPr>
        <p:spPr>
          <a:xfrm flipV="1">
            <a:off x="2296085" y="2504661"/>
            <a:ext cx="0" cy="115995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3" name="Text Placeholder 6">
            <a:extLst>
              <a:ext uri="{FF2B5EF4-FFF2-40B4-BE49-F238E27FC236}">
                <a16:creationId xmlns:a16="http://schemas.microsoft.com/office/drawing/2014/main" id="{7C09EB34-6895-415E-8097-62E79688C069}"/>
              </a:ext>
            </a:extLst>
          </p:cNvPr>
          <p:cNvSpPr>
            <a:spLocks noGrp="1"/>
          </p:cNvSpPr>
          <p:nvPr>
            <p:ph type="body" sz="quarter" idx="21" hasCustomPrompt="1"/>
          </p:nvPr>
        </p:nvSpPr>
        <p:spPr>
          <a:xfrm>
            <a:off x="6273647" y="1918666"/>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a:t>Item 3</a:t>
            </a:r>
          </a:p>
        </p:txBody>
      </p:sp>
      <p:sp>
        <p:nvSpPr>
          <p:cNvPr id="44" name="Text Placeholder 6">
            <a:extLst>
              <a:ext uri="{FF2B5EF4-FFF2-40B4-BE49-F238E27FC236}">
                <a16:creationId xmlns:a16="http://schemas.microsoft.com/office/drawing/2014/main" id="{4EC7A293-8737-403A-8DD1-4B4AA13C19C4}"/>
              </a:ext>
            </a:extLst>
          </p:cNvPr>
          <p:cNvSpPr>
            <a:spLocks noGrp="1"/>
          </p:cNvSpPr>
          <p:nvPr>
            <p:ph type="body" sz="quarter" idx="22" hasCustomPrompt="1"/>
          </p:nvPr>
        </p:nvSpPr>
        <p:spPr>
          <a:xfrm>
            <a:off x="6273647" y="2187453"/>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46" name="Straight Connector 45">
            <a:extLst>
              <a:ext uri="{FF2B5EF4-FFF2-40B4-BE49-F238E27FC236}">
                <a16:creationId xmlns:a16="http://schemas.microsoft.com/office/drawing/2014/main" id="{46BC1810-2B91-4615-B128-27E3A38D1B42}"/>
              </a:ext>
            </a:extLst>
          </p:cNvPr>
          <p:cNvCxnSpPr/>
          <p:nvPr userDrawn="1"/>
        </p:nvCxnSpPr>
        <p:spPr>
          <a:xfrm flipV="1">
            <a:off x="5828188" y="2488414"/>
            <a:ext cx="0" cy="115995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 name="Text Placeholder 6">
            <a:extLst>
              <a:ext uri="{FF2B5EF4-FFF2-40B4-BE49-F238E27FC236}">
                <a16:creationId xmlns:a16="http://schemas.microsoft.com/office/drawing/2014/main" id="{6947A9A0-CECD-4D60-9703-8A2801A08C79}"/>
              </a:ext>
            </a:extLst>
          </p:cNvPr>
          <p:cNvSpPr>
            <a:spLocks noGrp="1"/>
          </p:cNvSpPr>
          <p:nvPr>
            <p:ph type="body" sz="quarter" idx="24" hasCustomPrompt="1"/>
          </p:nvPr>
        </p:nvSpPr>
        <p:spPr>
          <a:xfrm>
            <a:off x="9790839" y="1907095"/>
            <a:ext cx="1748698"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a:t>Item 5</a:t>
            </a:r>
          </a:p>
        </p:txBody>
      </p:sp>
      <p:sp>
        <p:nvSpPr>
          <p:cNvPr id="48" name="Text Placeholder 6">
            <a:extLst>
              <a:ext uri="{FF2B5EF4-FFF2-40B4-BE49-F238E27FC236}">
                <a16:creationId xmlns:a16="http://schemas.microsoft.com/office/drawing/2014/main" id="{78801BA2-05F2-4FFE-846B-9D5C67D615EB}"/>
              </a:ext>
            </a:extLst>
          </p:cNvPr>
          <p:cNvSpPr>
            <a:spLocks noGrp="1"/>
          </p:cNvSpPr>
          <p:nvPr>
            <p:ph type="body" sz="quarter" idx="25" hasCustomPrompt="1"/>
          </p:nvPr>
        </p:nvSpPr>
        <p:spPr>
          <a:xfrm>
            <a:off x="9790839" y="2175882"/>
            <a:ext cx="1748698"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cxnSp>
        <p:nvCxnSpPr>
          <p:cNvPr id="50" name="Straight Connector 49">
            <a:extLst>
              <a:ext uri="{FF2B5EF4-FFF2-40B4-BE49-F238E27FC236}">
                <a16:creationId xmlns:a16="http://schemas.microsoft.com/office/drawing/2014/main" id="{D85F40BD-2A68-4C1B-B740-C69F8C9FE237}"/>
              </a:ext>
            </a:extLst>
          </p:cNvPr>
          <p:cNvCxnSpPr/>
          <p:nvPr userDrawn="1"/>
        </p:nvCxnSpPr>
        <p:spPr>
          <a:xfrm flipV="1">
            <a:off x="9345380" y="2476843"/>
            <a:ext cx="0" cy="115995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2" name="Text Placeholder 6">
            <a:extLst>
              <a:ext uri="{FF2B5EF4-FFF2-40B4-BE49-F238E27FC236}">
                <a16:creationId xmlns:a16="http://schemas.microsoft.com/office/drawing/2014/main" id="{9802B663-4966-4A46-9F72-F92D63573F5C}"/>
              </a:ext>
            </a:extLst>
          </p:cNvPr>
          <p:cNvSpPr>
            <a:spLocks noGrp="1"/>
          </p:cNvSpPr>
          <p:nvPr>
            <p:ph type="body" sz="quarter" idx="27" hasCustomPrompt="1"/>
          </p:nvPr>
        </p:nvSpPr>
        <p:spPr>
          <a:xfrm>
            <a:off x="4509051" y="4730189"/>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a:t>Item 2</a:t>
            </a:r>
          </a:p>
        </p:txBody>
      </p:sp>
      <p:sp>
        <p:nvSpPr>
          <p:cNvPr id="53" name="Text Placeholder 6">
            <a:extLst>
              <a:ext uri="{FF2B5EF4-FFF2-40B4-BE49-F238E27FC236}">
                <a16:creationId xmlns:a16="http://schemas.microsoft.com/office/drawing/2014/main" id="{BEF497C8-B551-45A1-8AB4-040820D9174B}"/>
              </a:ext>
            </a:extLst>
          </p:cNvPr>
          <p:cNvSpPr>
            <a:spLocks noGrp="1"/>
          </p:cNvSpPr>
          <p:nvPr>
            <p:ph type="body" sz="quarter" idx="28" hasCustomPrompt="1"/>
          </p:nvPr>
        </p:nvSpPr>
        <p:spPr>
          <a:xfrm>
            <a:off x="4509051" y="4998976"/>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55" name="Straight Connector 54">
            <a:extLst>
              <a:ext uri="{FF2B5EF4-FFF2-40B4-BE49-F238E27FC236}">
                <a16:creationId xmlns:a16="http://schemas.microsoft.com/office/drawing/2014/main" id="{F316F23A-D43A-484A-AF2D-DA41791C8F62}"/>
              </a:ext>
            </a:extLst>
          </p:cNvPr>
          <p:cNvCxnSpPr/>
          <p:nvPr userDrawn="1"/>
        </p:nvCxnSpPr>
        <p:spPr>
          <a:xfrm flipV="1">
            <a:off x="4063592" y="3957466"/>
            <a:ext cx="0" cy="115995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0" name="Text Placeholder 6">
            <a:extLst>
              <a:ext uri="{FF2B5EF4-FFF2-40B4-BE49-F238E27FC236}">
                <a16:creationId xmlns:a16="http://schemas.microsoft.com/office/drawing/2014/main" id="{0E91025D-4359-4E56-8E29-C3CC68FE5AB1}"/>
              </a:ext>
            </a:extLst>
          </p:cNvPr>
          <p:cNvSpPr>
            <a:spLocks noGrp="1"/>
          </p:cNvSpPr>
          <p:nvPr>
            <p:ph type="body" sz="quarter" idx="30" hasCustomPrompt="1"/>
          </p:nvPr>
        </p:nvSpPr>
        <p:spPr>
          <a:xfrm>
            <a:off x="8023127" y="4740836"/>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tx1"/>
                </a:solidFill>
                <a:latin typeface="Marselis Pro" panose="02000503030000020004" pitchFamily="2" charset="77"/>
                <a:cs typeface="Calibri" panose="020F0502020204030204" pitchFamily="34" charset="0"/>
              </a:defRPr>
            </a:lvl1pPr>
          </a:lstStyle>
          <a:p>
            <a:pPr lvl="0"/>
            <a:r>
              <a:rPr lang="en-US"/>
              <a:t>Item 4</a:t>
            </a:r>
          </a:p>
        </p:txBody>
      </p:sp>
      <p:sp>
        <p:nvSpPr>
          <p:cNvPr id="61" name="Text Placeholder 6">
            <a:extLst>
              <a:ext uri="{FF2B5EF4-FFF2-40B4-BE49-F238E27FC236}">
                <a16:creationId xmlns:a16="http://schemas.microsoft.com/office/drawing/2014/main" id="{25FB1C9B-8A08-493D-8EB1-AB71762656D9}"/>
              </a:ext>
            </a:extLst>
          </p:cNvPr>
          <p:cNvSpPr>
            <a:spLocks noGrp="1"/>
          </p:cNvSpPr>
          <p:nvPr>
            <p:ph type="body" sz="quarter" idx="31" hasCustomPrompt="1"/>
          </p:nvPr>
        </p:nvSpPr>
        <p:spPr>
          <a:xfrm>
            <a:off x="8023127" y="5009623"/>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63" name="Straight Connector 62">
            <a:extLst>
              <a:ext uri="{FF2B5EF4-FFF2-40B4-BE49-F238E27FC236}">
                <a16:creationId xmlns:a16="http://schemas.microsoft.com/office/drawing/2014/main" id="{24C1A862-8D0D-4AA3-B68B-CFF44CBDD07E}"/>
              </a:ext>
            </a:extLst>
          </p:cNvPr>
          <p:cNvCxnSpPr/>
          <p:nvPr userDrawn="1"/>
        </p:nvCxnSpPr>
        <p:spPr>
          <a:xfrm flipV="1">
            <a:off x="7577668" y="3968113"/>
            <a:ext cx="0" cy="115995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37518A78-C7CA-8458-AEA8-D5F30082F7D6}"/>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pic>
        <p:nvPicPr>
          <p:cNvPr id="5" name="Picture 4" descr="A picture containing graphics, font, graphic design, typography&#10;&#10;Description automatically generated">
            <a:extLst>
              <a:ext uri="{FF2B5EF4-FFF2-40B4-BE49-F238E27FC236}">
                <a16:creationId xmlns:a16="http://schemas.microsoft.com/office/drawing/2014/main" id="{0EEDFDE5-B502-55C4-3DC3-2D509555EE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9" name="Content Placeholder 9">
            <a:extLst>
              <a:ext uri="{FF2B5EF4-FFF2-40B4-BE49-F238E27FC236}">
                <a16:creationId xmlns:a16="http://schemas.microsoft.com/office/drawing/2014/main" id="{32BC418B-8784-9ED0-BB79-7CAB3C6BEA9E}"/>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2" name="Slide Number Placeholder 2">
            <a:extLst>
              <a:ext uri="{FF2B5EF4-FFF2-40B4-BE49-F238E27FC236}">
                <a16:creationId xmlns:a16="http://schemas.microsoft.com/office/drawing/2014/main" id="{C55B6A42-1C5E-02B8-9731-95DC2EDA672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
        <p:nvSpPr>
          <p:cNvPr id="18" name="Picture Placeholder 17">
            <a:extLst>
              <a:ext uri="{FF2B5EF4-FFF2-40B4-BE49-F238E27FC236}">
                <a16:creationId xmlns:a16="http://schemas.microsoft.com/office/drawing/2014/main" id="{0FC14B02-5A3E-9A11-BDCA-83F75E8228F1}"/>
              </a:ext>
            </a:extLst>
          </p:cNvPr>
          <p:cNvSpPr>
            <a:spLocks noGrp="1"/>
          </p:cNvSpPr>
          <p:nvPr>
            <p:ph type="pic" sz="quarter" idx="44" hasCustomPrompt="1"/>
          </p:nvPr>
        </p:nvSpPr>
        <p:spPr>
          <a:xfrm>
            <a:off x="1982829" y="1706469"/>
            <a:ext cx="639763" cy="639763"/>
          </a:xfrm>
          <a:prstGeom prst="rect">
            <a:avLst/>
          </a:prstGeom>
        </p:spPr>
        <p:txBody>
          <a:bodyPr/>
          <a:lstStyle>
            <a:lvl1pPr marL="0" indent="0" algn="ctr">
              <a:buNone/>
              <a:defRPr sz="1000" b="0" i="0">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1" name="Picture Placeholder 17">
            <a:extLst>
              <a:ext uri="{FF2B5EF4-FFF2-40B4-BE49-F238E27FC236}">
                <a16:creationId xmlns:a16="http://schemas.microsoft.com/office/drawing/2014/main" id="{70211D0E-AD0F-1696-6115-40A26F611BF7}"/>
              </a:ext>
            </a:extLst>
          </p:cNvPr>
          <p:cNvSpPr>
            <a:spLocks noGrp="1"/>
          </p:cNvSpPr>
          <p:nvPr>
            <p:ph type="pic" sz="quarter" idx="45" hasCustomPrompt="1"/>
          </p:nvPr>
        </p:nvSpPr>
        <p:spPr>
          <a:xfrm>
            <a:off x="5506209" y="1706469"/>
            <a:ext cx="639763" cy="639763"/>
          </a:xfrm>
          <a:prstGeom prst="rect">
            <a:avLst/>
          </a:prstGeom>
        </p:spPr>
        <p:txBody>
          <a:bodyPr/>
          <a:lstStyle>
            <a:lvl1pPr marL="0" indent="0" algn="ctr">
              <a:buNone/>
              <a:defRPr sz="1000" b="0" i="0">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2" name="Picture Placeholder 17">
            <a:extLst>
              <a:ext uri="{FF2B5EF4-FFF2-40B4-BE49-F238E27FC236}">
                <a16:creationId xmlns:a16="http://schemas.microsoft.com/office/drawing/2014/main" id="{CB6E6864-D4B9-1E9B-7EB2-62FCA6338C78}"/>
              </a:ext>
            </a:extLst>
          </p:cNvPr>
          <p:cNvSpPr>
            <a:spLocks noGrp="1"/>
          </p:cNvSpPr>
          <p:nvPr>
            <p:ph type="pic" sz="quarter" idx="46" hasCustomPrompt="1"/>
          </p:nvPr>
        </p:nvSpPr>
        <p:spPr>
          <a:xfrm>
            <a:off x="9025498" y="1706469"/>
            <a:ext cx="639763" cy="639763"/>
          </a:xfrm>
          <a:prstGeom prst="rect">
            <a:avLst/>
          </a:prstGeom>
        </p:spPr>
        <p:txBody>
          <a:bodyPr/>
          <a:lstStyle>
            <a:lvl1pPr marL="0" indent="0" algn="ctr">
              <a:buNone/>
              <a:defRPr sz="1000" b="0" i="0">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3" name="Picture Placeholder 17">
            <a:extLst>
              <a:ext uri="{FF2B5EF4-FFF2-40B4-BE49-F238E27FC236}">
                <a16:creationId xmlns:a16="http://schemas.microsoft.com/office/drawing/2014/main" id="{D23B1123-B2DB-C9B6-F8C1-7E3E91A4BEFA}"/>
              </a:ext>
            </a:extLst>
          </p:cNvPr>
          <p:cNvSpPr>
            <a:spLocks noGrp="1"/>
          </p:cNvSpPr>
          <p:nvPr>
            <p:ph type="pic" sz="quarter" idx="47" hasCustomPrompt="1"/>
          </p:nvPr>
        </p:nvSpPr>
        <p:spPr>
          <a:xfrm>
            <a:off x="3743710" y="5236651"/>
            <a:ext cx="639763" cy="639763"/>
          </a:xfrm>
          <a:prstGeom prst="rect">
            <a:avLst/>
          </a:prstGeom>
        </p:spPr>
        <p:txBody>
          <a:bodyPr/>
          <a:lstStyle>
            <a:lvl1pPr marL="0" indent="0" algn="ctr">
              <a:buNone/>
              <a:defRPr sz="1000" b="0" i="0">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4" name="Picture Placeholder 17">
            <a:extLst>
              <a:ext uri="{FF2B5EF4-FFF2-40B4-BE49-F238E27FC236}">
                <a16:creationId xmlns:a16="http://schemas.microsoft.com/office/drawing/2014/main" id="{553EE289-0F66-0DF9-071A-7B23725FBE09}"/>
              </a:ext>
            </a:extLst>
          </p:cNvPr>
          <p:cNvSpPr>
            <a:spLocks noGrp="1"/>
          </p:cNvSpPr>
          <p:nvPr>
            <p:ph type="pic" sz="quarter" idx="48" hasCustomPrompt="1"/>
          </p:nvPr>
        </p:nvSpPr>
        <p:spPr>
          <a:xfrm>
            <a:off x="7267899" y="5236651"/>
            <a:ext cx="639763" cy="639763"/>
          </a:xfrm>
          <a:prstGeom prst="rect">
            <a:avLst/>
          </a:prstGeom>
        </p:spPr>
        <p:txBody>
          <a:bodyPr/>
          <a:lstStyle>
            <a:lvl1pPr marL="0" indent="0" algn="ctr">
              <a:buNone/>
              <a:defRPr sz="1000" b="0" i="0">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Tree>
    <p:extLst>
      <p:ext uri="{BB962C8B-B14F-4D97-AF65-F5344CB8AC3E}">
        <p14:creationId xmlns:p14="http://schemas.microsoft.com/office/powerpoint/2010/main" val="1622337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meline A (Continuo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Text Placeholder 28">
            <a:extLst>
              <a:ext uri="{FF2B5EF4-FFF2-40B4-BE49-F238E27FC236}">
                <a16:creationId xmlns:a16="http://schemas.microsoft.com/office/drawing/2014/main" id="{6E3D3EDB-DE92-4569-92D5-1C3C184167FE}"/>
              </a:ext>
            </a:extLst>
          </p:cNvPr>
          <p:cNvSpPr>
            <a:spLocks noGrp="1"/>
          </p:cNvSpPr>
          <p:nvPr>
            <p:ph type="body" sz="quarter" idx="28" hasCustomPrompt="1"/>
          </p:nvPr>
        </p:nvSpPr>
        <p:spPr>
          <a:xfrm>
            <a:off x="7072058" y="3361745"/>
            <a:ext cx="914400" cy="914400"/>
          </a:xfrm>
          <a:prstGeom prst="ellipse">
            <a:avLst/>
          </a:prstGeom>
          <a:solidFill>
            <a:schemeClr val="tx1"/>
          </a:solidFill>
        </p:spPr>
        <p:txBody>
          <a:bodyPr/>
          <a:lstStyle>
            <a:lvl1pPr marL="0" indent="0">
              <a:buNone/>
              <a:defRPr sz="400">
                <a:solidFill>
                  <a:srgbClr val="FFFFFF"/>
                </a:solidFill>
                <a:latin typeface="Cordale" panose="020A0503060602030A03" pitchFamily="18" charset="0"/>
                <a:cs typeface="Cordale" panose="020A0503060602030A03" pitchFamily="18" charset="0"/>
              </a:defRPr>
            </a:lvl1pPr>
            <a:lvl2pPr>
              <a:defRPr sz="400"/>
            </a:lvl2pPr>
            <a:lvl3pPr>
              <a:defRPr sz="400"/>
            </a:lvl3pPr>
            <a:lvl4pPr>
              <a:defRPr sz="400"/>
            </a:lvl4pPr>
            <a:lvl5pPr>
              <a:defRPr sz="400"/>
            </a:lvl5pPr>
          </a:lstStyle>
          <a:p>
            <a:pPr lvl="0"/>
            <a:r>
              <a:rPr lang="en-US"/>
              <a:t> </a:t>
            </a:r>
          </a:p>
        </p:txBody>
      </p:sp>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8129435" y="3823252"/>
            <a:ext cx="4121716" cy="0"/>
          </a:xfrm>
          <a:prstGeom prst="line">
            <a:avLst/>
          </a:prstGeom>
          <a:ln w="19050">
            <a:solidFill>
              <a:schemeClr val="bg1"/>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2076966" y="2535697"/>
            <a:ext cx="4130021" cy="460452"/>
          </a:xfrm>
          <a:prstGeom prst="rect">
            <a:avLst/>
          </a:prstGeom>
        </p:spPr>
        <p:txBody>
          <a:bodyPr lIns="0" tIns="0" rIns="0" bIns="0" anchor="b"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9105586" y="4294926"/>
            <a:ext cx="2476813" cy="311858"/>
          </a:xfrm>
          <a:prstGeom prst="rect">
            <a:avLst/>
          </a:prstGeom>
        </p:spPr>
        <p:txBody>
          <a:bodyPr lIns="0" tIns="0" rIns="0" bIns="0" anchor="t" anchorCtr="0"/>
          <a:lstStyle>
            <a:lvl1pPr marL="0" indent="0" algn="ctr">
              <a:lnSpc>
                <a:spcPct val="100000"/>
              </a:lnSpc>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a:t>Point</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9105586" y="4732677"/>
            <a:ext cx="2476813" cy="922687"/>
          </a:xfrm>
          <a:prstGeom prst="rect">
            <a:avLst/>
          </a:prstGeom>
        </p:spPr>
        <p:txBody>
          <a:bodyPr lIns="0" tIns="0" rIns="0" bIns="0" anchor="t" anchorCtr="0"/>
          <a:lstStyle>
            <a:lvl1pPr marL="0" indent="0" algn="ctr">
              <a:lnSpc>
                <a:spcPct val="100000"/>
              </a:lnSpc>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36" name="Text Placeholder 6">
            <a:extLst>
              <a:ext uri="{FF2B5EF4-FFF2-40B4-BE49-F238E27FC236}">
                <a16:creationId xmlns:a16="http://schemas.microsoft.com/office/drawing/2014/main" id="{BF0B19EF-9B14-420D-8629-C35F5C377B9A}"/>
              </a:ext>
            </a:extLst>
          </p:cNvPr>
          <p:cNvSpPr>
            <a:spLocks noGrp="1"/>
          </p:cNvSpPr>
          <p:nvPr>
            <p:ph type="body" sz="quarter" idx="30" hasCustomPrompt="1"/>
          </p:nvPr>
        </p:nvSpPr>
        <p:spPr>
          <a:xfrm>
            <a:off x="2076966" y="3179028"/>
            <a:ext cx="4130021" cy="1427756"/>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38" name="Text Placeholder 28">
            <a:extLst>
              <a:ext uri="{FF2B5EF4-FFF2-40B4-BE49-F238E27FC236}">
                <a16:creationId xmlns:a16="http://schemas.microsoft.com/office/drawing/2014/main" id="{89DFF712-98B6-4BCA-AD96-47CA361D3D01}"/>
              </a:ext>
            </a:extLst>
          </p:cNvPr>
          <p:cNvSpPr>
            <a:spLocks noGrp="1"/>
          </p:cNvSpPr>
          <p:nvPr>
            <p:ph type="body" sz="quarter" idx="31" hasCustomPrompt="1"/>
          </p:nvPr>
        </p:nvSpPr>
        <p:spPr>
          <a:xfrm>
            <a:off x="10217524" y="3683890"/>
            <a:ext cx="258315" cy="258315"/>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pic>
        <p:nvPicPr>
          <p:cNvPr id="2" name="Picture 1" descr="A picture containing graphics, font, graphic design, typography&#10;&#10;Description automatically generated">
            <a:extLst>
              <a:ext uri="{FF2B5EF4-FFF2-40B4-BE49-F238E27FC236}">
                <a16:creationId xmlns:a16="http://schemas.microsoft.com/office/drawing/2014/main" id="{14749AA6-D821-8373-FA1F-622B218EC7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4" name="Content Placeholder 9">
            <a:extLst>
              <a:ext uri="{FF2B5EF4-FFF2-40B4-BE49-F238E27FC236}">
                <a16:creationId xmlns:a16="http://schemas.microsoft.com/office/drawing/2014/main" id="{82F54F16-EAB4-C397-B32A-FFAE67A31CA8}"/>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5" name="Slide Number Placeholder 2">
            <a:extLst>
              <a:ext uri="{FF2B5EF4-FFF2-40B4-BE49-F238E27FC236}">
                <a16:creationId xmlns:a16="http://schemas.microsoft.com/office/drawing/2014/main" id="{60A4890B-77A5-E2C5-3B60-2D7DF25F0E31}"/>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
        <p:nvSpPr>
          <p:cNvPr id="10" name="Picture Placeholder 9">
            <a:extLst>
              <a:ext uri="{FF2B5EF4-FFF2-40B4-BE49-F238E27FC236}">
                <a16:creationId xmlns:a16="http://schemas.microsoft.com/office/drawing/2014/main" id="{472FA8FE-6E95-98F9-F28A-690DBE7FAA05}"/>
              </a:ext>
            </a:extLst>
          </p:cNvPr>
          <p:cNvSpPr>
            <a:spLocks noGrp="1"/>
          </p:cNvSpPr>
          <p:nvPr>
            <p:ph type="pic" sz="quarter" idx="44" hasCustomPrompt="1"/>
          </p:nvPr>
        </p:nvSpPr>
        <p:spPr>
          <a:xfrm>
            <a:off x="7251700" y="3556000"/>
            <a:ext cx="546100" cy="546100"/>
          </a:xfrm>
          <a:prstGeom prst="rect">
            <a:avLst/>
          </a:prstGeom>
        </p:spPr>
        <p:txBody>
          <a:bodyPr/>
          <a:lstStyle>
            <a:lvl1pPr marL="0" indent="0" algn="ctr">
              <a:buNone/>
              <a:defRPr sz="8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Tree>
    <p:extLst>
      <p:ext uri="{BB962C8B-B14F-4D97-AF65-F5344CB8AC3E}">
        <p14:creationId xmlns:p14="http://schemas.microsoft.com/office/powerpoint/2010/main" val="22366061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B (Continuous)">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39757" y="3803374"/>
            <a:ext cx="12290908"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8646870" y="4275048"/>
            <a:ext cx="1988517" cy="311858"/>
          </a:xfrm>
          <a:prstGeom prst="rect">
            <a:avLst/>
          </a:prstGeom>
        </p:spPr>
        <p:txBody>
          <a:bodyPr lIns="0" tIns="0" rIns="0" bIns="0" anchor="t" anchorCtr="0"/>
          <a:lstStyle>
            <a:lvl1pPr marL="0" indent="0" algn="ctr">
              <a:lnSpc>
                <a:spcPct val="100000"/>
              </a:lnSpc>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a:t>Point</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8646870" y="4712799"/>
            <a:ext cx="1988517" cy="922687"/>
          </a:xfrm>
          <a:prstGeom prst="rect">
            <a:avLst/>
          </a:prstGeom>
        </p:spPr>
        <p:txBody>
          <a:bodyPr lIns="0" tIns="0" rIns="0" bIns="0" anchor="t" anchorCtr="0"/>
          <a:lstStyle>
            <a:lvl1pPr marL="0" indent="0" algn="ctr">
              <a:lnSpc>
                <a:spcPct val="100000"/>
              </a:lnSpc>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19" name="Text Placeholder 6">
            <a:extLst>
              <a:ext uri="{FF2B5EF4-FFF2-40B4-BE49-F238E27FC236}">
                <a16:creationId xmlns:a16="http://schemas.microsoft.com/office/drawing/2014/main" id="{7FB6E721-D80B-4D79-A625-A7DEA83B4CD9}"/>
              </a:ext>
            </a:extLst>
          </p:cNvPr>
          <p:cNvSpPr>
            <a:spLocks noGrp="1"/>
          </p:cNvSpPr>
          <p:nvPr>
            <p:ph type="body" sz="quarter" idx="30" hasCustomPrompt="1"/>
          </p:nvPr>
        </p:nvSpPr>
        <p:spPr>
          <a:xfrm>
            <a:off x="1556612" y="4275048"/>
            <a:ext cx="1988517" cy="311858"/>
          </a:xfrm>
          <a:prstGeom prst="rect">
            <a:avLst/>
          </a:prstGeom>
        </p:spPr>
        <p:txBody>
          <a:bodyPr lIns="0" tIns="0" rIns="0" bIns="0" anchor="t" anchorCtr="0"/>
          <a:lstStyle>
            <a:lvl1pPr marL="0" indent="0" algn="ctr">
              <a:lnSpc>
                <a:spcPct val="100000"/>
              </a:lnSpc>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a:t>Point</a:t>
            </a:r>
          </a:p>
        </p:txBody>
      </p:sp>
      <p:sp>
        <p:nvSpPr>
          <p:cNvPr id="20" name="Text Placeholder 6">
            <a:extLst>
              <a:ext uri="{FF2B5EF4-FFF2-40B4-BE49-F238E27FC236}">
                <a16:creationId xmlns:a16="http://schemas.microsoft.com/office/drawing/2014/main" id="{285132A9-9A6B-4895-8E7A-C431E415C972}"/>
              </a:ext>
            </a:extLst>
          </p:cNvPr>
          <p:cNvSpPr>
            <a:spLocks noGrp="1"/>
          </p:cNvSpPr>
          <p:nvPr>
            <p:ph type="body" sz="quarter" idx="31" hasCustomPrompt="1"/>
          </p:nvPr>
        </p:nvSpPr>
        <p:spPr>
          <a:xfrm>
            <a:off x="1556612" y="4712799"/>
            <a:ext cx="1988517" cy="922687"/>
          </a:xfrm>
          <a:prstGeom prst="rect">
            <a:avLst/>
          </a:prstGeom>
        </p:spPr>
        <p:txBody>
          <a:bodyPr lIns="0" tIns="0" rIns="0" bIns="0" anchor="t" anchorCtr="0"/>
          <a:lstStyle>
            <a:lvl1pPr marL="0" indent="0" algn="ctr">
              <a:lnSpc>
                <a:spcPct val="100000"/>
              </a:lnSpc>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22" name="Text Placeholder 6">
            <a:extLst>
              <a:ext uri="{FF2B5EF4-FFF2-40B4-BE49-F238E27FC236}">
                <a16:creationId xmlns:a16="http://schemas.microsoft.com/office/drawing/2014/main" id="{8737F360-7667-4B64-B52D-09A45E25B49B}"/>
              </a:ext>
            </a:extLst>
          </p:cNvPr>
          <p:cNvSpPr>
            <a:spLocks noGrp="1"/>
          </p:cNvSpPr>
          <p:nvPr>
            <p:ph type="body" sz="quarter" idx="32" hasCustomPrompt="1"/>
          </p:nvPr>
        </p:nvSpPr>
        <p:spPr>
          <a:xfrm>
            <a:off x="5101741" y="1681213"/>
            <a:ext cx="1988517" cy="311858"/>
          </a:xfrm>
          <a:prstGeom prst="rect">
            <a:avLst/>
          </a:prstGeom>
        </p:spPr>
        <p:txBody>
          <a:bodyPr lIns="0" tIns="0" rIns="0" bIns="0" anchor="t" anchorCtr="0"/>
          <a:lstStyle>
            <a:lvl1pPr marL="0" indent="0" algn="ctr">
              <a:lnSpc>
                <a:spcPct val="100000"/>
              </a:lnSpc>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a:t>Point</a:t>
            </a:r>
          </a:p>
        </p:txBody>
      </p:sp>
      <p:sp>
        <p:nvSpPr>
          <p:cNvPr id="23" name="Text Placeholder 6">
            <a:extLst>
              <a:ext uri="{FF2B5EF4-FFF2-40B4-BE49-F238E27FC236}">
                <a16:creationId xmlns:a16="http://schemas.microsoft.com/office/drawing/2014/main" id="{C46C6A47-E729-45BA-9E56-ECA2DADE7E12}"/>
              </a:ext>
            </a:extLst>
          </p:cNvPr>
          <p:cNvSpPr>
            <a:spLocks noGrp="1"/>
          </p:cNvSpPr>
          <p:nvPr>
            <p:ph type="body" sz="quarter" idx="33" hasCustomPrompt="1"/>
          </p:nvPr>
        </p:nvSpPr>
        <p:spPr>
          <a:xfrm>
            <a:off x="5101741" y="2118964"/>
            <a:ext cx="1988517" cy="922687"/>
          </a:xfrm>
          <a:prstGeom prst="rect">
            <a:avLst/>
          </a:prstGeom>
        </p:spPr>
        <p:txBody>
          <a:bodyPr lIns="0" tIns="0" rIns="0" bIns="0" anchor="t" anchorCtr="0"/>
          <a:lstStyle>
            <a:lvl1pPr marL="0" indent="0" algn="ctr">
              <a:lnSpc>
                <a:spcPct val="100000"/>
              </a:lnSpc>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24" name="Text Placeholder 28">
            <a:extLst>
              <a:ext uri="{FF2B5EF4-FFF2-40B4-BE49-F238E27FC236}">
                <a16:creationId xmlns:a16="http://schemas.microsoft.com/office/drawing/2014/main" id="{D83AAD39-FAEE-4F01-9D17-60BBF6E511C6}"/>
              </a:ext>
            </a:extLst>
          </p:cNvPr>
          <p:cNvSpPr>
            <a:spLocks noGrp="1"/>
          </p:cNvSpPr>
          <p:nvPr>
            <p:ph type="body" sz="quarter" idx="28" hasCustomPrompt="1"/>
          </p:nvPr>
        </p:nvSpPr>
        <p:spPr>
          <a:xfrm>
            <a:off x="5638799" y="3344020"/>
            <a:ext cx="914400" cy="91440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54" name="Picture Placeholder 9">
            <a:extLst>
              <a:ext uri="{FF2B5EF4-FFF2-40B4-BE49-F238E27FC236}">
                <a16:creationId xmlns:a16="http://schemas.microsoft.com/office/drawing/2014/main" id="{09208964-771E-46C1-9B4F-A3275B27FFDD}"/>
              </a:ext>
            </a:extLst>
          </p:cNvPr>
          <p:cNvSpPr>
            <a:spLocks noGrp="1"/>
          </p:cNvSpPr>
          <p:nvPr>
            <p:ph type="pic" sz="quarter" idx="29" hasCustomPrompt="1"/>
          </p:nvPr>
        </p:nvSpPr>
        <p:spPr>
          <a:xfrm>
            <a:off x="5867399" y="3574774"/>
            <a:ext cx="457200" cy="457200"/>
          </a:xfrm>
          <a:prstGeom prst="rect">
            <a:avLst/>
          </a:prstGeom>
        </p:spPr>
        <p:txBody>
          <a:bodyPr anchor="t" anchorCtr="0"/>
          <a:lstStyle>
            <a:lvl1pPr marL="0" indent="0" algn="ctr">
              <a:buNone/>
              <a:defRPr sz="8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 name="Text Placeholder 28">
            <a:extLst>
              <a:ext uri="{FF2B5EF4-FFF2-40B4-BE49-F238E27FC236}">
                <a16:creationId xmlns:a16="http://schemas.microsoft.com/office/drawing/2014/main" id="{A4CEDDB1-4DF4-D05C-1042-F768A78CB3E5}"/>
              </a:ext>
            </a:extLst>
          </p:cNvPr>
          <p:cNvSpPr>
            <a:spLocks noGrp="1"/>
          </p:cNvSpPr>
          <p:nvPr>
            <p:ph type="body" sz="quarter" idx="36" hasCustomPrompt="1"/>
          </p:nvPr>
        </p:nvSpPr>
        <p:spPr>
          <a:xfrm>
            <a:off x="9511970" y="3664012"/>
            <a:ext cx="258315" cy="258315"/>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4" name="Text Placeholder 28">
            <a:extLst>
              <a:ext uri="{FF2B5EF4-FFF2-40B4-BE49-F238E27FC236}">
                <a16:creationId xmlns:a16="http://schemas.microsoft.com/office/drawing/2014/main" id="{89314BBC-6C85-F277-BA70-ACFC627B7AEC}"/>
              </a:ext>
            </a:extLst>
          </p:cNvPr>
          <p:cNvSpPr>
            <a:spLocks noGrp="1"/>
          </p:cNvSpPr>
          <p:nvPr>
            <p:ph type="body" sz="quarter" idx="37" hasCustomPrompt="1"/>
          </p:nvPr>
        </p:nvSpPr>
        <p:spPr>
          <a:xfrm>
            <a:off x="2421715" y="3664012"/>
            <a:ext cx="258315" cy="258315"/>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pic>
        <p:nvPicPr>
          <p:cNvPr id="5" name="Picture 4" descr="A picture containing graphics, font, graphic design, typography&#10;&#10;Description automatically generated">
            <a:extLst>
              <a:ext uri="{FF2B5EF4-FFF2-40B4-BE49-F238E27FC236}">
                <a16:creationId xmlns:a16="http://schemas.microsoft.com/office/drawing/2014/main" id="{269BB842-360B-16FA-1AD2-2A11AF69BC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7" name="Content Placeholder 9">
            <a:extLst>
              <a:ext uri="{FF2B5EF4-FFF2-40B4-BE49-F238E27FC236}">
                <a16:creationId xmlns:a16="http://schemas.microsoft.com/office/drawing/2014/main" id="{854A4673-F0E6-C418-CB41-3906C572382C}"/>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8" name="Slide Number Placeholder 2">
            <a:extLst>
              <a:ext uri="{FF2B5EF4-FFF2-40B4-BE49-F238E27FC236}">
                <a16:creationId xmlns:a16="http://schemas.microsoft.com/office/drawing/2014/main" id="{69F3D955-CAA1-4676-0C9E-26DD50C06064}"/>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Tree>
    <p:extLst>
      <p:ext uri="{BB962C8B-B14F-4D97-AF65-F5344CB8AC3E}">
        <p14:creationId xmlns:p14="http://schemas.microsoft.com/office/powerpoint/2010/main" val="28346251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C (Continuo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 Placeholder 28">
            <a:extLst>
              <a:ext uri="{FF2B5EF4-FFF2-40B4-BE49-F238E27FC236}">
                <a16:creationId xmlns:a16="http://schemas.microsoft.com/office/drawing/2014/main" id="{BA83F1B0-B6CA-47D2-A2D9-0C29F089E181}"/>
              </a:ext>
            </a:extLst>
          </p:cNvPr>
          <p:cNvSpPr>
            <a:spLocks noGrp="1"/>
          </p:cNvSpPr>
          <p:nvPr>
            <p:ph type="body" sz="quarter" idx="28" hasCustomPrompt="1"/>
          </p:nvPr>
        </p:nvSpPr>
        <p:spPr>
          <a:xfrm>
            <a:off x="4299040" y="3361745"/>
            <a:ext cx="914400" cy="91440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50469" y="3823252"/>
            <a:ext cx="4121716" cy="0"/>
          </a:xfrm>
          <a:prstGeom prst="line">
            <a:avLst/>
          </a:prstGeom>
          <a:ln w="19050">
            <a:solidFill>
              <a:schemeClr val="bg1"/>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5774347" y="2535697"/>
            <a:ext cx="4130021" cy="460452"/>
          </a:xfrm>
          <a:prstGeom prst="rect">
            <a:avLst/>
          </a:prstGeom>
        </p:spPr>
        <p:txBody>
          <a:bodyPr lIns="0" tIns="0" rIns="0" bIns="0" anchor="b" anchorCtr="0"/>
          <a:lstStyle>
            <a:lvl1pPr marL="0" indent="0">
              <a:buNone/>
              <a:defRPr sz="3600" b="0" cap="none" baseline="0">
                <a:solidFill>
                  <a:schemeClr val="tx1"/>
                </a:solidFill>
                <a:latin typeface="Marselis Pro" panose="02000503030000020004" pitchFamily="2" charset="77"/>
                <a:cs typeface="Cordale" panose="020A0503060602030A03" pitchFamily="18" charset="0"/>
              </a:defRPr>
            </a:lvl1pPr>
          </a:lstStyle>
          <a:p>
            <a:pPr lvl="0"/>
            <a:r>
              <a:rPr lang="en-US"/>
              <a:t>Slide Title</a:t>
            </a: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4294926"/>
            <a:ext cx="2349329" cy="311858"/>
          </a:xfrm>
          <a:prstGeom prst="rect">
            <a:avLst/>
          </a:prstGeom>
        </p:spPr>
        <p:txBody>
          <a:bodyPr lIns="0" tIns="0" rIns="0" bIns="0" anchor="t" anchorCtr="0"/>
          <a:lstStyle>
            <a:lvl1pPr marL="0" indent="0" algn="ctr">
              <a:lnSpc>
                <a:spcPct val="100000"/>
              </a:lnSpc>
              <a:buNone/>
              <a:defRPr sz="2000" b="0" cap="none" baseline="0">
                <a:solidFill>
                  <a:schemeClr val="tx1"/>
                </a:solidFill>
                <a:latin typeface="Marselis Pro" panose="02000503030000020004" pitchFamily="2" charset="77"/>
                <a:cs typeface="Cordale" panose="020A0503060602030A03" pitchFamily="18" charset="0"/>
              </a:defRPr>
            </a:lvl1pPr>
          </a:lstStyle>
          <a:p>
            <a:pPr lvl="0"/>
            <a:r>
              <a:rPr lang="en-US"/>
              <a:t>Point</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09599" y="4732677"/>
            <a:ext cx="2349329" cy="922687"/>
          </a:xfrm>
          <a:prstGeom prst="rect">
            <a:avLst/>
          </a:prstGeom>
        </p:spPr>
        <p:txBody>
          <a:bodyPr lIns="0" tIns="0" rIns="0" bIns="0" anchor="t" anchorCtr="0"/>
          <a:lstStyle>
            <a:lvl1pPr marL="0" indent="0" algn="ctr">
              <a:lnSpc>
                <a:spcPct val="100000"/>
              </a:lnSpc>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54" name="Picture Placeholder 9">
            <a:extLst>
              <a:ext uri="{FF2B5EF4-FFF2-40B4-BE49-F238E27FC236}">
                <a16:creationId xmlns:a16="http://schemas.microsoft.com/office/drawing/2014/main" id="{09208964-771E-46C1-9B4F-A3275B27FFDD}"/>
              </a:ext>
            </a:extLst>
          </p:cNvPr>
          <p:cNvSpPr>
            <a:spLocks noGrp="1"/>
          </p:cNvSpPr>
          <p:nvPr>
            <p:ph type="pic" sz="quarter" idx="29" hasCustomPrompt="1"/>
          </p:nvPr>
        </p:nvSpPr>
        <p:spPr>
          <a:xfrm>
            <a:off x="4527640" y="3594652"/>
            <a:ext cx="457200" cy="457200"/>
          </a:xfrm>
          <a:prstGeom prst="rect">
            <a:avLst/>
          </a:prstGeom>
        </p:spPr>
        <p:txBody>
          <a:bodyPr anchor="t" anchorCtr="0"/>
          <a:lstStyle>
            <a:lvl1pPr marL="0" indent="0" algn="ctr">
              <a:buNone/>
              <a:defRPr sz="800">
                <a:solidFill>
                  <a:srgbClr val="FFFFFF"/>
                </a:solidFill>
                <a:latin typeface="Cordale" panose="020A0503060602030A03" pitchFamily="18" charset="0"/>
                <a:cs typeface="Cordale" panose="020A0503060602030A03" pitchFamily="18" charset="0"/>
              </a:defRPr>
            </a:lvl1pPr>
          </a:lstStyle>
          <a:p>
            <a:r>
              <a:rPr lang="en-US"/>
              <a:t>Click to</a:t>
            </a:r>
            <a:br>
              <a:rPr lang="en-US"/>
            </a:br>
            <a:r>
              <a:rPr lang="en-US"/>
              <a:t>insert icon</a:t>
            </a:r>
          </a:p>
        </p:txBody>
      </p:sp>
      <p:sp>
        <p:nvSpPr>
          <p:cNvPr id="36" name="Text Placeholder 6">
            <a:extLst>
              <a:ext uri="{FF2B5EF4-FFF2-40B4-BE49-F238E27FC236}">
                <a16:creationId xmlns:a16="http://schemas.microsoft.com/office/drawing/2014/main" id="{BF0B19EF-9B14-420D-8629-C35F5C377B9A}"/>
              </a:ext>
            </a:extLst>
          </p:cNvPr>
          <p:cNvSpPr>
            <a:spLocks noGrp="1"/>
          </p:cNvSpPr>
          <p:nvPr>
            <p:ph type="body" sz="quarter" idx="30" hasCustomPrompt="1"/>
          </p:nvPr>
        </p:nvSpPr>
        <p:spPr>
          <a:xfrm>
            <a:off x="5774347" y="3179028"/>
            <a:ext cx="4130021" cy="1427756"/>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i="0" cap="none" baseline="0">
                <a:solidFill>
                  <a:schemeClr val="tx1"/>
                </a:solidFill>
                <a:latin typeface="Marselis Pro Light" panose="02000503030000020004" pitchFamily="2" charset="77"/>
                <a:cs typeface="Cordale" panose="020A0503060602030A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pic>
        <p:nvPicPr>
          <p:cNvPr id="2" name="Picture 1" descr="A picture containing graphics, font, graphic design, typography&#10;&#10;Description automatically generated">
            <a:extLst>
              <a:ext uri="{FF2B5EF4-FFF2-40B4-BE49-F238E27FC236}">
                <a16:creationId xmlns:a16="http://schemas.microsoft.com/office/drawing/2014/main" id="{157AAB2D-ED77-41C5-B3C8-3AD4E26D3A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4" name="Content Placeholder 9">
            <a:extLst>
              <a:ext uri="{FF2B5EF4-FFF2-40B4-BE49-F238E27FC236}">
                <a16:creationId xmlns:a16="http://schemas.microsoft.com/office/drawing/2014/main" id="{C9EBE98C-F2C9-1589-6C59-18BFB1315EAF}"/>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5" name="Slide Number Placeholder 2">
            <a:extLst>
              <a:ext uri="{FF2B5EF4-FFF2-40B4-BE49-F238E27FC236}">
                <a16:creationId xmlns:a16="http://schemas.microsoft.com/office/drawing/2014/main" id="{EA1A2705-84FA-5F39-8AEF-FAA22CC109FA}"/>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
        <p:nvSpPr>
          <p:cNvPr id="9" name="Text Placeholder 28">
            <a:extLst>
              <a:ext uri="{FF2B5EF4-FFF2-40B4-BE49-F238E27FC236}">
                <a16:creationId xmlns:a16="http://schemas.microsoft.com/office/drawing/2014/main" id="{3C09E08C-E92A-91D5-FB7D-1EB1A21D2F7E}"/>
              </a:ext>
            </a:extLst>
          </p:cNvPr>
          <p:cNvSpPr>
            <a:spLocks noGrp="1"/>
          </p:cNvSpPr>
          <p:nvPr>
            <p:ph type="body" sz="quarter" idx="31" hasCustomPrompt="1"/>
          </p:nvPr>
        </p:nvSpPr>
        <p:spPr>
          <a:xfrm>
            <a:off x="1652631" y="3683890"/>
            <a:ext cx="258315" cy="258315"/>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Tree>
    <p:extLst>
      <p:ext uri="{BB962C8B-B14F-4D97-AF65-F5344CB8AC3E}">
        <p14:creationId xmlns:p14="http://schemas.microsoft.com/office/powerpoint/2010/main" val="12506144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Half)">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55E954-69EA-46CD-921F-0E764C78A835}"/>
              </a:ext>
            </a:extLst>
          </p:cNvPr>
          <p:cNvSpPr>
            <a:spLocks noGrp="1"/>
          </p:cNvSpPr>
          <p:nvPr>
            <p:ph type="pic" sz="quarter" idx="12" hasCustomPrompt="1"/>
          </p:nvPr>
        </p:nvSpPr>
        <p:spPr>
          <a:xfrm>
            <a:off x="0" y="0"/>
            <a:ext cx="6096000" cy="6858000"/>
          </a:xfrm>
          <a:prstGeom prst="rect">
            <a:avLst/>
          </a:prstGeom>
        </p:spPr>
        <p:txBody>
          <a:bodyPr anchor="ctr" anchorCtr="0"/>
          <a:lstStyle>
            <a:lvl1pPr marL="0" indent="0" algn="ctr">
              <a:buNone/>
              <a:defRPr b="0" i="0">
                <a:solidFill>
                  <a:schemeClr val="accent4"/>
                </a:solidFill>
                <a:latin typeface="Marselis Pro Light" panose="02000503030000020004" pitchFamily="2" charset="77"/>
                <a:cs typeface="Cordale" panose="020A0503060602030A03" pitchFamily="18" charset="0"/>
              </a:defRPr>
            </a:lvl1pPr>
          </a:lstStyle>
          <a:p>
            <a:r>
              <a:rPr lang="en-US"/>
              <a:t>Click to insert image</a:t>
            </a:r>
          </a:p>
        </p:txBody>
      </p:sp>
      <p:sp>
        <p:nvSpPr>
          <p:cNvPr id="9" name="Text Placeholder 6">
            <a:extLst>
              <a:ext uri="{FF2B5EF4-FFF2-40B4-BE49-F238E27FC236}">
                <a16:creationId xmlns:a16="http://schemas.microsoft.com/office/drawing/2014/main" id="{6621081E-2642-4831-B9E1-E913FE1977A2}"/>
              </a:ext>
            </a:extLst>
          </p:cNvPr>
          <p:cNvSpPr>
            <a:spLocks noGrp="1"/>
          </p:cNvSpPr>
          <p:nvPr>
            <p:ph type="body" sz="quarter" idx="13" hasCustomPrompt="1"/>
          </p:nvPr>
        </p:nvSpPr>
        <p:spPr>
          <a:xfrm>
            <a:off x="7592704" y="1716366"/>
            <a:ext cx="3989695"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tx1"/>
                </a:solidFill>
                <a:latin typeface="Marselis Pro" panose="02000503030000020004" pitchFamily="2" charset="77"/>
                <a:cs typeface="Calibri" panose="020F0502020204030204" pitchFamily="34" charset="0"/>
              </a:defRPr>
            </a:lvl1pPr>
          </a:lstStyle>
          <a:p>
            <a:pPr lvl="0"/>
            <a:r>
              <a:rPr lang="en-US"/>
              <a:t>Topic 1</a:t>
            </a:r>
          </a:p>
        </p:txBody>
      </p:sp>
      <p:sp>
        <p:nvSpPr>
          <p:cNvPr id="13" name="Text Placeholder 6">
            <a:extLst>
              <a:ext uri="{FF2B5EF4-FFF2-40B4-BE49-F238E27FC236}">
                <a16:creationId xmlns:a16="http://schemas.microsoft.com/office/drawing/2014/main" id="{EA432D12-B74D-4AA2-8C64-90E7A948A5C1}"/>
              </a:ext>
            </a:extLst>
          </p:cNvPr>
          <p:cNvSpPr>
            <a:spLocks noGrp="1"/>
          </p:cNvSpPr>
          <p:nvPr>
            <p:ph type="body" sz="quarter" idx="14" hasCustomPrompt="1"/>
          </p:nvPr>
        </p:nvSpPr>
        <p:spPr>
          <a:xfrm>
            <a:off x="7592704" y="2031240"/>
            <a:ext cx="3989695" cy="1005840"/>
          </a:xfrm>
          <a:prstGeom prst="rect">
            <a:avLst/>
          </a:prstGeom>
        </p:spPr>
        <p:txBody>
          <a:bodyPr lIns="0" tIns="0" rIns="0" bIns="0" anchor="t" anchorCtr="0"/>
          <a:lstStyle>
            <a:lvl1pPr marL="0" indent="0">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a:t>
            </a:r>
          </a:p>
        </p:txBody>
      </p:sp>
      <p:sp>
        <p:nvSpPr>
          <p:cNvPr id="18" name="Text Placeholder 6">
            <a:extLst>
              <a:ext uri="{FF2B5EF4-FFF2-40B4-BE49-F238E27FC236}">
                <a16:creationId xmlns:a16="http://schemas.microsoft.com/office/drawing/2014/main" id="{4AE3D87B-680B-4BB3-B15E-A5F544EC3102}"/>
              </a:ext>
            </a:extLst>
          </p:cNvPr>
          <p:cNvSpPr>
            <a:spLocks noGrp="1"/>
          </p:cNvSpPr>
          <p:nvPr>
            <p:ph type="body" sz="quarter" idx="15" hasCustomPrompt="1"/>
          </p:nvPr>
        </p:nvSpPr>
        <p:spPr>
          <a:xfrm>
            <a:off x="7592704" y="3206247"/>
            <a:ext cx="3989695"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tx1"/>
                </a:solidFill>
                <a:latin typeface="Marselis Pro" panose="02000503030000020004" pitchFamily="2" charset="77"/>
                <a:cs typeface="Calibri" panose="020F0502020204030204" pitchFamily="34" charset="0"/>
              </a:defRPr>
            </a:lvl1pPr>
          </a:lstStyle>
          <a:p>
            <a:pPr lvl="0"/>
            <a:r>
              <a:rPr lang="en-US"/>
              <a:t>Topic 2</a:t>
            </a:r>
          </a:p>
        </p:txBody>
      </p:sp>
      <p:sp>
        <p:nvSpPr>
          <p:cNvPr id="19" name="Text Placeholder 6">
            <a:extLst>
              <a:ext uri="{FF2B5EF4-FFF2-40B4-BE49-F238E27FC236}">
                <a16:creationId xmlns:a16="http://schemas.microsoft.com/office/drawing/2014/main" id="{D5BB9E20-74CC-4665-9F6C-8BEF6169E72D}"/>
              </a:ext>
            </a:extLst>
          </p:cNvPr>
          <p:cNvSpPr>
            <a:spLocks noGrp="1"/>
          </p:cNvSpPr>
          <p:nvPr>
            <p:ph type="body" sz="quarter" idx="16" hasCustomPrompt="1"/>
          </p:nvPr>
        </p:nvSpPr>
        <p:spPr>
          <a:xfrm>
            <a:off x="7592704" y="3521121"/>
            <a:ext cx="3989695" cy="1005840"/>
          </a:xfrm>
          <a:prstGeom prst="rect">
            <a:avLst/>
          </a:prstGeom>
        </p:spPr>
        <p:txBody>
          <a:bodyPr lIns="0" tIns="0" rIns="0" bIns="0" anchor="t" anchorCtr="0"/>
          <a:lstStyle>
            <a:lvl1pPr marL="0" indent="0">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a:t>
            </a:r>
          </a:p>
        </p:txBody>
      </p:sp>
      <p:sp>
        <p:nvSpPr>
          <p:cNvPr id="20" name="Text Placeholder 6">
            <a:extLst>
              <a:ext uri="{FF2B5EF4-FFF2-40B4-BE49-F238E27FC236}">
                <a16:creationId xmlns:a16="http://schemas.microsoft.com/office/drawing/2014/main" id="{30840340-E1BC-492D-B6DB-27A1F11083F1}"/>
              </a:ext>
            </a:extLst>
          </p:cNvPr>
          <p:cNvSpPr>
            <a:spLocks noGrp="1"/>
          </p:cNvSpPr>
          <p:nvPr>
            <p:ph type="body" sz="quarter" idx="17" hasCustomPrompt="1"/>
          </p:nvPr>
        </p:nvSpPr>
        <p:spPr>
          <a:xfrm>
            <a:off x="7592704" y="4698402"/>
            <a:ext cx="3989695"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tx1"/>
                </a:solidFill>
                <a:latin typeface="Marselis Pro" panose="02000503030000020004" pitchFamily="2" charset="77"/>
                <a:cs typeface="Calibri" panose="020F0502020204030204" pitchFamily="34" charset="0"/>
              </a:defRPr>
            </a:lvl1pPr>
          </a:lstStyle>
          <a:p>
            <a:pPr lvl="0"/>
            <a:r>
              <a:rPr lang="en-US"/>
              <a:t>Topic 3</a:t>
            </a:r>
          </a:p>
        </p:txBody>
      </p:sp>
      <p:sp>
        <p:nvSpPr>
          <p:cNvPr id="21" name="Text Placeholder 6">
            <a:extLst>
              <a:ext uri="{FF2B5EF4-FFF2-40B4-BE49-F238E27FC236}">
                <a16:creationId xmlns:a16="http://schemas.microsoft.com/office/drawing/2014/main" id="{CB91508B-DF42-4B2C-A034-DC12BD599601}"/>
              </a:ext>
            </a:extLst>
          </p:cNvPr>
          <p:cNvSpPr>
            <a:spLocks noGrp="1"/>
          </p:cNvSpPr>
          <p:nvPr>
            <p:ph type="body" sz="quarter" idx="18" hasCustomPrompt="1"/>
          </p:nvPr>
        </p:nvSpPr>
        <p:spPr>
          <a:xfrm>
            <a:off x="7592704" y="5013276"/>
            <a:ext cx="3989695" cy="1005840"/>
          </a:xfrm>
          <a:prstGeom prst="rect">
            <a:avLst/>
          </a:prstGeom>
        </p:spPr>
        <p:txBody>
          <a:bodyPr lIns="0" tIns="0" rIns="0" bIns="0" anchor="t" anchorCtr="0"/>
          <a:lstStyle>
            <a:lvl1pPr marL="0" indent="0">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a:t>
            </a:r>
          </a:p>
        </p:txBody>
      </p:sp>
      <p:sp>
        <p:nvSpPr>
          <p:cNvPr id="22" name="Picture Placeholder 9">
            <a:extLst>
              <a:ext uri="{FF2B5EF4-FFF2-40B4-BE49-F238E27FC236}">
                <a16:creationId xmlns:a16="http://schemas.microsoft.com/office/drawing/2014/main" id="{5D439CA4-C958-4E7D-AE74-610A6360D8F4}"/>
              </a:ext>
            </a:extLst>
          </p:cNvPr>
          <p:cNvSpPr>
            <a:spLocks noGrp="1"/>
          </p:cNvSpPr>
          <p:nvPr>
            <p:ph type="pic" sz="quarter" idx="19" hasCustomPrompt="1"/>
          </p:nvPr>
        </p:nvSpPr>
        <p:spPr>
          <a:xfrm>
            <a:off x="6573202" y="1716366"/>
            <a:ext cx="640080" cy="640080"/>
          </a:xfrm>
          <a:prstGeom prst="rect">
            <a:avLst/>
          </a:prstGeom>
        </p:spPr>
        <p:txBody>
          <a:bodyPr anchor="t" anchorCtr="0"/>
          <a:lstStyle>
            <a:lvl1pPr marL="0" indent="0" algn="ctr">
              <a:buNone/>
              <a:defRPr sz="1000" b="0" i="0">
                <a:solidFill>
                  <a:schemeClr val="accent4"/>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3" name="Picture Placeholder 9">
            <a:extLst>
              <a:ext uri="{FF2B5EF4-FFF2-40B4-BE49-F238E27FC236}">
                <a16:creationId xmlns:a16="http://schemas.microsoft.com/office/drawing/2014/main" id="{4F5A2E16-7279-4439-B071-7C1080648E71}"/>
              </a:ext>
            </a:extLst>
          </p:cNvPr>
          <p:cNvSpPr>
            <a:spLocks noGrp="1"/>
          </p:cNvSpPr>
          <p:nvPr>
            <p:ph type="pic" sz="quarter" idx="20" hasCustomPrompt="1"/>
          </p:nvPr>
        </p:nvSpPr>
        <p:spPr>
          <a:xfrm>
            <a:off x="6573202" y="3206247"/>
            <a:ext cx="640080" cy="640080"/>
          </a:xfrm>
          <a:prstGeom prst="rect">
            <a:avLst/>
          </a:prstGeom>
        </p:spPr>
        <p:txBody>
          <a:bodyPr anchor="t" anchorCtr="0"/>
          <a:lstStyle>
            <a:lvl1pPr marL="0" indent="0" algn="ctr">
              <a:buNone/>
              <a:defRPr sz="1000" b="0" i="0">
                <a:solidFill>
                  <a:schemeClr val="accent4"/>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4" name="Picture Placeholder 9">
            <a:extLst>
              <a:ext uri="{FF2B5EF4-FFF2-40B4-BE49-F238E27FC236}">
                <a16:creationId xmlns:a16="http://schemas.microsoft.com/office/drawing/2014/main" id="{CAC0E806-91DD-430B-A50C-88F140EFC496}"/>
              </a:ext>
            </a:extLst>
          </p:cNvPr>
          <p:cNvSpPr>
            <a:spLocks noGrp="1"/>
          </p:cNvSpPr>
          <p:nvPr>
            <p:ph type="pic" sz="quarter" idx="21" hasCustomPrompt="1"/>
          </p:nvPr>
        </p:nvSpPr>
        <p:spPr>
          <a:xfrm>
            <a:off x="6573202" y="4696128"/>
            <a:ext cx="640080" cy="640080"/>
          </a:xfrm>
          <a:prstGeom prst="rect">
            <a:avLst/>
          </a:prstGeom>
        </p:spPr>
        <p:txBody>
          <a:bodyPr anchor="t" anchorCtr="0"/>
          <a:lstStyle>
            <a:lvl1pPr marL="0" indent="0" algn="ctr">
              <a:buNone/>
              <a:defRPr sz="1000" b="0" i="0">
                <a:solidFill>
                  <a:schemeClr val="accent4"/>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 name="Text Placeholder 6">
            <a:extLst>
              <a:ext uri="{FF2B5EF4-FFF2-40B4-BE49-F238E27FC236}">
                <a16:creationId xmlns:a16="http://schemas.microsoft.com/office/drawing/2014/main" id="{D247B1E2-6C46-AF60-9343-1A08AA8864F0}"/>
              </a:ext>
            </a:extLst>
          </p:cNvPr>
          <p:cNvSpPr>
            <a:spLocks noGrp="1"/>
          </p:cNvSpPr>
          <p:nvPr>
            <p:ph type="body" sz="quarter" idx="11" hasCustomPrompt="1"/>
          </p:nvPr>
        </p:nvSpPr>
        <p:spPr>
          <a:xfrm>
            <a:off x="6573201" y="516835"/>
            <a:ext cx="5009197"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sp>
        <p:nvSpPr>
          <p:cNvPr id="5" name="Content Placeholder 9">
            <a:extLst>
              <a:ext uri="{FF2B5EF4-FFF2-40B4-BE49-F238E27FC236}">
                <a16:creationId xmlns:a16="http://schemas.microsoft.com/office/drawing/2014/main" id="{4DF1A60C-AAF0-679F-35BD-98FE09EBE3FE}"/>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6" name="Slide Number Placeholder 2">
            <a:extLst>
              <a:ext uri="{FF2B5EF4-FFF2-40B4-BE49-F238E27FC236}">
                <a16:creationId xmlns:a16="http://schemas.microsoft.com/office/drawing/2014/main" id="{BE911E85-18CE-6A23-3B98-BBFC1A6572A8}"/>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Tree>
    <p:extLst>
      <p:ext uri="{BB962C8B-B14F-4D97-AF65-F5344CB8AC3E}">
        <p14:creationId xmlns:p14="http://schemas.microsoft.com/office/powerpoint/2010/main" val="3544446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_Lime">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graphics, font, graphic design, typography&#10;&#10;Description automatically generated">
            <a:extLst>
              <a:ext uri="{FF2B5EF4-FFF2-40B4-BE49-F238E27FC236}">
                <a16:creationId xmlns:a16="http://schemas.microsoft.com/office/drawing/2014/main" id="{2F1C819B-F6D6-07FE-ED22-42CFA5CDAB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pic>
        <p:nvPicPr>
          <p:cNvPr id="2" name="Picture 1">
            <a:extLst>
              <a:ext uri="{FF2B5EF4-FFF2-40B4-BE49-F238E27FC236}">
                <a16:creationId xmlns:a16="http://schemas.microsoft.com/office/drawing/2014/main" id="{F742A7FA-D91D-A8F9-9A52-84FCCDC3331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11124" y="417722"/>
            <a:ext cx="1912620" cy="668715"/>
          </a:xfrm>
          <a:prstGeom prst="rect">
            <a:avLst/>
          </a:prstGeom>
        </p:spPr>
      </p:pic>
      <p:sp>
        <p:nvSpPr>
          <p:cNvPr id="3" name="Text Placeholder 6">
            <a:extLst>
              <a:ext uri="{FF2B5EF4-FFF2-40B4-BE49-F238E27FC236}">
                <a16:creationId xmlns:a16="http://schemas.microsoft.com/office/drawing/2014/main" id="{32CA6351-4ADD-7EF1-961C-B04C8D0193FB}"/>
              </a:ext>
            </a:extLst>
          </p:cNvPr>
          <p:cNvSpPr>
            <a:spLocks noGrp="1"/>
          </p:cNvSpPr>
          <p:nvPr>
            <p:ph type="body" sz="quarter" idx="11" hasCustomPrompt="1"/>
          </p:nvPr>
        </p:nvSpPr>
        <p:spPr>
          <a:xfrm>
            <a:off x="609599" y="1791115"/>
            <a:ext cx="7334251" cy="2057400"/>
          </a:xfrm>
          <a:prstGeom prst="rect">
            <a:avLst/>
          </a:prstGeom>
        </p:spPr>
        <p:txBody>
          <a:bodyPr lIns="0" tIns="0" rIns="0" bIns="0" anchor="b" anchorCtr="0"/>
          <a:lstStyle>
            <a:lvl1pPr marL="0" indent="0" algn="l">
              <a:buNone/>
              <a:defRPr sz="7200" b="0" cap="none" baseline="0">
                <a:solidFill>
                  <a:srgbClr val="FFFFFF"/>
                </a:solidFill>
                <a:latin typeface="Marselis Pro" panose="02000503030000020004" pitchFamily="2" charset="77"/>
                <a:cs typeface="Calibri" panose="020F0502020204030204" pitchFamily="34" charset="0"/>
              </a:defRPr>
            </a:lvl1pPr>
          </a:lstStyle>
          <a:p>
            <a:pPr lvl="0"/>
            <a:r>
              <a:rPr lang="en-US" dirty="0"/>
              <a:t>Click to edit </a:t>
            </a:r>
            <a:br>
              <a:rPr lang="en-US" dirty="0"/>
            </a:br>
            <a:r>
              <a:rPr lang="en-US" dirty="0"/>
              <a:t>Master title style</a:t>
            </a:r>
          </a:p>
        </p:txBody>
      </p:sp>
      <p:sp>
        <p:nvSpPr>
          <p:cNvPr id="6" name="Text Placeholder 6">
            <a:extLst>
              <a:ext uri="{FF2B5EF4-FFF2-40B4-BE49-F238E27FC236}">
                <a16:creationId xmlns:a16="http://schemas.microsoft.com/office/drawing/2014/main" id="{1A7738EC-9D29-00A6-E427-74A241DE1253}"/>
              </a:ext>
            </a:extLst>
          </p:cNvPr>
          <p:cNvSpPr>
            <a:spLocks noGrp="1"/>
          </p:cNvSpPr>
          <p:nvPr>
            <p:ph type="body" sz="quarter" idx="13" hasCustomPrompt="1"/>
          </p:nvPr>
        </p:nvSpPr>
        <p:spPr>
          <a:xfrm>
            <a:off x="609599" y="4219723"/>
            <a:ext cx="7334251" cy="333470"/>
          </a:xfrm>
          <a:prstGeom prst="rect">
            <a:avLst/>
          </a:prstGeom>
        </p:spPr>
        <p:txBody>
          <a:bodyPr lIns="0" tIns="0" rIns="0" bIns="0" anchor="t" anchorCtr="0"/>
          <a:lstStyle>
            <a:lvl1pPr marL="0" indent="0" algn="l">
              <a:buNone/>
              <a:defRPr sz="2800" b="0" i="0" cap="none" baseline="0">
                <a:solidFill>
                  <a:schemeClr val="accent4"/>
                </a:solidFill>
                <a:latin typeface="Marselis Pro Light" panose="02000503030000020004" pitchFamily="2" charset="77"/>
                <a:cs typeface="Cordale" panose="020A0503060602030A03" pitchFamily="18" charset="0"/>
              </a:defRPr>
            </a:lvl1pPr>
          </a:lstStyle>
          <a:p>
            <a:r>
              <a:rPr lang="en-US" dirty="0"/>
              <a:t>Click to edit Master subtitle style</a:t>
            </a:r>
          </a:p>
        </p:txBody>
      </p:sp>
      <p:sp>
        <p:nvSpPr>
          <p:cNvPr id="11" name="Text Placeholder 6">
            <a:extLst>
              <a:ext uri="{FF2B5EF4-FFF2-40B4-BE49-F238E27FC236}">
                <a16:creationId xmlns:a16="http://schemas.microsoft.com/office/drawing/2014/main" id="{D7BF1E9E-6953-25BA-7960-9AEA78BA0697}"/>
              </a:ext>
            </a:extLst>
          </p:cNvPr>
          <p:cNvSpPr>
            <a:spLocks noGrp="1"/>
          </p:cNvSpPr>
          <p:nvPr>
            <p:ph type="body" sz="quarter" idx="14" hasCustomPrompt="1"/>
          </p:nvPr>
        </p:nvSpPr>
        <p:spPr>
          <a:xfrm>
            <a:off x="611125" y="6088280"/>
            <a:ext cx="3682579" cy="333470"/>
          </a:xfrm>
          <a:prstGeom prst="rect">
            <a:avLst/>
          </a:prstGeom>
        </p:spPr>
        <p:txBody>
          <a:bodyPr lIns="0" tIns="0" rIns="0" bIns="0" anchor="ctr" anchorCtr="0"/>
          <a:lstStyle>
            <a:lvl1pPr marL="0" indent="0" algn="l">
              <a:buNone/>
              <a:defRPr sz="1600" b="0" cap="none" baseline="0">
                <a:solidFill>
                  <a:srgbClr val="FFFFFF"/>
                </a:solidFill>
                <a:latin typeface="Marselis Pro" panose="02000503030000020004" pitchFamily="2" charset="77"/>
                <a:cs typeface="Cordale" panose="020A0503060602030A03" pitchFamily="18" charset="0"/>
              </a:defRPr>
            </a:lvl1pPr>
          </a:lstStyle>
          <a:p>
            <a:pPr lvl="0"/>
            <a:r>
              <a:rPr lang="en-US" err="1"/>
              <a:t>osaic.com</a:t>
            </a:r>
            <a:endParaRPr lang="en-US"/>
          </a:p>
        </p:txBody>
      </p:sp>
      <p:pic>
        <p:nvPicPr>
          <p:cNvPr id="7" name="Picture 6" descr="A yellow and black logo&#10;&#10;Description automatically generated">
            <a:extLst>
              <a:ext uri="{FF2B5EF4-FFF2-40B4-BE49-F238E27FC236}">
                <a16:creationId xmlns:a16="http://schemas.microsoft.com/office/drawing/2014/main" id="{C19DF86B-940D-C271-C70D-B3B94D00672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62675" r="1368" b="30000"/>
          <a:stretch/>
        </p:blipFill>
        <p:spPr>
          <a:xfrm>
            <a:off x="8854460" y="457200"/>
            <a:ext cx="3337540" cy="6400800"/>
          </a:xfrm>
          <a:prstGeom prst="rect">
            <a:avLst/>
          </a:prstGeom>
        </p:spPr>
      </p:pic>
    </p:spTree>
    <p:custDataLst>
      <p:tags r:id="rId1"/>
    </p:custDataLst>
    <p:extLst>
      <p:ext uri="{BB962C8B-B14F-4D97-AF65-F5344CB8AC3E}">
        <p14:creationId xmlns:p14="http://schemas.microsoft.com/office/powerpoint/2010/main" val="41166187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01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Half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55E954-69EA-46CD-921F-0E764C78A835}"/>
              </a:ext>
            </a:extLst>
          </p:cNvPr>
          <p:cNvSpPr>
            <a:spLocks noGrp="1"/>
          </p:cNvSpPr>
          <p:nvPr>
            <p:ph type="pic" sz="quarter" idx="12" hasCustomPrompt="1"/>
          </p:nvPr>
        </p:nvSpPr>
        <p:spPr>
          <a:xfrm>
            <a:off x="6096000" y="0"/>
            <a:ext cx="6096000" cy="6858000"/>
          </a:xfrm>
          <a:prstGeom prst="rect">
            <a:avLst/>
          </a:prstGeom>
        </p:spPr>
        <p:txBody>
          <a:bodyPr anchor="ctr" anchorCtr="0"/>
          <a:lstStyle>
            <a:lvl1pPr marL="0" indent="0" algn="ctr">
              <a:buNone/>
              <a:defRPr b="0" i="0">
                <a:solidFill>
                  <a:schemeClr val="accent4"/>
                </a:solidFill>
                <a:latin typeface="Marselis Pro Light" panose="02000503030000020004" pitchFamily="2" charset="77"/>
                <a:cs typeface="Cordale" panose="020A0503060602030A03" pitchFamily="18" charset="0"/>
              </a:defRPr>
            </a:lvl1pPr>
          </a:lstStyle>
          <a:p>
            <a:r>
              <a:rPr lang="en-US"/>
              <a:t>Click to insert image</a:t>
            </a:r>
          </a:p>
        </p:txBody>
      </p:sp>
      <p:sp>
        <p:nvSpPr>
          <p:cNvPr id="9" name="Text Placeholder 6">
            <a:extLst>
              <a:ext uri="{FF2B5EF4-FFF2-40B4-BE49-F238E27FC236}">
                <a16:creationId xmlns:a16="http://schemas.microsoft.com/office/drawing/2014/main" id="{6621081E-2642-4831-B9E1-E913FE1977A2}"/>
              </a:ext>
            </a:extLst>
          </p:cNvPr>
          <p:cNvSpPr>
            <a:spLocks noGrp="1"/>
          </p:cNvSpPr>
          <p:nvPr>
            <p:ph type="body" sz="quarter" idx="13" hasCustomPrompt="1"/>
          </p:nvPr>
        </p:nvSpPr>
        <p:spPr>
          <a:xfrm>
            <a:off x="1629101" y="1716366"/>
            <a:ext cx="3781038"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tx1"/>
                </a:solidFill>
                <a:latin typeface="Marselis Pro" panose="02000503030000020004" pitchFamily="2" charset="77"/>
                <a:cs typeface="Calibri" panose="020F0502020204030204" pitchFamily="34" charset="0"/>
              </a:defRPr>
            </a:lvl1pPr>
          </a:lstStyle>
          <a:p>
            <a:pPr lvl="0"/>
            <a:r>
              <a:rPr lang="en-US"/>
              <a:t>Topic 1</a:t>
            </a:r>
          </a:p>
        </p:txBody>
      </p:sp>
      <p:sp>
        <p:nvSpPr>
          <p:cNvPr id="13" name="Text Placeholder 6">
            <a:extLst>
              <a:ext uri="{FF2B5EF4-FFF2-40B4-BE49-F238E27FC236}">
                <a16:creationId xmlns:a16="http://schemas.microsoft.com/office/drawing/2014/main" id="{EA432D12-B74D-4AA2-8C64-90E7A948A5C1}"/>
              </a:ext>
            </a:extLst>
          </p:cNvPr>
          <p:cNvSpPr>
            <a:spLocks noGrp="1"/>
          </p:cNvSpPr>
          <p:nvPr>
            <p:ph type="body" sz="quarter" idx="14" hasCustomPrompt="1"/>
          </p:nvPr>
        </p:nvSpPr>
        <p:spPr>
          <a:xfrm>
            <a:off x="1629101" y="2031240"/>
            <a:ext cx="3781038" cy="1005840"/>
          </a:xfrm>
          <a:prstGeom prst="rect">
            <a:avLst/>
          </a:prstGeom>
        </p:spPr>
        <p:txBody>
          <a:bodyPr lIns="0" tIns="0" rIns="0" bIns="0" anchor="t" anchorCtr="0"/>
          <a:lstStyle>
            <a:lvl1pPr marL="0" indent="0">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a:t>
            </a:r>
          </a:p>
        </p:txBody>
      </p:sp>
      <p:sp>
        <p:nvSpPr>
          <p:cNvPr id="18" name="Text Placeholder 6">
            <a:extLst>
              <a:ext uri="{FF2B5EF4-FFF2-40B4-BE49-F238E27FC236}">
                <a16:creationId xmlns:a16="http://schemas.microsoft.com/office/drawing/2014/main" id="{4AE3D87B-680B-4BB3-B15E-A5F544EC3102}"/>
              </a:ext>
            </a:extLst>
          </p:cNvPr>
          <p:cNvSpPr>
            <a:spLocks noGrp="1"/>
          </p:cNvSpPr>
          <p:nvPr>
            <p:ph type="body" sz="quarter" idx="15" hasCustomPrompt="1"/>
          </p:nvPr>
        </p:nvSpPr>
        <p:spPr>
          <a:xfrm>
            <a:off x="1629101" y="3206247"/>
            <a:ext cx="3781038"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tx1"/>
                </a:solidFill>
                <a:latin typeface="Marselis Pro" panose="02000503030000020004" pitchFamily="2" charset="77"/>
                <a:cs typeface="Calibri" panose="020F0502020204030204" pitchFamily="34" charset="0"/>
              </a:defRPr>
            </a:lvl1pPr>
          </a:lstStyle>
          <a:p>
            <a:pPr lvl="0"/>
            <a:r>
              <a:rPr lang="en-US"/>
              <a:t>Topic 2</a:t>
            </a:r>
          </a:p>
        </p:txBody>
      </p:sp>
      <p:sp>
        <p:nvSpPr>
          <p:cNvPr id="19" name="Text Placeholder 6">
            <a:extLst>
              <a:ext uri="{FF2B5EF4-FFF2-40B4-BE49-F238E27FC236}">
                <a16:creationId xmlns:a16="http://schemas.microsoft.com/office/drawing/2014/main" id="{D5BB9E20-74CC-4665-9F6C-8BEF6169E72D}"/>
              </a:ext>
            </a:extLst>
          </p:cNvPr>
          <p:cNvSpPr>
            <a:spLocks noGrp="1"/>
          </p:cNvSpPr>
          <p:nvPr>
            <p:ph type="body" sz="quarter" idx="16" hasCustomPrompt="1"/>
          </p:nvPr>
        </p:nvSpPr>
        <p:spPr>
          <a:xfrm>
            <a:off x="1629101" y="3521121"/>
            <a:ext cx="3781038" cy="1005840"/>
          </a:xfrm>
          <a:prstGeom prst="rect">
            <a:avLst/>
          </a:prstGeom>
        </p:spPr>
        <p:txBody>
          <a:bodyPr lIns="0" tIns="0" rIns="0" bIns="0" anchor="t" anchorCtr="0"/>
          <a:lstStyle>
            <a:lvl1pPr marL="0" indent="0">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a:t>
            </a:r>
          </a:p>
        </p:txBody>
      </p:sp>
      <p:sp>
        <p:nvSpPr>
          <p:cNvPr id="20" name="Text Placeholder 6">
            <a:extLst>
              <a:ext uri="{FF2B5EF4-FFF2-40B4-BE49-F238E27FC236}">
                <a16:creationId xmlns:a16="http://schemas.microsoft.com/office/drawing/2014/main" id="{30840340-E1BC-492D-B6DB-27A1F11083F1}"/>
              </a:ext>
            </a:extLst>
          </p:cNvPr>
          <p:cNvSpPr>
            <a:spLocks noGrp="1"/>
          </p:cNvSpPr>
          <p:nvPr>
            <p:ph type="body" sz="quarter" idx="17" hasCustomPrompt="1"/>
          </p:nvPr>
        </p:nvSpPr>
        <p:spPr>
          <a:xfrm>
            <a:off x="1629101" y="4698402"/>
            <a:ext cx="3781038"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tx1"/>
                </a:solidFill>
                <a:latin typeface="Marselis Pro" panose="02000503030000020004" pitchFamily="2" charset="77"/>
                <a:cs typeface="Calibri" panose="020F0502020204030204" pitchFamily="34" charset="0"/>
              </a:defRPr>
            </a:lvl1pPr>
          </a:lstStyle>
          <a:p>
            <a:pPr lvl="0"/>
            <a:r>
              <a:rPr lang="en-US"/>
              <a:t>Topic 3</a:t>
            </a:r>
          </a:p>
        </p:txBody>
      </p:sp>
      <p:sp>
        <p:nvSpPr>
          <p:cNvPr id="21" name="Text Placeholder 6">
            <a:extLst>
              <a:ext uri="{FF2B5EF4-FFF2-40B4-BE49-F238E27FC236}">
                <a16:creationId xmlns:a16="http://schemas.microsoft.com/office/drawing/2014/main" id="{CB91508B-DF42-4B2C-A034-DC12BD599601}"/>
              </a:ext>
            </a:extLst>
          </p:cNvPr>
          <p:cNvSpPr>
            <a:spLocks noGrp="1"/>
          </p:cNvSpPr>
          <p:nvPr>
            <p:ph type="body" sz="quarter" idx="18" hasCustomPrompt="1"/>
          </p:nvPr>
        </p:nvSpPr>
        <p:spPr>
          <a:xfrm>
            <a:off x="1629101" y="5013276"/>
            <a:ext cx="3781038" cy="1005840"/>
          </a:xfrm>
          <a:prstGeom prst="rect">
            <a:avLst/>
          </a:prstGeom>
        </p:spPr>
        <p:txBody>
          <a:bodyPr lIns="0" tIns="0" rIns="0" bIns="0" anchor="t" anchorCtr="0"/>
          <a:lstStyle>
            <a:lvl1pPr marL="0" indent="0">
              <a:lnSpc>
                <a:spcPct val="100000"/>
              </a:lnSpc>
              <a:spcBef>
                <a:spcPts val="0"/>
              </a:spcBef>
              <a:buNone/>
              <a:defRPr sz="12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a:t>
            </a:r>
          </a:p>
        </p:txBody>
      </p:sp>
      <p:sp>
        <p:nvSpPr>
          <p:cNvPr id="22" name="Picture Placeholder 9">
            <a:extLst>
              <a:ext uri="{FF2B5EF4-FFF2-40B4-BE49-F238E27FC236}">
                <a16:creationId xmlns:a16="http://schemas.microsoft.com/office/drawing/2014/main" id="{5D439CA4-C958-4E7D-AE74-610A6360D8F4}"/>
              </a:ext>
            </a:extLst>
          </p:cNvPr>
          <p:cNvSpPr>
            <a:spLocks noGrp="1"/>
          </p:cNvSpPr>
          <p:nvPr>
            <p:ph type="pic" sz="quarter" idx="19" hasCustomPrompt="1"/>
          </p:nvPr>
        </p:nvSpPr>
        <p:spPr>
          <a:xfrm>
            <a:off x="609599" y="1716366"/>
            <a:ext cx="640080" cy="640080"/>
          </a:xfrm>
          <a:prstGeom prst="rect">
            <a:avLst/>
          </a:prstGeom>
        </p:spPr>
        <p:txBody>
          <a:bodyPr anchor="t" anchorCtr="0"/>
          <a:lstStyle>
            <a:lvl1pPr marL="0" indent="0" algn="ctr">
              <a:buNone/>
              <a:defRPr sz="1000" b="0" i="0">
                <a:solidFill>
                  <a:schemeClr val="accent4"/>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3" name="Picture Placeholder 9">
            <a:extLst>
              <a:ext uri="{FF2B5EF4-FFF2-40B4-BE49-F238E27FC236}">
                <a16:creationId xmlns:a16="http://schemas.microsoft.com/office/drawing/2014/main" id="{4F5A2E16-7279-4439-B071-7C1080648E71}"/>
              </a:ext>
            </a:extLst>
          </p:cNvPr>
          <p:cNvSpPr>
            <a:spLocks noGrp="1"/>
          </p:cNvSpPr>
          <p:nvPr>
            <p:ph type="pic" sz="quarter" idx="20" hasCustomPrompt="1"/>
          </p:nvPr>
        </p:nvSpPr>
        <p:spPr>
          <a:xfrm>
            <a:off x="609599" y="3206247"/>
            <a:ext cx="640080" cy="640080"/>
          </a:xfrm>
          <a:prstGeom prst="rect">
            <a:avLst/>
          </a:prstGeom>
        </p:spPr>
        <p:txBody>
          <a:bodyPr anchor="t" anchorCtr="0"/>
          <a:lstStyle>
            <a:lvl1pPr marL="0" indent="0" algn="ctr">
              <a:buNone/>
              <a:defRPr sz="1000" b="0" i="0">
                <a:solidFill>
                  <a:schemeClr val="accent4"/>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4" name="Picture Placeholder 9">
            <a:extLst>
              <a:ext uri="{FF2B5EF4-FFF2-40B4-BE49-F238E27FC236}">
                <a16:creationId xmlns:a16="http://schemas.microsoft.com/office/drawing/2014/main" id="{CAC0E806-91DD-430B-A50C-88F140EFC496}"/>
              </a:ext>
            </a:extLst>
          </p:cNvPr>
          <p:cNvSpPr>
            <a:spLocks noGrp="1"/>
          </p:cNvSpPr>
          <p:nvPr>
            <p:ph type="pic" sz="quarter" idx="21" hasCustomPrompt="1"/>
          </p:nvPr>
        </p:nvSpPr>
        <p:spPr>
          <a:xfrm>
            <a:off x="609599" y="4696128"/>
            <a:ext cx="640080" cy="640080"/>
          </a:xfrm>
          <a:prstGeom prst="rect">
            <a:avLst/>
          </a:prstGeom>
        </p:spPr>
        <p:txBody>
          <a:bodyPr anchor="t" anchorCtr="0"/>
          <a:lstStyle>
            <a:lvl1pPr marL="0" indent="0" algn="ctr">
              <a:buNone/>
              <a:defRPr sz="1000" b="0" i="0">
                <a:solidFill>
                  <a:schemeClr val="accent4"/>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 name="Text Placeholder 6">
            <a:extLst>
              <a:ext uri="{FF2B5EF4-FFF2-40B4-BE49-F238E27FC236}">
                <a16:creationId xmlns:a16="http://schemas.microsoft.com/office/drawing/2014/main" id="{E7FFBBE6-821F-8303-951D-304BCEB64185}"/>
              </a:ext>
            </a:extLst>
          </p:cNvPr>
          <p:cNvSpPr>
            <a:spLocks noGrp="1"/>
          </p:cNvSpPr>
          <p:nvPr>
            <p:ph type="body" sz="quarter" idx="11" hasCustomPrompt="1"/>
          </p:nvPr>
        </p:nvSpPr>
        <p:spPr>
          <a:xfrm>
            <a:off x="609599" y="516835"/>
            <a:ext cx="4800540"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pic>
        <p:nvPicPr>
          <p:cNvPr id="5" name="Picture 4" descr="A picture containing graphics, font, graphic design, typography&#10;&#10;Description automatically generated">
            <a:extLst>
              <a:ext uri="{FF2B5EF4-FFF2-40B4-BE49-F238E27FC236}">
                <a16:creationId xmlns:a16="http://schemas.microsoft.com/office/drawing/2014/main" id="{6E743DB1-E6E2-CC4F-D280-6421EB1DCE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Tree>
    <p:extLst>
      <p:ext uri="{BB962C8B-B14F-4D97-AF65-F5344CB8AC3E}">
        <p14:creationId xmlns:p14="http://schemas.microsoft.com/office/powerpoint/2010/main" val="567516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 Chart (Half)">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FCC1F06A-FE14-4573-B578-D8E3814F7F31}"/>
              </a:ext>
            </a:extLst>
          </p:cNvPr>
          <p:cNvSpPr>
            <a:spLocks noGrp="1"/>
          </p:cNvSpPr>
          <p:nvPr>
            <p:ph type="chart" sz="quarter" idx="15" hasCustomPrompt="1"/>
          </p:nvPr>
        </p:nvSpPr>
        <p:spPr>
          <a:xfrm>
            <a:off x="6431079" y="1638300"/>
            <a:ext cx="5151316" cy="4114800"/>
          </a:xfrm>
          <a:prstGeom prst="rect">
            <a:avLst/>
          </a:prstGeom>
        </p:spPr>
        <p:txBody>
          <a:bodyPr anchor="ctr" anchorCtr="0"/>
          <a:lstStyle>
            <a:lvl1pPr marL="0" indent="0" algn="ctr">
              <a:buNone/>
              <a:defRPr sz="1800" b="0" i="0">
                <a:solidFill>
                  <a:schemeClr val="accent4"/>
                </a:solidFill>
                <a:latin typeface="Marselis Pro Light" panose="02000503030000020004" pitchFamily="2" charset="77"/>
                <a:cs typeface="Cordale" panose="020A0503060602030A03" pitchFamily="18" charset="0"/>
              </a:defRPr>
            </a:lvl1pPr>
          </a:lstStyle>
          <a:p>
            <a:r>
              <a:rPr lang="en-US"/>
              <a:t>Click to insert chart</a:t>
            </a:r>
          </a:p>
        </p:txBody>
      </p:sp>
      <p:cxnSp>
        <p:nvCxnSpPr>
          <p:cNvPr id="10" name="Straight Connector 9">
            <a:extLst>
              <a:ext uri="{FF2B5EF4-FFF2-40B4-BE49-F238E27FC236}">
                <a16:creationId xmlns:a16="http://schemas.microsoft.com/office/drawing/2014/main" id="{8B8BE49A-D82A-470A-9817-8DE2C0CA6144}"/>
              </a:ext>
            </a:extLst>
          </p:cNvPr>
          <p:cNvCxnSpPr/>
          <p:nvPr userDrawn="1"/>
        </p:nvCxnSpPr>
        <p:spPr>
          <a:xfrm>
            <a:off x="6074935" y="1638300"/>
            <a:ext cx="0" cy="41148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6F7C0170-57BC-99A7-8342-D5A43756EE5F}"/>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pic>
        <p:nvPicPr>
          <p:cNvPr id="14" name="Picture 13" descr="A picture containing graphics, font, graphic design, typography&#10;&#10;Description automatically generated">
            <a:extLst>
              <a:ext uri="{FF2B5EF4-FFF2-40B4-BE49-F238E27FC236}">
                <a16:creationId xmlns:a16="http://schemas.microsoft.com/office/drawing/2014/main" id="{3517D458-AAEC-8C8D-2A35-EB4876BBDF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15" name="Content Placeholder 9">
            <a:extLst>
              <a:ext uri="{FF2B5EF4-FFF2-40B4-BE49-F238E27FC236}">
                <a16:creationId xmlns:a16="http://schemas.microsoft.com/office/drawing/2014/main" id="{6513295E-2D74-6CAC-B2CF-0E816CCB0C31}"/>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6" name="Slide Number Placeholder 2">
            <a:extLst>
              <a:ext uri="{FF2B5EF4-FFF2-40B4-BE49-F238E27FC236}">
                <a16:creationId xmlns:a16="http://schemas.microsoft.com/office/drawing/2014/main" id="{9CD2363A-261B-3726-5837-1531CEFE4A38}"/>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
        <p:nvSpPr>
          <p:cNvPr id="17" name="Content Placeholder 2">
            <a:extLst>
              <a:ext uri="{FF2B5EF4-FFF2-40B4-BE49-F238E27FC236}">
                <a16:creationId xmlns:a16="http://schemas.microsoft.com/office/drawing/2014/main" id="{9F20676B-BB29-9059-7DF5-F925B14ECE8D}"/>
              </a:ext>
            </a:extLst>
          </p:cNvPr>
          <p:cNvSpPr>
            <a:spLocks noGrp="1"/>
          </p:cNvSpPr>
          <p:nvPr>
            <p:ph sz="quarter" idx="12"/>
          </p:nvPr>
        </p:nvSpPr>
        <p:spPr>
          <a:xfrm>
            <a:off x="609599" y="1638301"/>
            <a:ext cx="5135215" cy="4114799"/>
          </a:xfrm>
          <a:prstGeom prst="rect">
            <a:avLst/>
          </a:prstGeom>
        </p:spPr>
        <p:txBody>
          <a:bodyPr>
            <a:normAutofit/>
          </a:bodyPr>
          <a:lstStyle>
            <a:lvl1pPr marL="342900" indent="-342900">
              <a:lnSpc>
                <a:spcPct val="100000"/>
              </a:lnSpc>
              <a:spcBef>
                <a:spcPts val="0"/>
              </a:spcBef>
              <a:buClr>
                <a:schemeClr val="accent1"/>
              </a:buClr>
              <a:buFont typeface="Arial" panose="020B0604020202020204" pitchFamily="34" charset="0"/>
              <a:buChar char="•"/>
              <a:defRPr sz="2400" b="0" i="0">
                <a:solidFill>
                  <a:schemeClr val="tx1"/>
                </a:solidFill>
                <a:latin typeface="Marselis Pro Light" panose="02000503030000020004" pitchFamily="2" charset="77"/>
                <a:cs typeface="Cordale" panose="020A0503060602030A03" pitchFamily="18" charset="0"/>
              </a:defRPr>
            </a:lvl1pPr>
            <a:lvl2pPr marL="800100" indent="-342900">
              <a:lnSpc>
                <a:spcPct val="100000"/>
              </a:lnSpc>
              <a:buClr>
                <a:schemeClr val="accent1"/>
              </a:buClr>
              <a:buFont typeface="Arial" panose="020B0604020202020204" pitchFamily="34" charset="0"/>
              <a:buChar char="•"/>
              <a:defRPr sz="2000" b="0" i="0">
                <a:solidFill>
                  <a:schemeClr val="tx1"/>
                </a:solidFill>
                <a:latin typeface="Marselis Pro Light" panose="02000503030000020004" pitchFamily="2" charset="77"/>
                <a:cs typeface="Cordale" panose="020A0503060602030A03" pitchFamily="18" charset="0"/>
              </a:defRPr>
            </a:lvl2pPr>
            <a:lvl3pPr marL="1200150" indent="-285750">
              <a:lnSpc>
                <a:spcPct val="100000"/>
              </a:lnSpc>
              <a:buClr>
                <a:schemeClr val="accent1"/>
              </a:buClr>
              <a:buFont typeface="Arial" panose="020B0604020202020204" pitchFamily="34" charset="0"/>
              <a:buChar char="•"/>
              <a:defRPr sz="1600" b="0" i="0">
                <a:solidFill>
                  <a:schemeClr val="tx1"/>
                </a:solidFill>
                <a:latin typeface="Marselis Pro Light" panose="02000503030000020004" pitchFamily="2" charset="77"/>
                <a:cs typeface="Cordale" panose="020A0503060602030A03" pitchFamily="18" charset="0"/>
              </a:defRPr>
            </a:lvl3pPr>
            <a:lvl4pPr marL="1600200" indent="-228600">
              <a:buClr>
                <a:schemeClr val="accent1"/>
              </a:buClr>
              <a:buFont typeface="System Font Regular"/>
              <a:buChar char="—"/>
              <a:defRPr sz="1200" b="0" i="0">
                <a:latin typeface="Marselis Pro Light" panose="02000503030000020004" pitchFamily="2" charset="77"/>
                <a:cs typeface="Cordale" panose="020A0503060602030A03" pitchFamily="18" charset="0"/>
              </a:defRPr>
            </a:lvl4pPr>
            <a:lvl5pPr marL="2057400" indent="-228600">
              <a:buFont typeface="Wingdings" panose="05000000000000000000" pitchFamily="2" charset="2"/>
              <a:buChar cha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12448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Chart (Full)">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F0E96AD2-BED7-121A-014E-2996252F5A3C}"/>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pic>
        <p:nvPicPr>
          <p:cNvPr id="6" name="Picture 5" descr="A picture containing graphics, font, graphic design, typography&#10;&#10;Description automatically generated">
            <a:extLst>
              <a:ext uri="{FF2B5EF4-FFF2-40B4-BE49-F238E27FC236}">
                <a16:creationId xmlns:a16="http://schemas.microsoft.com/office/drawing/2014/main" id="{A6EFF9C4-19AB-EA5D-6AB7-AE0AEFFEAC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9" name="Content Placeholder 9">
            <a:extLst>
              <a:ext uri="{FF2B5EF4-FFF2-40B4-BE49-F238E27FC236}">
                <a16:creationId xmlns:a16="http://schemas.microsoft.com/office/drawing/2014/main" id="{63811EE2-6348-2BBD-5830-64C0FE61F813}"/>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0" name="Slide Number Placeholder 2">
            <a:extLst>
              <a:ext uri="{FF2B5EF4-FFF2-40B4-BE49-F238E27FC236}">
                <a16:creationId xmlns:a16="http://schemas.microsoft.com/office/drawing/2014/main" id="{17E2F60A-8F0B-1A0D-2240-D6322B987F51}"/>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
        <p:nvSpPr>
          <p:cNvPr id="12" name="Table Placeholder 11">
            <a:extLst>
              <a:ext uri="{FF2B5EF4-FFF2-40B4-BE49-F238E27FC236}">
                <a16:creationId xmlns:a16="http://schemas.microsoft.com/office/drawing/2014/main" id="{5CB1FDDF-C35A-6ED6-A028-402045C812DD}"/>
              </a:ext>
            </a:extLst>
          </p:cNvPr>
          <p:cNvSpPr>
            <a:spLocks noGrp="1"/>
          </p:cNvSpPr>
          <p:nvPr>
            <p:ph type="tbl" sz="quarter" idx="44"/>
          </p:nvPr>
        </p:nvSpPr>
        <p:spPr>
          <a:xfrm>
            <a:off x="609599" y="1600200"/>
            <a:ext cx="10929937" cy="3644900"/>
          </a:xfrm>
          <a:prstGeom prst="rect">
            <a:avLst/>
          </a:prstGeom>
        </p:spPr>
        <p:txBody>
          <a:bodyPr anchor="ctr"/>
          <a:lstStyle>
            <a:lvl1pPr marL="0" indent="0" algn="ctr">
              <a:buNone/>
              <a:defRPr b="0" i="0">
                <a:solidFill>
                  <a:schemeClr val="accent4"/>
                </a:solidFill>
                <a:latin typeface="Marselis Pro Light" panose="02000503030000020004" pitchFamily="2" charset="77"/>
                <a:cs typeface="Cordale" panose="020A0503060602030A03" pitchFamily="18" charset="0"/>
              </a:defRPr>
            </a:lvl1pPr>
          </a:lstStyle>
          <a:p>
            <a:endParaRPr lang="en-US"/>
          </a:p>
        </p:txBody>
      </p:sp>
    </p:spTree>
    <p:extLst>
      <p:ext uri="{BB962C8B-B14F-4D97-AF65-F5344CB8AC3E}">
        <p14:creationId xmlns:p14="http://schemas.microsoft.com/office/powerpoint/2010/main" val="9597853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FCC1F06A-FE14-4573-B578-D8E3814F7F31}"/>
              </a:ext>
            </a:extLst>
          </p:cNvPr>
          <p:cNvSpPr>
            <a:spLocks noGrp="1"/>
          </p:cNvSpPr>
          <p:nvPr>
            <p:ph type="chart" sz="quarter" idx="15" hasCustomPrompt="1"/>
          </p:nvPr>
        </p:nvSpPr>
        <p:spPr>
          <a:xfrm>
            <a:off x="6510337" y="1638300"/>
            <a:ext cx="5029200" cy="4114800"/>
          </a:xfrm>
          <a:prstGeom prst="rect">
            <a:avLst/>
          </a:prstGeom>
        </p:spPr>
        <p:txBody>
          <a:bodyPr anchor="ctr" anchorCtr="0"/>
          <a:lstStyle>
            <a:lvl1pPr marL="0" indent="0" algn="ctr">
              <a:buNone/>
              <a:defRPr sz="1800" b="0" i="0">
                <a:solidFill>
                  <a:schemeClr val="accent4"/>
                </a:solidFill>
                <a:latin typeface="Marselis Pro Light" panose="02000503030000020004" pitchFamily="2" charset="77"/>
                <a:cs typeface="Cordale" panose="020A0503060602030A03" pitchFamily="18" charset="0"/>
              </a:defRPr>
            </a:lvl1pPr>
          </a:lstStyle>
          <a:p>
            <a:r>
              <a:rPr lang="en-US"/>
              <a:t>Click to insert chart</a:t>
            </a:r>
          </a:p>
        </p:txBody>
      </p:sp>
      <p:cxnSp>
        <p:nvCxnSpPr>
          <p:cNvPr id="10" name="Straight Connector 9">
            <a:extLst>
              <a:ext uri="{FF2B5EF4-FFF2-40B4-BE49-F238E27FC236}">
                <a16:creationId xmlns:a16="http://schemas.microsoft.com/office/drawing/2014/main" id="{8B8BE49A-D82A-470A-9817-8DE2C0CA6144}"/>
              </a:ext>
            </a:extLst>
          </p:cNvPr>
          <p:cNvCxnSpPr/>
          <p:nvPr userDrawn="1"/>
        </p:nvCxnSpPr>
        <p:spPr>
          <a:xfrm>
            <a:off x="6113634" y="1638300"/>
            <a:ext cx="0" cy="41148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hart Placeholder 2">
            <a:extLst>
              <a:ext uri="{FF2B5EF4-FFF2-40B4-BE49-F238E27FC236}">
                <a16:creationId xmlns:a16="http://schemas.microsoft.com/office/drawing/2014/main" id="{9ADBE365-8A6F-4D4B-91CA-9E8008D618DD}"/>
              </a:ext>
            </a:extLst>
          </p:cNvPr>
          <p:cNvSpPr>
            <a:spLocks noGrp="1"/>
          </p:cNvSpPr>
          <p:nvPr>
            <p:ph type="chart" sz="quarter" idx="16" hasCustomPrompt="1"/>
          </p:nvPr>
        </p:nvSpPr>
        <p:spPr>
          <a:xfrm>
            <a:off x="632790" y="1638300"/>
            <a:ext cx="5029200" cy="4114800"/>
          </a:xfrm>
          <a:prstGeom prst="rect">
            <a:avLst/>
          </a:prstGeom>
        </p:spPr>
        <p:txBody>
          <a:bodyPr anchor="ctr" anchorCtr="0"/>
          <a:lstStyle>
            <a:lvl1pPr marL="0" indent="0" algn="ctr">
              <a:buNone/>
              <a:defRPr sz="1800" b="0" i="0">
                <a:solidFill>
                  <a:schemeClr val="accent4"/>
                </a:solidFill>
                <a:latin typeface="Marselis Pro Light" panose="02000503030000020004" pitchFamily="2" charset="77"/>
                <a:cs typeface="Cordale" panose="020A0503060602030A03" pitchFamily="18" charset="0"/>
              </a:defRPr>
            </a:lvl1pPr>
          </a:lstStyle>
          <a:p>
            <a:r>
              <a:rPr lang="en-US"/>
              <a:t>Click to insert chart</a:t>
            </a:r>
          </a:p>
        </p:txBody>
      </p:sp>
      <p:sp>
        <p:nvSpPr>
          <p:cNvPr id="2" name="Text Placeholder 6">
            <a:extLst>
              <a:ext uri="{FF2B5EF4-FFF2-40B4-BE49-F238E27FC236}">
                <a16:creationId xmlns:a16="http://schemas.microsoft.com/office/drawing/2014/main" id="{DB0C09B4-E62E-D009-D511-E021E8277945}"/>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pic>
        <p:nvPicPr>
          <p:cNvPr id="6" name="Picture 5" descr="A picture containing graphics, font, graphic design, typography&#10;&#10;Description automatically generated">
            <a:extLst>
              <a:ext uri="{FF2B5EF4-FFF2-40B4-BE49-F238E27FC236}">
                <a16:creationId xmlns:a16="http://schemas.microsoft.com/office/drawing/2014/main" id="{360BE642-7B5E-9171-95D0-678FA94B1B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12" name="Content Placeholder 9">
            <a:extLst>
              <a:ext uri="{FF2B5EF4-FFF2-40B4-BE49-F238E27FC236}">
                <a16:creationId xmlns:a16="http://schemas.microsoft.com/office/drawing/2014/main" id="{B91DE79A-A484-FAB1-C7CB-5300E5C98842}"/>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3" name="Slide Number Placeholder 2">
            <a:extLst>
              <a:ext uri="{FF2B5EF4-FFF2-40B4-BE49-F238E27FC236}">
                <a16:creationId xmlns:a16="http://schemas.microsoft.com/office/drawing/2014/main" id="{33A52761-70C2-D131-0755-4232140AAE95}"/>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Tree>
    <p:extLst>
      <p:ext uri="{BB962C8B-B14F-4D97-AF65-F5344CB8AC3E}">
        <p14:creationId xmlns:p14="http://schemas.microsoft.com/office/powerpoint/2010/main" val="700482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pen (Half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28">
            <a:extLst>
              <a:ext uri="{FF2B5EF4-FFF2-40B4-BE49-F238E27FC236}">
                <a16:creationId xmlns:a16="http://schemas.microsoft.com/office/drawing/2014/main" id="{3A370A46-F64E-4650-99C4-F92DDDA2EF4B}"/>
              </a:ext>
            </a:extLst>
          </p:cNvPr>
          <p:cNvSpPr>
            <a:spLocks noGrp="1"/>
          </p:cNvSpPr>
          <p:nvPr>
            <p:ph type="body" sz="quarter" idx="28" hasCustomPrompt="1"/>
          </p:nvPr>
        </p:nvSpPr>
        <p:spPr>
          <a:xfrm>
            <a:off x="2074610" y="3085465"/>
            <a:ext cx="731520" cy="731520"/>
          </a:xfrm>
          <a:prstGeom prst="ellipse">
            <a:avLst/>
          </a:prstGeom>
          <a:solidFill>
            <a:schemeClr val="tx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16" name="Text Placeholder 28">
            <a:extLst>
              <a:ext uri="{FF2B5EF4-FFF2-40B4-BE49-F238E27FC236}">
                <a16:creationId xmlns:a16="http://schemas.microsoft.com/office/drawing/2014/main" id="{607FC8D6-ABF5-4016-965D-E81292B9960A}"/>
              </a:ext>
            </a:extLst>
          </p:cNvPr>
          <p:cNvSpPr>
            <a:spLocks noGrp="1"/>
          </p:cNvSpPr>
          <p:nvPr>
            <p:ph type="body" sz="quarter" idx="41" hasCustomPrompt="1"/>
          </p:nvPr>
        </p:nvSpPr>
        <p:spPr>
          <a:xfrm>
            <a:off x="2074610" y="4247327"/>
            <a:ext cx="731520" cy="731520"/>
          </a:xfrm>
          <a:prstGeom prst="ellipse">
            <a:avLst/>
          </a:prstGeom>
          <a:solidFill>
            <a:schemeClr val="tx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3079623" y="4616336"/>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3076660" y="4151597"/>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3070291" y="3446957"/>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3067328" y="2982218"/>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a:t>Topic</a:t>
            </a:r>
          </a:p>
        </p:txBody>
      </p:sp>
      <p:sp>
        <p:nvSpPr>
          <p:cNvPr id="26" name="Text Placeholder 6">
            <a:extLst>
              <a:ext uri="{FF2B5EF4-FFF2-40B4-BE49-F238E27FC236}">
                <a16:creationId xmlns:a16="http://schemas.microsoft.com/office/drawing/2014/main" id="{C2C4DA63-5E5F-44EF-A9B5-2CE1FF1C353A}"/>
              </a:ext>
            </a:extLst>
          </p:cNvPr>
          <p:cNvSpPr>
            <a:spLocks noGrp="1"/>
          </p:cNvSpPr>
          <p:nvPr>
            <p:ph type="body" sz="quarter" idx="39" hasCustomPrompt="1"/>
          </p:nvPr>
        </p:nvSpPr>
        <p:spPr>
          <a:xfrm>
            <a:off x="2076966" y="1469671"/>
            <a:ext cx="4130021" cy="460452"/>
          </a:xfrm>
          <a:prstGeom prst="rect">
            <a:avLst/>
          </a:prstGeom>
        </p:spPr>
        <p:txBody>
          <a:bodyPr lIns="0" tIns="0" rIns="0" bIns="0" anchor="b"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sp>
        <p:nvSpPr>
          <p:cNvPr id="27" name="Text Placeholder 6">
            <a:extLst>
              <a:ext uri="{FF2B5EF4-FFF2-40B4-BE49-F238E27FC236}">
                <a16:creationId xmlns:a16="http://schemas.microsoft.com/office/drawing/2014/main" id="{C7B95568-7671-4D56-9D46-BF30C128E5DC}"/>
              </a:ext>
            </a:extLst>
          </p:cNvPr>
          <p:cNvSpPr>
            <a:spLocks noGrp="1"/>
          </p:cNvSpPr>
          <p:nvPr>
            <p:ph type="body" sz="quarter" idx="40" hasCustomPrompt="1"/>
          </p:nvPr>
        </p:nvSpPr>
        <p:spPr>
          <a:xfrm>
            <a:off x="2076966" y="2113002"/>
            <a:ext cx="4130021"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pic>
        <p:nvPicPr>
          <p:cNvPr id="4" name="Picture 3" descr="A picture containing graphics, font, graphic design, typography&#10;&#10;Description automatically generated">
            <a:extLst>
              <a:ext uri="{FF2B5EF4-FFF2-40B4-BE49-F238E27FC236}">
                <a16:creationId xmlns:a16="http://schemas.microsoft.com/office/drawing/2014/main" id="{DC5BF7A1-FF1D-5833-08AD-AA70A36AB1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5" name="Content Placeholder 9">
            <a:extLst>
              <a:ext uri="{FF2B5EF4-FFF2-40B4-BE49-F238E27FC236}">
                <a16:creationId xmlns:a16="http://schemas.microsoft.com/office/drawing/2014/main" id="{EA059679-F0B1-43FD-59E6-9E3929FA1EEE}"/>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6" name="Slide Number Placeholder 2">
            <a:extLst>
              <a:ext uri="{FF2B5EF4-FFF2-40B4-BE49-F238E27FC236}">
                <a16:creationId xmlns:a16="http://schemas.microsoft.com/office/drawing/2014/main" id="{5EB5B791-B295-9B4D-04CF-72E4682A95D2}"/>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
        <p:nvSpPr>
          <p:cNvPr id="8" name="Picture Placeholder 7">
            <a:extLst>
              <a:ext uri="{FF2B5EF4-FFF2-40B4-BE49-F238E27FC236}">
                <a16:creationId xmlns:a16="http://schemas.microsoft.com/office/drawing/2014/main" id="{1AB25E27-09B7-1264-9086-0E8F074931A5}"/>
              </a:ext>
            </a:extLst>
          </p:cNvPr>
          <p:cNvSpPr>
            <a:spLocks noGrp="1"/>
          </p:cNvSpPr>
          <p:nvPr>
            <p:ph type="pic" sz="quarter" idx="44" hasCustomPrompt="1"/>
          </p:nvPr>
        </p:nvSpPr>
        <p:spPr>
          <a:xfrm>
            <a:off x="2176051" y="3180313"/>
            <a:ext cx="528638" cy="527050"/>
          </a:xfrm>
          <a:prstGeom prst="rect">
            <a:avLst/>
          </a:prstGeom>
        </p:spPr>
        <p:txBody>
          <a:bodyPr/>
          <a:lstStyle>
            <a:lvl1pPr marL="0" indent="0" algn="ctr">
              <a:buNone/>
              <a:defRPr sz="1000" b="0" i="0">
                <a:solidFill>
                  <a:srgbClr val="FFFFFF"/>
                </a:solidFill>
                <a:latin typeface="Marselis Pro Light" panose="02000503030000020004" pitchFamily="2" charset="77"/>
                <a:cs typeface="Cordale" panose="020A0503060602030A03" pitchFamily="18" charset="0"/>
              </a:defRPr>
            </a:lvl1pPr>
          </a:lstStyle>
          <a:p>
            <a:r>
              <a:rPr lang="en-US"/>
              <a:t>Insert icon</a:t>
            </a:r>
          </a:p>
        </p:txBody>
      </p:sp>
      <p:sp>
        <p:nvSpPr>
          <p:cNvPr id="9" name="Picture Placeholder 7">
            <a:extLst>
              <a:ext uri="{FF2B5EF4-FFF2-40B4-BE49-F238E27FC236}">
                <a16:creationId xmlns:a16="http://schemas.microsoft.com/office/drawing/2014/main" id="{D47DC441-911F-28BC-3F6C-6B2F382A3068}"/>
              </a:ext>
            </a:extLst>
          </p:cNvPr>
          <p:cNvSpPr>
            <a:spLocks noGrp="1"/>
          </p:cNvSpPr>
          <p:nvPr>
            <p:ph type="pic" sz="quarter" idx="45" hasCustomPrompt="1"/>
          </p:nvPr>
        </p:nvSpPr>
        <p:spPr>
          <a:xfrm>
            <a:off x="2176051" y="4348713"/>
            <a:ext cx="528638" cy="527050"/>
          </a:xfrm>
          <a:prstGeom prst="rect">
            <a:avLst/>
          </a:prstGeom>
        </p:spPr>
        <p:txBody>
          <a:bodyPr/>
          <a:lstStyle>
            <a:lvl1pPr marL="0" indent="0" algn="ctr">
              <a:buNone/>
              <a:defRPr sz="1000" b="0" i="0">
                <a:solidFill>
                  <a:srgbClr val="FFFFFF"/>
                </a:solidFill>
                <a:latin typeface="Marselis Pro Light" panose="02000503030000020004" pitchFamily="2" charset="77"/>
                <a:cs typeface="Cordale" panose="020A0503060602030A03" pitchFamily="18" charset="0"/>
              </a:defRPr>
            </a:lvl1pPr>
          </a:lstStyle>
          <a:p>
            <a:r>
              <a:rPr lang="en-US"/>
              <a:t>Insert icon</a:t>
            </a:r>
          </a:p>
        </p:txBody>
      </p:sp>
    </p:spTree>
    <p:extLst>
      <p:ext uri="{BB962C8B-B14F-4D97-AF65-F5344CB8AC3E}">
        <p14:creationId xmlns:p14="http://schemas.microsoft.com/office/powerpoint/2010/main" val="9140338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pen (Half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28">
            <a:extLst>
              <a:ext uri="{FF2B5EF4-FFF2-40B4-BE49-F238E27FC236}">
                <a16:creationId xmlns:a16="http://schemas.microsoft.com/office/drawing/2014/main" id="{F1287C14-99CE-4960-AB34-BE892D1D1B7A}"/>
              </a:ext>
            </a:extLst>
          </p:cNvPr>
          <p:cNvSpPr>
            <a:spLocks noGrp="1"/>
          </p:cNvSpPr>
          <p:nvPr>
            <p:ph type="body" sz="quarter" idx="28" hasCustomPrompt="1"/>
          </p:nvPr>
        </p:nvSpPr>
        <p:spPr>
          <a:xfrm>
            <a:off x="6219228" y="3058961"/>
            <a:ext cx="731520" cy="731520"/>
          </a:xfrm>
          <a:prstGeom prst="ellipse">
            <a:avLst/>
          </a:prstGeom>
          <a:solidFill>
            <a:schemeClr val="tx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18" name="Text Placeholder 28">
            <a:extLst>
              <a:ext uri="{FF2B5EF4-FFF2-40B4-BE49-F238E27FC236}">
                <a16:creationId xmlns:a16="http://schemas.microsoft.com/office/drawing/2014/main" id="{0341E0B5-FBB4-44A7-AE7F-5DB2FF74AE6A}"/>
              </a:ext>
            </a:extLst>
          </p:cNvPr>
          <p:cNvSpPr>
            <a:spLocks noGrp="1"/>
          </p:cNvSpPr>
          <p:nvPr>
            <p:ph type="body" sz="quarter" idx="41" hasCustomPrompt="1"/>
          </p:nvPr>
        </p:nvSpPr>
        <p:spPr>
          <a:xfrm>
            <a:off x="6219228" y="4220823"/>
            <a:ext cx="731520" cy="731520"/>
          </a:xfrm>
          <a:prstGeom prst="ellipse">
            <a:avLst/>
          </a:prstGeom>
          <a:solidFill>
            <a:schemeClr val="tx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7224241" y="4589832"/>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7221278" y="4125093"/>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7214909" y="3420453"/>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7211946" y="2955714"/>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a:t>Topic</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6403286" y="3237573"/>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6403286" y="4406952"/>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6" name="Text Placeholder 6">
            <a:extLst>
              <a:ext uri="{FF2B5EF4-FFF2-40B4-BE49-F238E27FC236}">
                <a16:creationId xmlns:a16="http://schemas.microsoft.com/office/drawing/2014/main" id="{C2C4DA63-5E5F-44EF-A9B5-2CE1FF1C353A}"/>
              </a:ext>
            </a:extLst>
          </p:cNvPr>
          <p:cNvSpPr>
            <a:spLocks noGrp="1"/>
          </p:cNvSpPr>
          <p:nvPr>
            <p:ph type="body" sz="quarter" idx="39" hasCustomPrompt="1"/>
          </p:nvPr>
        </p:nvSpPr>
        <p:spPr>
          <a:xfrm>
            <a:off x="6221584" y="1443167"/>
            <a:ext cx="4130021" cy="460452"/>
          </a:xfrm>
          <a:prstGeom prst="rect">
            <a:avLst/>
          </a:prstGeom>
        </p:spPr>
        <p:txBody>
          <a:bodyPr lIns="0" tIns="0" rIns="0" bIns="0" anchor="b"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sp>
        <p:nvSpPr>
          <p:cNvPr id="27" name="Text Placeholder 6">
            <a:extLst>
              <a:ext uri="{FF2B5EF4-FFF2-40B4-BE49-F238E27FC236}">
                <a16:creationId xmlns:a16="http://schemas.microsoft.com/office/drawing/2014/main" id="{C7B95568-7671-4D56-9D46-BF30C128E5DC}"/>
              </a:ext>
            </a:extLst>
          </p:cNvPr>
          <p:cNvSpPr>
            <a:spLocks noGrp="1"/>
          </p:cNvSpPr>
          <p:nvPr>
            <p:ph type="body" sz="quarter" idx="40" hasCustomPrompt="1"/>
          </p:nvPr>
        </p:nvSpPr>
        <p:spPr>
          <a:xfrm>
            <a:off x="6221584" y="2086498"/>
            <a:ext cx="4130021"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pic>
        <p:nvPicPr>
          <p:cNvPr id="17" name="Picture 16" descr="A picture containing graphics, font, graphic design, typography&#10;&#10;Description automatically generated">
            <a:extLst>
              <a:ext uri="{FF2B5EF4-FFF2-40B4-BE49-F238E27FC236}">
                <a16:creationId xmlns:a16="http://schemas.microsoft.com/office/drawing/2014/main" id="{032EB1F2-F682-9F11-D07F-CE1E65FD88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19" name="Content Placeholder 9">
            <a:extLst>
              <a:ext uri="{FF2B5EF4-FFF2-40B4-BE49-F238E27FC236}">
                <a16:creationId xmlns:a16="http://schemas.microsoft.com/office/drawing/2014/main" id="{D2E031CC-C653-A9C9-35B2-14C5B7FE180C}"/>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20" name="Slide Number Placeholder 2">
            <a:extLst>
              <a:ext uri="{FF2B5EF4-FFF2-40B4-BE49-F238E27FC236}">
                <a16:creationId xmlns:a16="http://schemas.microsoft.com/office/drawing/2014/main" id="{7A113A77-015E-3DA3-6107-3E032197F499}"/>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Tree>
    <p:extLst>
      <p:ext uri="{BB962C8B-B14F-4D97-AF65-F5344CB8AC3E}">
        <p14:creationId xmlns:p14="http://schemas.microsoft.com/office/powerpoint/2010/main" val="21187707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obile (Center)">
    <p:spTree>
      <p:nvGrpSpPr>
        <p:cNvPr id="1" name=""/>
        <p:cNvGrpSpPr/>
        <p:nvPr/>
      </p:nvGrpSpPr>
      <p:grpSpPr>
        <a:xfrm>
          <a:off x="0" y="0"/>
          <a:ext cx="0" cy="0"/>
          <a:chOff x="0" y="0"/>
          <a:chExt cx="0" cy="0"/>
        </a:xfrm>
      </p:grpSpPr>
      <p:pic>
        <p:nvPicPr>
          <p:cNvPr id="20" name="Graphic 16">
            <a:extLst>
              <a:ext uri="{FF2B5EF4-FFF2-40B4-BE49-F238E27FC236}">
                <a16:creationId xmlns:a16="http://schemas.microsoft.com/office/drawing/2014/main" id="{84C4DBF9-FB7A-D227-3CBF-75A9C84916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76759" y="1878234"/>
            <a:ext cx="3208818" cy="5668911"/>
          </a:xfrm>
          <a:prstGeom prst="rect">
            <a:avLst/>
          </a:prstGeom>
          <a:effectLst>
            <a:outerShdw blurRad="50800" dist="38100" dir="18900000" algn="bl" rotWithShape="0">
              <a:schemeClr val="bg1">
                <a:alpha val="40000"/>
              </a:schemeClr>
            </a:outerShdw>
          </a:effectLst>
        </p:spPr>
      </p:pic>
      <p:sp>
        <p:nvSpPr>
          <p:cNvPr id="42" name="Text Placeholder 28">
            <a:extLst>
              <a:ext uri="{FF2B5EF4-FFF2-40B4-BE49-F238E27FC236}">
                <a16:creationId xmlns:a16="http://schemas.microsoft.com/office/drawing/2014/main" id="{18C1DF48-6468-4DBE-B05A-3E693E4FEF87}"/>
              </a:ext>
            </a:extLst>
          </p:cNvPr>
          <p:cNvSpPr>
            <a:spLocks noGrp="1"/>
          </p:cNvSpPr>
          <p:nvPr>
            <p:ph type="body" sz="quarter" idx="38" hasCustomPrompt="1"/>
          </p:nvPr>
        </p:nvSpPr>
        <p:spPr>
          <a:xfrm>
            <a:off x="3478071" y="2620231"/>
            <a:ext cx="731520" cy="73152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43" name="Text Placeholder 28">
            <a:extLst>
              <a:ext uri="{FF2B5EF4-FFF2-40B4-BE49-F238E27FC236}">
                <a16:creationId xmlns:a16="http://schemas.microsoft.com/office/drawing/2014/main" id="{FC51F1C5-FF85-43CF-808B-381C106E7994}"/>
              </a:ext>
            </a:extLst>
          </p:cNvPr>
          <p:cNvSpPr>
            <a:spLocks noGrp="1"/>
          </p:cNvSpPr>
          <p:nvPr>
            <p:ph type="body" sz="quarter" idx="41" hasCustomPrompt="1"/>
          </p:nvPr>
        </p:nvSpPr>
        <p:spPr>
          <a:xfrm>
            <a:off x="3478071" y="4277080"/>
            <a:ext cx="731520" cy="73152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44" name="Text Placeholder 28">
            <a:extLst>
              <a:ext uri="{FF2B5EF4-FFF2-40B4-BE49-F238E27FC236}">
                <a16:creationId xmlns:a16="http://schemas.microsoft.com/office/drawing/2014/main" id="{A111F89F-4304-4B11-A3A2-E3718E5C7668}"/>
              </a:ext>
            </a:extLst>
          </p:cNvPr>
          <p:cNvSpPr>
            <a:spLocks noGrp="1"/>
          </p:cNvSpPr>
          <p:nvPr>
            <p:ph type="body" sz="quarter" idx="42" hasCustomPrompt="1"/>
          </p:nvPr>
        </p:nvSpPr>
        <p:spPr>
          <a:xfrm>
            <a:off x="7781901" y="2624001"/>
            <a:ext cx="731520" cy="73152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45" name="Text Placeholder 28">
            <a:extLst>
              <a:ext uri="{FF2B5EF4-FFF2-40B4-BE49-F238E27FC236}">
                <a16:creationId xmlns:a16="http://schemas.microsoft.com/office/drawing/2014/main" id="{25C32ECA-24BA-4489-9EC1-5FEE637AA961}"/>
              </a:ext>
            </a:extLst>
          </p:cNvPr>
          <p:cNvSpPr>
            <a:spLocks noGrp="1"/>
          </p:cNvSpPr>
          <p:nvPr>
            <p:ph type="body" sz="quarter" idx="43" hasCustomPrompt="1"/>
          </p:nvPr>
        </p:nvSpPr>
        <p:spPr>
          <a:xfrm>
            <a:off x="7781901" y="4280850"/>
            <a:ext cx="731520" cy="73152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8784558" y="4642840"/>
            <a:ext cx="2227997" cy="794535"/>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8781596" y="4178101"/>
            <a:ext cx="223096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8775226" y="2984813"/>
            <a:ext cx="2227997" cy="794535"/>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8772264" y="2520074"/>
            <a:ext cx="223096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a:t>Topic</a:t>
            </a:r>
          </a:p>
        </p:txBody>
      </p:sp>
      <p:sp>
        <p:nvSpPr>
          <p:cNvPr id="32" name="Text Placeholder 6">
            <a:extLst>
              <a:ext uri="{FF2B5EF4-FFF2-40B4-BE49-F238E27FC236}">
                <a16:creationId xmlns:a16="http://schemas.microsoft.com/office/drawing/2014/main" id="{367B0E00-D4C1-4613-98FC-49E5BC06AA47}"/>
              </a:ext>
            </a:extLst>
          </p:cNvPr>
          <p:cNvSpPr>
            <a:spLocks noGrp="1"/>
          </p:cNvSpPr>
          <p:nvPr>
            <p:ph type="body" sz="quarter" idx="28" hasCustomPrompt="1"/>
          </p:nvPr>
        </p:nvSpPr>
        <p:spPr>
          <a:xfrm>
            <a:off x="988872" y="4642840"/>
            <a:ext cx="2227997" cy="794535"/>
          </a:xfrm>
          <a:prstGeom prst="rect">
            <a:avLst/>
          </a:prstGeom>
        </p:spPr>
        <p:txBody>
          <a:bodyPr lIns="0" tIns="0" rIns="0" bIns="0" anchor="t" anchorCtr="0"/>
          <a:lstStyle>
            <a:lvl1pPr marL="0" indent="0" algn="r">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3" name="Text Placeholder 6">
            <a:extLst>
              <a:ext uri="{FF2B5EF4-FFF2-40B4-BE49-F238E27FC236}">
                <a16:creationId xmlns:a16="http://schemas.microsoft.com/office/drawing/2014/main" id="{1D14DC2A-D047-4BDC-9FF3-FA1AD5EBE942}"/>
              </a:ext>
            </a:extLst>
          </p:cNvPr>
          <p:cNvSpPr>
            <a:spLocks noGrp="1"/>
          </p:cNvSpPr>
          <p:nvPr>
            <p:ph type="body" sz="quarter" idx="29" hasCustomPrompt="1"/>
          </p:nvPr>
        </p:nvSpPr>
        <p:spPr>
          <a:xfrm>
            <a:off x="985910" y="4178101"/>
            <a:ext cx="2230960" cy="306562"/>
          </a:xfrm>
          <a:prstGeom prst="rect">
            <a:avLst/>
          </a:prstGeom>
        </p:spPr>
        <p:txBody>
          <a:bodyPr lIns="0" tIns="0" rIns="0" bIns="0" anchor="t" anchorCtr="0"/>
          <a:lstStyle>
            <a:lvl1pPr marL="0" indent="0" algn="r">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a:t>Topic</a:t>
            </a:r>
          </a:p>
        </p:txBody>
      </p:sp>
      <p:sp>
        <p:nvSpPr>
          <p:cNvPr id="31" name="Text Placeholder 6">
            <a:extLst>
              <a:ext uri="{FF2B5EF4-FFF2-40B4-BE49-F238E27FC236}">
                <a16:creationId xmlns:a16="http://schemas.microsoft.com/office/drawing/2014/main" id="{AE8E2E27-9194-469B-B82C-3E408749A681}"/>
              </a:ext>
            </a:extLst>
          </p:cNvPr>
          <p:cNvSpPr>
            <a:spLocks noGrp="1"/>
          </p:cNvSpPr>
          <p:nvPr>
            <p:ph type="body" sz="quarter" idx="20" hasCustomPrompt="1"/>
          </p:nvPr>
        </p:nvSpPr>
        <p:spPr>
          <a:xfrm>
            <a:off x="979540" y="2984813"/>
            <a:ext cx="2227997" cy="794535"/>
          </a:xfrm>
          <a:prstGeom prst="rect">
            <a:avLst/>
          </a:prstGeom>
        </p:spPr>
        <p:txBody>
          <a:bodyPr lIns="0" tIns="0" rIns="0" bIns="0" anchor="t" anchorCtr="0"/>
          <a:lstStyle>
            <a:lvl1pPr marL="0" indent="0" algn="r">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0" name="Text Placeholder 6">
            <a:extLst>
              <a:ext uri="{FF2B5EF4-FFF2-40B4-BE49-F238E27FC236}">
                <a16:creationId xmlns:a16="http://schemas.microsoft.com/office/drawing/2014/main" id="{7F185E32-3007-4FF1-A470-AE54DDCAD2B4}"/>
              </a:ext>
            </a:extLst>
          </p:cNvPr>
          <p:cNvSpPr>
            <a:spLocks noGrp="1"/>
          </p:cNvSpPr>
          <p:nvPr>
            <p:ph type="body" sz="quarter" idx="15" hasCustomPrompt="1"/>
          </p:nvPr>
        </p:nvSpPr>
        <p:spPr>
          <a:xfrm>
            <a:off x="976578" y="2520074"/>
            <a:ext cx="2230960" cy="306562"/>
          </a:xfrm>
          <a:prstGeom prst="rect">
            <a:avLst/>
          </a:prstGeom>
        </p:spPr>
        <p:txBody>
          <a:bodyPr lIns="0" tIns="0" rIns="0" bIns="0" anchor="t" anchorCtr="0"/>
          <a:lstStyle>
            <a:lvl1pPr marL="0" indent="0" algn="r">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a:t>Topic</a:t>
            </a:r>
          </a:p>
        </p:txBody>
      </p:sp>
      <p:sp>
        <p:nvSpPr>
          <p:cNvPr id="38" name="Picture Placeholder 9">
            <a:extLst>
              <a:ext uri="{FF2B5EF4-FFF2-40B4-BE49-F238E27FC236}">
                <a16:creationId xmlns:a16="http://schemas.microsoft.com/office/drawing/2014/main" id="{92D23448-9AE1-46BE-9ABF-EFB65D91C452}"/>
              </a:ext>
            </a:extLst>
          </p:cNvPr>
          <p:cNvSpPr>
            <a:spLocks noGrp="1"/>
          </p:cNvSpPr>
          <p:nvPr>
            <p:ph type="pic" sz="quarter" idx="34" hasCustomPrompt="1"/>
          </p:nvPr>
        </p:nvSpPr>
        <p:spPr>
          <a:xfrm>
            <a:off x="3659773" y="2801933"/>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39" name="Picture Placeholder 9">
            <a:extLst>
              <a:ext uri="{FF2B5EF4-FFF2-40B4-BE49-F238E27FC236}">
                <a16:creationId xmlns:a16="http://schemas.microsoft.com/office/drawing/2014/main" id="{BE6266C0-5216-486C-87E7-95CCFF1CC851}"/>
              </a:ext>
            </a:extLst>
          </p:cNvPr>
          <p:cNvSpPr>
            <a:spLocks noGrp="1"/>
          </p:cNvSpPr>
          <p:nvPr>
            <p:ph type="pic" sz="quarter" idx="35" hasCustomPrompt="1"/>
          </p:nvPr>
        </p:nvSpPr>
        <p:spPr>
          <a:xfrm>
            <a:off x="3650440" y="4459960"/>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7963603" y="2801933"/>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7963603" y="4459960"/>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6" name="Picture Placeholder 4">
            <a:extLst>
              <a:ext uri="{FF2B5EF4-FFF2-40B4-BE49-F238E27FC236}">
                <a16:creationId xmlns:a16="http://schemas.microsoft.com/office/drawing/2014/main" id="{5A38ECF7-8030-466F-8388-E84635C5A320}"/>
              </a:ext>
            </a:extLst>
          </p:cNvPr>
          <p:cNvSpPr>
            <a:spLocks noGrp="1"/>
          </p:cNvSpPr>
          <p:nvPr>
            <p:ph type="pic" sz="quarter" idx="12" hasCustomPrompt="1"/>
          </p:nvPr>
        </p:nvSpPr>
        <p:spPr>
          <a:xfrm>
            <a:off x="4813260" y="2510561"/>
            <a:ext cx="2342772" cy="4455456"/>
          </a:xfrm>
          <a:prstGeom prst="rect">
            <a:avLst/>
          </a:prstGeom>
          <a:solidFill>
            <a:srgbClr val="FFFFFF"/>
          </a:solidFill>
        </p:spPr>
        <p:txBody>
          <a:bodyPr anchor="ctr" anchorCtr="0"/>
          <a:lstStyle>
            <a:lvl1pPr marL="0" indent="0" algn="ctr">
              <a:buNone/>
              <a:defRPr sz="1400" b="0" i="0">
                <a:latin typeface="Marselis Pro Light" panose="02000503030000020004" pitchFamily="2" charset="77"/>
                <a:cs typeface="Cordale" panose="020A0503060602030A03" pitchFamily="18" charset="0"/>
              </a:defRPr>
            </a:lvl1pPr>
          </a:lstStyle>
          <a:p>
            <a:r>
              <a:rPr lang="en-US"/>
              <a:t>Click to insert a mobile screenshot (not a desktop screenshot)</a:t>
            </a:r>
          </a:p>
        </p:txBody>
      </p:sp>
      <p:sp>
        <p:nvSpPr>
          <p:cNvPr id="2" name="Text Placeholder 6">
            <a:extLst>
              <a:ext uri="{FF2B5EF4-FFF2-40B4-BE49-F238E27FC236}">
                <a16:creationId xmlns:a16="http://schemas.microsoft.com/office/drawing/2014/main" id="{3B8C8F22-6237-849F-54EA-4E2E32D0B9EE}"/>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pic>
        <p:nvPicPr>
          <p:cNvPr id="4" name="Picture 3" descr="A picture containing graphics, font, graphic design, typography&#10;&#10;Description automatically generated">
            <a:extLst>
              <a:ext uri="{FF2B5EF4-FFF2-40B4-BE49-F238E27FC236}">
                <a16:creationId xmlns:a16="http://schemas.microsoft.com/office/drawing/2014/main" id="{38810404-33C5-755D-DC7B-DF7F80E533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5" name="Content Placeholder 9">
            <a:extLst>
              <a:ext uri="{FF2B5EF4-FFF2-40B4-BE49-F238E27FC236}">
                <a16:creationId xmlns:a16="http://schemas.microsoft.com/office/drawing/2014/main" id="{212CA319-4844-7C4A-0862-91BF299267F3}"/>
              </a:ext>
            </a:extLst>
          </p:cNvPr>
          <p:cNvSpPr>
            <a:spLocks noGrp="1"/>
          </p:cNvSpPr>
          <p:nvPr>
            <p:ph sz="quarter" idx="44"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6" name="Slide Number Placeholder 2">
            <a:extLst>
              <a:ext uri="{FF2B5EF4-FFF2-40B4-BE49-F238E27FC236}">
                <a16:creationId xmlns:a16="http://schemas.microsoft.com/office/drawing/2014/main" id="{BDD58729-6F3C-3FDB-3C55-8DCAC94C8C6E}"/>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Tree>
    <p:extLst>
      <p:ext uri="{BB962C8B-B14F-4D97-AF65-F5344CB8AC3E}">
        <p14:creationId xmlns:p14="http://schemas.microsoft.com/office/powerpoint/2010/main" val="4278135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obile (Half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F32E0209-60CA-AA51-CD28-8619DFD04BE0}"/>
              </a:ext>
            </a:extLst>
          </p:cNvPr>
          <p:cNvSpPr>
            <a:spLocks noGrp="1"/>
          </p:cNvSpPr>
          <p:nvPr>
            <p:ph type="body" sz="quarter" idx="28" hasCustomPrompt="1"/>
          </p:nvPr>
        </p:nvSpPr>
        <p:spPr>
          <a:xfrm>
            <a:off x="2074610" y="3085465"/>
            <a:ext cx="731520" cy="731520"/>
          </a:xfrm>
          <a:prstGeom prst="ellipse">
            <a:avLst/>
          </a:prstGeom>
          <a:solidFill>
            <a:schemeClr val="tx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4" name="Text Placeholder 28">
            <a:extLst>
              <a:ext uri="{FF2B5EF4-FFF2-40B4-BE49-F238E27FC236}">
                <a16:creationId xmlns:a16="http://schemas.microsoft.com/office/drawing/2014/main" id="{B5CE6AA4-814D-71AE-1373-677081C4F31F}"/>
              </a:ext>
            </a:extLst>
          </p:cNvPr>
          <p:cNvSpPr>
            <a:spLocks noGrp="1"/>
          </p:cNvSpPr>
          <p:nvPr>
            <p:ph type="body" sz="quarter" idx="41" hasCustomPrompt="1"/>
          </p:nvPr>
        </p:nvSpPr>
        <p:spPr>
          <a:xfrm>
            <a:off x="2074610" y="4247327"/>
            <a:ext cx="731520" cy="731520"/>
          </a:xfrm>
          <a:prstGeom prst="ellipse">
            <a:avLst/>
          </a:prstGeom>
          <a:solidFill>
            <a:schemeClr val="tx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5" name="Text Placeholder 6">
            <a:extLst>
              <a:ext uri="{FF2B5EF4-FFF2-40B4-BE49-F238E27FC236}">
                <a16:creationId xmlns:a16="http://schemas.microsoft.com/office/drawing/2014/main" id="{927AE358-9473-EE37-E301-BE49607D0F86}"/>
              </a:ext>
            </a:extLst>
          </p:cNvPr>
          <p:cNvSpPr>
            <a:spLocks noGrp="1"/>
          </p:cNvSpPr>
          <p:nvPr>
            <p:ph type="body" sz="quarter" idx="30" hasCustomPrompt="1"/>
          </p:nvPr>
        </p:nvSpPr>
        <p:spPr>
          <a:xfrm>
            <a:off x="3079623" y="4616336"/>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6" name="Text Placeholder 6">
            <a:extLst>
              <a:ext uri="{FF2B5EF4-FFF2-40B4-BE49-F238E27FC236}">
                <a16:creationId xmlns:a16="http://schemas.microsoft.com/office/drawing/2014/main" id="{2E3208C2-A21C-C848-0E6D-67E524F3CD1F}"/>
              </a:ext>
            </a:extLst>
          </p:cNvPr>
          <p:cNvSpPr>
            <a:spLocks noGrp="1"/>
          </p:cNvSpPr>
          <p:nvPr>
            <p:ph type="body" sz="quarter" idx="31" hasCustomPrompt="1"/>
          </p:nvPr>
        </p:nvSpPr>
        <p:spPr>
          <a:xfrm>
            <a:off x="3076660" y="4151597"/>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a:t>Topic</a:t>
            </a:r>
          </a:p>
        </p:txBody>
      </p:sp>
      <p:sp>
        <p:nvSpPr>
          <p:cNvPr id="7" name="Text Placeholder 6">
            <a:extLst>
              <a:ext uri="{FF2B5EF4-FFF2-40B4-BE49-F238E27FC236}">
                <a16:creationId xmlns:a16="http://schemas.microsoft.com/office/drawing/2014/main" id="{F08D6161-1698-7E28-2974-564F57B7D564}"/>
              </a:ext>
            </a:extLst>
          </p:cNvPr>
          <p:cNvSpPr>
            <a:spLocks noGrp="1"/>
          </p:cNvSpPr>
          <p:nvPr>
            <p:ph type="body" sz="quarter" idx="32" hasCustomPrompt="1"/>
          </p:nvPr>
        </p:nvSpPr>
        <p:spPr>
          <a:xfrm>
            <a:off x="3070291" y="3446957"/>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8" name="Text Placeholder 6">
            <a:extLst>
              <a:ext uri="{FF2B5EF4-FFF2-40B4-BE49-F238E27FC236}">
                <a16:creationId xmlns:a16="http://schemas.microsoft.com/office/drawing/2014/main" id="{F3401F56-F9B7-4BF0-A8EB-4E9BC5DFD529}"/>
              </a:ext>
            </a:extLst>
          </p:cNvPr>
          <p:cNvSpPr>
            <a:spLocks noGrp="1"/>
          </p:cNvSpPr>
          <p:nvPr>
            <p:ph type="body" sz="quarter" idx="33" hasCustomPrompt="1"/>
          </p:nvPr>
        </p:nvSpPr>
        <p:spPr>
          <a:xfrm>
            <a:off x="3067328" y="2982218"/>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a:t>Topic</a:t>
            </a:r>
          </a:p>
        </p:txBody>
      </p:sp>
      <p:sp>
        <p:nvSpPr>
          <p:cNvPr id="10" name="Text Placeholder 6">
            <a:extLst>
              <a:ext uri="{FF2B5EF4-FFF2-40B4-BE49-F238E27FC236}">
                <a16:creationId xmlns:a16="http://schemas.microsoft.com/office/drawing/2014/main" id="{2B1C16DF-103C-7675-A7B9-E55C981E18EF}"/>
              </a:ext>
            </a:extLst>
          </p:cNvPr>
          <p:cNvSpPr>
            <a:spLocks noGrp="1"/>
          </p:cNvSpPr>
          <p:nvPr>
            <p:ph type="body" sz="quarter" idx="39" hasCustomPrompt="1"/>
          </p:nvPr>
        </p:nvSpPr>
        <p:spPr>
          <a:xfrm>
            <a:off x="2076966" y="1469671"/>
            <a:ext cx="4130021" cy="460452"/>
          </a:xfrm>
          <a:prstGeom prst="rect">
            <a:avLst/>
          </a:prstGeom>
        </p:spPr>
        <p:txBody>
          <a:bodyPr lIns="0" tIns="0" rIns="0" bIns="0" anchor="b"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sp>
        <p:nvSpPr>
          <p:cNvPr id="11" name="Text Placeholder 6">
            <a:extLst>
              <a:ext uri="{FF2B5EF4-FFF2-40B4-BE49-F238E27FC236}">
                <a16:creationId xmlns:a16="http://schemas.microsoft.com/office/drawing/2014/main" id="{E7D4A344-11CE-6BE5-7BD5-4D400780B3B3}"/>
              </a:ext>
            </a:extLst>
          </p:cNvPr>
          <p:cNvSpPr>
            <a:spLocks noGrp="1"/>
          </p:cNvSpPr>
          <p:nvPr>
            <p:ph type="body" sz="quarter" idx="40" hasCustomPrompt="1"/>
          </p:nvPr>
        </p:nvSpPr>
        <p:spPr>
          <a:xfrm>
            <a:off x="2076966" y="2113002"/>
            <a:ext cx="4130021"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2258668" y="4433584"/>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pic>
        <p:nvPicPr>
          <p:cNvPr id="17" name="Graphic 16">
            <a:extLst>
              <a:ext uri="{FF2B5EF4-FFF2-40B4-BE49-F238E27FC236}">
                <a16:creationId xmlns:a16="http://schemas.microsoft.com/office/drawing/2014/main" id="{43C01083-9252-445A-B9EC-8F38553E33F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38721" y="503288"/>
            <a:ext cx="3208818" cy="5668911"/>
          </a:xfrm>
          <a:prstGeom prst="rect">
            <a:avLst/>
          </a:prstGeom>
          <a:effectLst>
            <a:outerShdw blurRad="50800" dist="38100" dir="18900000" algn="bl" rotWithShape="0">
              <a:schemeClr val="bg1">
                <a:alpha val="40000"/>
              </a:schemeClr>
            </a:outerShdw>
          </a:effectLst>
        </p:spPr>
      </p:pic>
      <p:sp>
        <p:nvSpPr>
          <p:cNvPr id="18" name="Picture Placeholder 4">
            <a:extLst>
              <a:ext uri="{FF2B5EF4-FFF2-40B4-BE49-F238E27FC236}">
                <a16:creationId xmlns:a16="http://schemas.microsoft.com/office/drawing/2014/main" id="{C9FD355D-321E-40E4-BDAC-60870A7B7D51}"/>
              </a:ext>
            </a:extLst>
          </p:cNvPr>
          <p:cNvSpPr>
            <a:spLocks noGrp="1"/>
          </p:cNvSpPr>
          <p:nvPr>
            <p:ph type="pic" sz="quarter" idx="43" hasCustomPrompt="1"/>
          </p:nvPr>
        </p:nvSpPr>
        <p:spPr>
          <a:xfrm>
            <a:off x="7972409" y="1163473"/>
            <a:ext cx="2342772" cy="4455456"/>
          </a:xfrm>
          <a:prstGeom prst="rect">
            <a:avLst/>
          </a:prstGeom>
          <a:solidFill>
            <a:srgbClr val="FFFFFF"/>
          </a:solidFill>
        </p:spPr>
        <p:txBody>
          <a:bodyPr anchor="ctr" anchorCtr="0"/>
          <a:lstStyle>
            <a:lvl1pPr marL="0" indent="0" algn="ctr">
              <a:buNone/>
              <a:defRPr sz="1400" b="0" i="0">
                <a:latin typeface="Marselis Pro Light" panose="02000503030000020004" pitchFamily="2" charset="77"/>
                <a:cs typeface="Cordale" panose="020A0503060602030A03" pitchFamily="18" charset="0"/>
              </a:defRPr>
            </a:lvl1pPr>
          </a:lstStyle>
          <a:p>
            <a:r>
              <a:rPr lang="en-US"/>
              <a:t>Click to insert a mobile screenshot (not a desktop screenshot)</a:t>
            </a:r>
          </a:p>
        </p:txBody>
      </p:sp>
      <p:sp>
        <p:nvSpPr>
          <p:cNvPr id="13" name="Picture Placeholder 9">
            <a:extLst>
              <a:ext uri="{FF2B5EF4-FFF2-40B4-BE49-F238E27FC236}">
                <a16:creationId xmlns:a16="http://schemas.microsoft.com/office/drawing/2014/main" id="{68F707B2-1968-D6D4-545D-51E9948E5B2E}"/>
              </a:ext>
            </a:extLst>
          </p:cNvPr>
          <p:cNvSpPr>
            <a:spLocks noGrp="1"/>
          </p:cNvSpPr>
          <p:nvPr>
            <p:ph type="pic" sz="quarter" idx="44" hasCustomPrompt="1"/>
          </p:nvPr>
        </p:nvSpPr>
        <p:spPr>
          <a:xfrm>
            <a:off x="2258668" y="3271820"/>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pic>
        <p:nvPicPr>
          <p:cNvPr id="14" name="Picture 13" descr="A picture containing graphics, font, graphic design, typography&#10;&#10;Description automatically generated">
            <a:extLst>
              <a:ext uri="{FF2B5EF4-FFF2-40B4-BE49-F238E27FC236}">
                <a16:creationId xmlns:a16="http://schemas.microsoft.com/office/drawing/2014/main" id="{BA492913-FD7C-0F02-298D-EE0D5F9E4B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15" name="Content Placeholder 9">
            <a:extLst>
              <a:ext uri="{FF2B5EF4-FFF2-40B4-BE49-F238E27FC236}">
                <a16:creationId xmlns:a16="http://schemas.microsoft.com/office/drawing/2014/main" id="{153F29E6-E6E3-B3C1-68DA-96570A7C44D7}"/>
              </a:ext>
            </a:extLst>
          </p:cNvPr>
          <p:cNvSpPr>
            <a:spLocks noGrp="1"/>
          </p:cNvSpPr>
          <p:nvPr>
            <p:ph sz="quarter" idx="45"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6" name="Slide Number Placeholder 2">
            <a:extLst>
              <a:ext uri="{FF2B5EF4-FFF2-40B4-BE49-F238E27FC236}">
                <a16:creationId xmlns:a16="http://schemas.microsoft.com/office/drawing/2014/main" id="{AE955E04-F04F-1261-273E-CD9D626D9E1B}"/>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Tree>
    <p:extLst>
      <p:ext uri="{BB962C8B-B14F-4D97-AF65-F5344CB8AC3E}">
        <p14:creationId xmlns:p14="http://schemas.microsoft.com/office/powerpoint/2010/main" val="34783612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obile (Half Left)">
    <p:spTree>
      <p:nvGrpSpPr>
        <p:cNvPr id="1" name=""/>
        <p:cNvGrpSpPr/>
        <p:nvPr/>
      </p:nvGrpSpPr>
      <p:grpSpPr>
        <a:xfrm>
          <a:off x="0" y="0"/>
          <a:ext cx="0" cy="0"/>
          <a:chOff x="0" y="0"/>
          <a:chExt cx="0" cy="0"/>
        </a:xfrm>
      </p:grpSpPr>
      <p:pic>
        <p:nvPicPr>
          <p:cNvPr id="2" name="Graphic 16">
            <a:extLst>
              <a:ext uri="{FF2B5EF4-FFF2-40B4-BE49-F238E27FC236}">
                <a16:creationId xmlns:a16="http://schemas.microsoft.com/office/drawing/2014/main" id="{8200E4BC-0B41-ECFB-1190-3B5D4AA818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7077" y="1093305"/>
            <a:ext cx="3777155" cy="6672973"/>
          </a:xfrm>
          <a:prstGeom prst="rect">
            <a:avLst/>
          </a:prstGeom>
          <a:effectLst>
            <a:outerShdw blurRad="50800" dist="38100" dir="18900000" algn="bl" rotWithShape="0">
              <a:schemeClr val="bg1">
                <a:alpha val="40000"/>
              </a:schemeClr>
            </a:outerShdw>
          </a:effectLst>
        </p:spPr>
      </p:pic>
      <p:sp>
        <p:nvSpPr>
          <p:cNvPr id="24" name="Text Placeholder 28">
            <a:extLst>
              <a:ext uri="{FF2B5EF4-FFF2-40B4-BE49-F238E27FC236}">
                <a16:creationId xmlns:a16="http://schemas.microsoft.com/office/drawing/2014/main" id="{DBCD6DD6-B296-4234-B2DA-A02FE84DEC52}"/>
              </a:ext>
            </a:extLst>
          </p:cNvPr>
          <p:cNvSpPr>
            <a:spLocks noGrp="1"/>
          </p:cNvSpPr>
          <p:nvPr>
            <p:ph type="body" sz="quarter" idx="45" hasCustomPrompt="1"/>
          </p:nvPr>
        </p:nvSpPr>
        <p:spPr>
          <a:xfrm>
            <a:off x="5447129" y="3072144"/>
            <a:ext cx="914400" cy="91440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0" name="Text Placeholder 28">
            <a:extLst>
              <a:ext uri="{FF2B5EF4-FFF2-40B4-BE49-F238E27FC236}">
                <a16:creationId xmlns:a16="http://schemas.microsoft.com/office/drawing/2014/main" id="{E21449F5-395F-45DE-A02D-D464F5CEB3D6}"/>
              </a:ext>
            </a:extLst>
          </p:cNvPr>
          <p:cNvSpPr>
            <a:spLocks noGrp="1"/>
          </p:cNvSpPr>
          <p:nvPr>
            <p:ph type="body" sz="quarter" idx="46" hasCustomPrompt="1"/>
          </p:nvPr>
        </p:nvSpPr>
        <p:spPr>
          <a:xfrm>
            <a:off x="7661723" y="3072144"/>
            <a:ext cx="914400" cy="91440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1" name="Text Placeholder 28">
            <a:extLst>
              <a:ext uri="{FF2B5EF4-FFF2-40B4-BE49-F238E27FC236}">
                <a16:creationId xmlns:a16="http://schemas.microsoft.com/office/drawing/2014/main" id="{9E99D122-1924-47AC-8712-FE33EAB7B3BA}"/>
              </a:ext>
            </a:extLst>
          </p:cNvPr>
          <p:cNvSpPr>
            <a:spLocks noGrp="1"/>
          </p:cNvSpPr>
          <p:nvPr>
            <p:ph type="body" sz="quarter" idx="47" hasCustomPrompt="1"/>
          </p:nvPr>
        </p:nvSpPr>
        <p:spPr>
          <a:xfrm>
            <a:off x="9876317" y="3072144"/>
            <a:ext cx="914400" cy="91440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7113083" y="4708440"/>
            <a:ext cx="2011680" cy="944404"/>
          </a:xfrm>
          <a:prstGeom prst="rect">
            <a:avLst/>
          </a:prstGeom>
        </p:spPr>
        <p:txBody>
          <a:bodyPr lIns="0" tIns="0" rIns="0" bIns="0" anchor="t" anchorCtr="0"/>
          <a:lstStyle>
            <a:lvl1pPr marL="0" indent="0" algn="ctr">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7113083" y="4243701"/>
            <a:ext cx="2011680" cy="306562"/>
          </a:xfrm>
          <a:prstGeom prst="rect">
            <a:avLst/>
          </a:prstGeom>
        </p:spPr>
        <p:txBody>
          <a:bodyPr lIns="0" tIns="0" rIns="0" bIns="0" anchor="t" anchorCtr="0"/>
          <a:lstStyle>
            <a:lvl1pPr marL="0" indent="0" algn="ctr">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4898489" y="4708440"/>
            <a:ext cx="2011680" cy="944404"/>
          </a:xfrm>
          <a:prstGeom prst="rect">
            <a:avLst/>
          </a:prstGeom>
        </p:spPr>
        <p:txBody>
          <a:bodyPr lIns="0" tIns="0" rIns="0" bIns="0" anchor="t" anchorCtr="0"/>
          <a:lstStyle>
            <a:lvl1pPr marL="0" indent="0" algn="ctr">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4898489" y="4243701"/>
            <a:ext cx="2011680" cy="306562"/>
          </a:xfrm>
          <a:prstGeom prst="rect">
            <a:avLst/>
          </a:prstGeom>
        </p:spPr>
        <p:txBody>
          <a:bodyPr lIns="0" tIns="0" rIns="0" bIns="0" anchor="t" anchorCtr="0"/>
          <a:lstStyle>
            <a:lvl1pPr marL="0" indent="0" algn="ctr">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a:t>Topic</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5675729" y="3300744"/>
            <a:ext cx="457200" cy="45720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6" name="Text Placeholder 6">
            <a:extLst>
              <a:ext uri="{FF2B5EF4-FFF2-40B4-BE49-F238E27FC236}">
                <a16:creationId xmlns:a16="http://schemas.microsoft.com/office/drawing/2014/main" id="{C2C4DA63-5E5F-44EF-A9B5-2CE1FF1C353A}"/>
              </a:ext>
            </a:extLst>
          </p:cNvPr>
          <p:cNvSpPr>
            <a:spLocks noGrp="1"/>
          </p:cNvSpPr>
          <p:nvPr>
            <p:ph type="body" sz="quarter" idx="39" hasCustomPrompt="1"/>
          </p:nvPr>
        </p:nvSpPr>
        <p:spPr>
          <a:xfrm>
            <a:off x="4898489" y="1406723"/>
            <a:ext cx="6440868" cy="460452"/>
          </a:xfrm>
          <a:prstGeom prst="rect">
            <a:avLst/>
          </a:prstGeom>
        </p:spPr>
        <p:txBody>
          <a:bodyPr lIns="0" tIns="0" rIns="0" bIns="0" anchor="b"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sp>
        <p:nvSpPr>
          <p:cNvPr id="27" name="Text Placeholder 6">
            <a:extLst>
              <a:ext uri="{FF2B5EF4-FFF2-40B4-BE49-F238E27FC236}">
                <a16:creationId xmlns:a16="http://schemas.microsoft.com/office/drawing/2014/main" id="{C7B95568-7671-4D56-9D46-BF30C128E5DC}"/>
              </a:ext>
            </a:extLst>
          </p:cNvPr>
          <p:cNvSpPr>
            <a:spLocks noGrp="1"/>
          </p:cNvSpPr>
          <p:nvPr>
            <p:ph type="body" sz="quarter" idx="40" hasCustomPrompt="1"/>
          </p:nvPr>
        </p:nvSpPr>
        <p:spPr>
          <a:xfrm>
            <a:off x="4898489" y="2050054"/>
            <a:ext cx="6440868"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18" name="Text Placeholder 6">
            <a:extLst>
              <a:ext uri="{FF2B5EF4-FFF2-40B4-BE49-F238E27FC236}">
                <a16:creationId xmlns:a16="http://schemas.microsoft.com/office/drawing/2014/main" id="{EA737FF2-D0BC-46C8-82F4-E07592C33AE5}"/>
              </a:ext>
            </a:extLst>
          </p:cNvPr>
          <p:cNvSpPr>
            <a:spLocks noGrp="1"/>
          </p:cNvSpPr>
          <p:nvPr>
            <p:ph type="body" sz="quarter" idx="41" hasCustomPrompt="1"/>
          </p:nvPr>
        </p:nvSpPr>
        <p:spPr>
          <a:xfrm>
            <a:off x="9327677" y="4708440"/>
            <a:ext cx="2011680" cy="944404"/>
          </a:xfrm>
          <a:prstGeom prst="rect">
            <a:avLst/>
          </a:prstGeom>
        </p:spPr>
        <p:txBody>
          <a:bodyPr lIns="0" tIns="0" rIns="0" bIns="0" anchor="t" anchorCtr="0"/>
          <a:lstStyle>
            <a:lvl1pPr marL="0" indent="0" algn="ctr">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19" name="Text Placeholder 6">
            <a:extLst>
              <a:ext uri="{FF2B5EF4-FFF2-40B4-BE49-F238E27FC236}">
                <a16:creationId xmlns:a16="http://schemas.microsoft.com/office/drawing/2014/main" id="{3358779E-6A0E-49BA-899B-2CABD4532A49}"/>
              </a:ext>
            </a:extLst>
          </p:cNvPr>
          <p:cNvSpPr>
            <a:spLocks noGrp="1"/>
          </p:cNvSpPr>
          <p:nvPr>
            <p:ph type="body" sz="quarter" idx="42" hasCustomPrompt="1"/>
          </p:nvPr>
        </p:nvSpPr>
        <p:spPr>
          <a:xfrm>
            <a:off x="9327677" y="4243701"/>
            <a:ext cx="2011680" cy="306562"/>
          </a:xfrm>
          <a:prstGeom prst="rect">
            <a:avLst/>
          </a:prstGeom>
        </p:spPr>
        <p:txBody>
          <a:bodyPr lIns="0" tIns="0" rIns="0" bIns="0" anchor="t" anchorCtr="0"/>
          <a:lstStyle>
            <a:lvl1pPr marL="0" indent="0" algn="ctr">
              <a:lnSpc>
                <a:spcPct val="100000"/>
              </a:lnSpc>
              <a:spcBef>
                <a:spcPts val="0"/>
              </a:spcBef>
              <a:buNone/>
              <a:defRPr sz="1800" b="0" cap="none" baseline="0">
                <a:solidFill>
                  <a:schemeClr val="tx1"/>
                </a:solidFill>
                <a:latin typeface="Marselis Pro" panose="02000503030000020004" pitchFamily="2" charset="77"/>
                <a:cs typeface="Calibri" panose="020F0502020204030204" pitchFamily="34" charset="0"/>
              </a:defRPr>
            </a:lvl1pPr>
          </a:lstStyle>
          <a:p>
            <a:pPr lvl="0"/>
            <a:r>
              <a:rPr lang="en-US"/>
              <a:t>Topic</a:t>
            </a:r>
          </a:p>
        </p:txBody>
      </p:sp>
      <p:sp>
        <p:nvSpPr>
          <p:cNvPr id="20" name="Picture Placeholder 9">
            <a:extLst>
              <a:ext uri="{FF2B5EF4-FFF2-40B4-BE49-F238E27FC236}">
                <a16:creationId xmlns:a16="http://schemas.microsoft.com/office/drawing/2014/main" id="{C5D0096E-44EE-4F91-A948-A52EBAED89DC}"/>
              </a:ext>
            </a:extLst>
          </p:cNvPr>
          <p:cNvSpPr>
            <a:spLocks noGrp="1"/>
          </p:cNvSpPr>
          <p:nvPr>
            <p:ph type="pic" sz="quarter" idx="43" hasCustomPrompt="1"/>
          </p:nvPr>
        </p:nvSpPr>
        <p:spPr>
          <a:xfrm>
            <a:off x="7890323" y="3300744"/>
            <a:ext cx="457200" cy="45720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1" name="Picture Placeholder 9">
            <a:extLst>
              <a:ext uri="{FF2B5EF4-FFF2-40B4-BE49-F238E27FC236}">
                <a16:creationId xmlns:a16="http://schemas.microsoft.com/office/drawing/2014/main" id="{F949587E-8522-4794-992B-F0BB83389559}"/>
              </a:ext>
            </a:extLst>
          </p:cNvPr>
          <p:cNvSpPr>
            <a:spLocks noGrp="1"/>
          </p:cNvSpPr>
          <p:nvPr>
            <p:ph type="pic" sz="quarter" idx="44" hasCustomPrompt="1"/>
          </p:nvPr>
        </p:nvSpPr>
        <p:spPr>
          <a:xfrm>
            <a:off x="10104917" y="3278484"/>
            <a:ext cx="457200" cy="45720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8" name="Picture Placeholder 4">
            <a:extLst>
              <a:ext uri="{FF2B5EF4-FFF2-40B4-BE49-F238E27FC236}">
                <a16:creationId xmlns:a16="http://schemas.microsoft.com/office/drawing/2014/main" id="{86CAF7E7-BDDE-4886-928D-F66D01843BEC}"/>
              </a:ext>
            </a:extLst>
          </p:cNvPr>
          <p:cNvSpPr>
            <a:spLocks noGrp="1"/>
          </p:cNvSpPr>
          <p:nvPr>
            <p:ph type="pic" sz="quarter" idx="49" hasCustomPrompt="1"/>
          </p:nvPr>
        </p:nvSpPr>
        <p:spPr>
          <a:xfrm>
            <a:off x="1150542" y="1853984"/>
            <a:ext cx="2770935" cy="5269732"/>
          </a:xfrm>
          <a:prstGeom prst="rect">
            <a:avLst/>
          </a:prstGeom>
          <a:solidFill>
            <a:srgbClr val="FFFFFF"/>
          </a:solidFill>
        </p:spPr>
        <p:txBody>
          <a:bodyPr anchor="ctr" anchorCtr="0"/>
          <a:lstStyle>
            <a:lvl1pPr marL="0" indent="0" algn="ctr">
              <a:buNone/>
              <a:defRPr sz="1400" b="0" i="0">
                <a:solidFill>
                  <a:schemeClr val="accent4"/>
                </a:solidFill>
                <a:latin typeface="Marselis Pro Light" panose="02000503030000020004" pitchFamily="2" charset="77"/>
                <a:cs typeface="Cordale" panose="020A0503060602030A03" pitchFamily="18" charset="0"/>
              </a:defRPr>
            </a:lvl1pPr>
          </a:lstStyle>
          <a:p>
            <a:r>
              <a:rPr lang="en-US"/>
              <a:t>Click to insert a mobile screenshot (not a desktop screenshot)</a:t>
            </a:r>
          </a:p>
        </p:txBody>
      </p:sp>
      <p:sp>
        <p:nvSpPr>
          <p:cNvPr id="4" name="Content Placeholder 9">
            <a:extLst>
              <a:ext uri="{FF2B5EF4-FFF2-40B4-BE49-F238E27FC236}">
                <a16:creationId xmlns:a16="http://schemas.microsoft.com/office/drawing/2014/main" id="{C9623D6D-3ABF-CB43-8A3E-7FE2F4257294}"/>
              </a:ext>
            </a:extLst>
          </p:cNvPr>
          <p:cNvSpPr>
            <a:spLocks noGrp="1"/>
          </p:cNvSpPr>
          <p:nvPr>
            <p:ph sz="quarter" idx="50"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5" name="Slide Number Placeholder 2">
            <a:extLst>
              <a:ext uri="{FF2B5EF4-FFF2-40B4-BE49-F238E27FC236}">
                <a16:creationId xmlns:a16="http://schemas.microsoft.com/office/drawing/2014/main" id="{95FB1BD5-3977-561C-92F2-69E6A5F86E60}"/>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Tree>
    <p:extLst>
      <p:ext uri="{BB962C8B-B14F-4D97-AF65-F5344CB8AC3E}">
        <p14:creationId xmlns:p14="http://schemas.microsoft.com/office/powerpoint/2010/main" val="11423362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sktop (Half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28">
            <a:extLst>
              <a:ext uri="{FF2B5EF4-FFF2-40B4-BE49-F238E27FC236}">
                <a16:creationId xmlns:a16="http://schemas.microsoft.com/office/drawing/2014/main" id="{EEE766E4-609B-4CD7-B621-4F70774FE3CD}"/>
              </a:ext>
            </a:extLst>
          </p:cNvPr>
          <p:cNvSpPr>
            <a:spLocks noGrp="1"/>
          </p:cNvSpPr>
          <p:nvPr>
            <p:ph type="body" sz="quarter" idx="28" hasCustomPrompt="1"/>
          </p:nvPr>
        </p:nvSpPr>
        <p:spPr>
          <a:xfrm>
            <a:off x="6219228" y="3469778"/>
            <a:ext cx="731520" cy="731520"/>
          </a:xfrm>
          <a:prstGeom prst="ellipse">
            <a:avLst/>
          </a:prstGeom>
          <a:solidFill>
            <a:schemeClr val="tx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19" name="Text Placeholder 28">
            <a:extLst>
              <a:ext uri="{FF2B5EF4-FFF2-40B4-BE49-F238E27FC236}">
                <a16:creationId xmlns:a16="http://schemas.microsoft.com/office/drawing/2014/main" id="{F7147D22-7BFF-4067-918E-105FFAE70E32}"/>
              </a:ext>
            </a:extLst>
          </p:cNvPr>
          <p:cNvSpPr>
            <a:spLocks noGrp="1"/>
          </p:cNvSpPr>
          <p:nvPr>
            <p:ph type="body" sz="quarter" idx="41" hasCustomPrompt="1"/>
          </p:nvPr>
        </p:nvSpPr>
        <p:spPr>
          <a:xfrm>
            <a:off x="6219228" y="4631640"/>
            <a:ext cx="731520" cy="731520"/>
          </a:xfrm>
          <a:prstGeom prst="ellipse">
            <a:avLst/>
          </a:prstGeom>
          <a:solidFill>
            <a:schemeClr val="tx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7224241" y="5000649"/>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7221278" y="4535910"/>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7214909" y="3831270"/>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7211946" y="3366531"/>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a:t>Topic</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6403286" y="3648390"/>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a:t>Click to</a:t>
            </a:r>
            <a:br>
              <a:rPr lang="en-US"/>
            </a:br>
            <a:r>
              <a:rPr lang="en-US"/>
              <a:t>insert icon</a:t>
            </a:r>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6403286" y="4817769"/>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a:t>Click to</a:t>
            </a:r>
            <a:br>
              <a:rPr lang="en-US"/>
            </a:br>
            <a:r>
              <a:rPr lang="en-US"/>
              <a:t>insert icon</a:t>
            </a:r>
          </a:p>
        </p:txBody>
      </p:sp>
      <p:sp>
        <p:nvSpPr>
          <p:cNvPr id="26" name="Text Placeholder 6">
            <a:extLst>
              <a:ext uri="{FF2B5EF4-FFF2-40B4-BE49-F238E27FC236}">
                <a16:creationId xmlns:a16="http://schemas.microsoft.com/office/drawing/2014/main" id="{C2C4DA63-5E5F-44EF-A9B5-2CE1FF1C353A}"/>
              </a:ext>
            </a:extLst>
          </p:cNvPr>
          <p:cNvSpPr>
            <a:spLocks noGrp="1"/>
          </p:cNvSpPr>
          <p:nvPr>
            <p:ph type="body" sz="quarter" idx="39" hasCustomPrompt="1"/>
          </p:nvPr>
        </p:nvSpPr>
        <p:spPr>
          <a:xfrm>
            <a:off x="6221584" y="1853984"/>
            <a:ext cx="4130021" cy="460452"/>
          </a:xfrm>
          <a:prstGeom prst="rect">
            <a:avLst/>
          </a:prstGeom>
        </p:spPr>
        <p:txBody>
          <a:bodyPr lIns="0" tIns="0" rIns="0" bIns="0" anchor="b"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sp>
        <p:nvSpPr>
          <p:cNvPr id="27" name="Text Placeholder 6">
            <a:extLst>
              <a:ext uri="{FF2B5EF4-FFF2-40B4-BE49-F238E27FC236}">
                <a16:creationId xmlns:a16="http://schemas.microsoft.com/office/drawing/2014/main" id="{C7B95568-7671-4D56-9D46-BF30C128E5DC}"/>
              </a:ext>
            </a:extLst>
          </p:cNvPr>
          <p:cNvSpPr>
            <a:spLocks noGrp="1"/>
          </p:cNvSpPr>
          <p:nvPr>
            <p:ph type="body" sz="quarter" idx="40" hasCustomPrompt="1"/>
          </p:nvPr>
        </p:nvSpPr>
        <p:spPr>
          <a:xfrm>
            <a:off x="6221584" y="2497315"/>
            <a:ext cx="4130021"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pic>
        <p:nvPicPr>
          <p:cNvPr id="15" name="Picture 14">
            <a:extLst>
              <a:ext uri="{FF2B5EF4-FFF2-40B4-BE49-F238E27FC236}">
                <a16:creationId xmlns:a16="http://schemas.microsoft.com/office/drawing/2014/main" id="{F1FECEDA-C83B-4B16-8F4F-10227B6B6E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7931" y="437052"/>
            <a:ext cx="5540400" cy="5540400"/>
          </a:xfrm>
          <a:prstGeom prst="rect">
            <a:avLst/>
          </a:prstGeom>
          <a:effectLst>
            <a:outerShdw blurRad="328460" dist="127000" dir="5400000" algn="t" rotWithShape="0">
              <a:prstClr val="black">
                <a:alpha val="20000"/>
              </a:prstClr>
            </a:outerShdw>
          </a:effectLst>
        </p:spPr>
      </p:pic>
      <p:sp>
        <p:nvSpPr>
          <p:cNvPr id="17" name="Picture Placeholder 4">
            <a:extLst>
              <a:ext uri="{FF2B5EF4-FFF2-40B4-BE49-F238E27FC236}">
                <a16:creationId xmlns:a16="http://schemas.microsoft.com/office/drawing/2014/main" id="{B6622A85-7BFB-401E-9990-0CEFA04F7421}"/>
              </a:ext>
            </a:extLst>
          </p:cNvPr>
          <p:cNvSpPr>
            <a:spLocks noGrp="1"/>
          </p:cNvSpPr>
          <p:nvPr>
            <p:ph type="pic" sz="quarter" idx="12" hasCustomPrompt="1"/>
          </p:nvPr>
        </p:nvSpPr>
        <p:spPr>
          <a:xfrm>
            <a:off x="1395860" y="2048675"/>
            <a:ext cx="3429587" cy="2185396"/>
          </a:xfrm>
          <a:prstGeom prst="rect">
            <a:avLst/>
          </a:prstGeom>
        </p:spPr>
        <p:txBody>
          <a:bodyPr anchor="ctr" anchorCtr="0"/>
          <a:lstStyle>
            <a:lvl1pPr marL="0" indent="0" algn="ctr">
              <a:buNone/>
              <a:defRPr sz="1400" b="0" i="0">
                <a:solidFill>
                  <a:schemeClr val="accent4"/>
                </a:solidFill>
                <a:latin typeface="Marselis Pro Light" panose="02000503030000020004" pitchFamily="2" charset="77"/>
                <a:cs typeface="Cordale" panose="020A0503060602030A03" pitchFamily="18" charset="0"/>
              </a:defRPr>
            </a:lvl1pPr>
          </a:lstStyle>
          <a:p>
            <a:r>
              <a:rPr lang="en-US"/>
              <a:t>Click to insert a desktop screenshot</a:t>
            </a:r>
          </a:p>
        </p:txBody>
      </p:sp>
      <p:pic>
        <p:nvPicPr>
          <p:cNvPr id="2" name="Picture 1" descr="A picture containing graphics, font, graphic design, typography&#10;&#10;Description automatically generated">
            <a:extLst>
              <a:ext uri="{FF2B5EF4-FFF2-40B4-BE49-F238E27FC236}">
                <a16:creationId xmlns:a16="http://schemas.microsoft.com/office/drawing/2014/main" id="{BAA845E2-3632-5B3C-4EDA-620080DF3F8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4" name="Content Placeholder 9">
            <a:extLst>
              <a:ext uri="{FF2B5EF4-FFF2-40B4-BE49-F238E27FC236}">
                <a16:creationId xmlns:a16="http://schemas.microsoft.com/office/drawing/2014/main" id="{1DC28CB4-9565-D704-AC93-BD39360A6FA8}"/>
              </a:ext>
            </a:extLst>
          </p:cNvPr>
          <p:cNvSpPr>
            <a:spLocks noGrp="1"/>
          </p:cNvSpPr>
          <p:nvPr>
            <p:ph sz="quarter" idx="45"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5" name="Slide Number Placeholder 2">
            <a:extLst>
              <a:ext uri="{FF2B5EF4-FFF2-40B4-BE49-F238E27FC236}">
                <a16:creationId xmlns:a16="http://schemas.microsoft.com/office/drawing/2014/main" id="{681B8315-2C2C-A6B2-D1A7-E0525E7C8969}"/>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Tree>
    <p:extLst>
      <p:ext uri="{BB962C8B-B14F-4D97-AF65-F5344CB8AC3E}">
        <p14:creationId xmlns:p14="http://schemas.microsoft.com/office/powerpoint/2010/main" val="4018733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_Lime">
    <p:bg>
      <p:bgPr>
        <a:solidFill>
          <a:schemeClr val="tx1"/>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F8F75FBE-E7B5-9B7C-729B-77C6CDCFF267}"/>
              </a:ext>
            </a:extLst>
          </p:cNvPr>
          <p:cNvSpPr>
            <a:spLocks noGrp="1"/>
          </p:cNvSpPr>
          <p:nvPr>
            <p:ph type="body" sz="quarter" idx="11" hasCustomPrompt="1"/>
          </p:nvPr>
        </p:nvSpPr>
        <p:spPr>
          <a:xfrm>
            <a:off x="609599" y="1791115"/>
            <a:ext cx="7334251" cy="2057400"/>
          </a:xfrm>
          <a:prstGeom prst="rect">
            <a:avLst/>
          </a:prstGeom>
        </p:spPr>
        <p:txBody>
          <a:bodyPr lIns="0" tIns="0" rIns="0" bIns="0" anchor="b" anchorCtr="0"/>
          <a:lstStyle>
            <a:lvl1pPr marL="0" indent="0" algn="l">
              <a:buNone/>
              <a:defRPr sz="7200" b="0" cap="none" baseline="0">
                <a:solidFill>
                  <a:srgbClr val="FFFFFF"/>
                </a:solidFill>
                <a:latin typeface="Marselis Pro" panose="02000503030000020004" pitchFamily="2" charset="77"/>
                <a:cs typeface="Calibri" panose="020F0502020204030204" pitchFamily="34" charset="0"/>
              </a:defRPr>
            </a:lvl1pPr>
          </a:lstStyle>
          <a:p>
            <a:pPr lvl="0"/>
            <a:r>
              <a:rPr lang="en-US" dirty="0"/>
              <a:t>Click to edit </a:t>
            </a:r>
            <a:br>
              <a:rPr lang="en-US" dirty="0"/>
            </a:br>
            <a:r>
              <a:rPr lang="en-US" dirty="0"/>
              <a:t>Master title style</a:t>
            </a:r>
          </a:p>
        </p:txBody>
      </p:sp>
      <p:sp>
        <p:nvSpPr>
          <p:cNvPr id="3" name="Text Placeholder 6">
            <a:extLst>
              <a:ext uri="{FF2B5EF4-FFF2-40B4-BE49-F238E27FC236}">
                <a16:creationId xmlns:a16="http://schemas.microsoft.com/office/drawing/2014/main" id="{82090766-0390-EA26-E814-FAA0C2F26BCA}"/>
              </a:ext>
            </a:extLst>
          </p:cNvPr>
          <p:cNvSpPr>
            <a:spLocks noGrp="1"/>
          </p:cNvSpPr>
          <p:nvPr>
            <p:ph type="body" sz="quarter" idx="13" hasCustomPrompt="1"/>
          </p:nvPr>
        </p:nvSpPr>
        <p:spPr>
          <a:xfrm>
            <a:off x="609599" y="4219723"/>
            <a:ext cx="7334251" cy="333470"/>
          </a:xfrm>
          <a:prstGeom prst="rect">
            <a:avLst/>
          </a:prstGeom>
        </p:spPr>
        <p:txBody>
          <a:bodyPr lIns="0" tIns="0" rIns="0" bIns="0" anchor="t" anchorCtr="0"/>
          <a:lstStyle>
            <a:lvl1pPr marL="0" indent="0" algn="l">
              <a:buNone/>
              <a:defRPr sz="2800" b="0" i="0" cap="none" baseline="0">
                <a:solidFill>
                  <a:schemeClr val="accent4"/>
                </a:solidFill>
                <a:latin typeface="Marselis Pro Light" panose="02000503030000020004" pitchFamily="2" charset="77"/>
                <a:cs typeface="Cordale" panose="020A0503060602030A03" pitchFamily="18" charset="0"/>
              </a:defRPr>
            </a:lvl1pPr>
          </a:lstStyle>
          <a:p>
            <a:r>
              <a:rPr lang="en-US"/>
              <a:t>Click to edit Master subtitle style</a:t>
            </a:r>
          </a:p>
        </p:txBody>
      </p:sp>
      <p:pic>
        <p:nvPicPr>
          <p:cNvPr id="10" name="Picture 9">
            <a:extLst>
              <a:ext uri="{FF2B5EF4-FFF2-40B4-BE49-F238E27FC236}">
                <a16:creationId xmlns:a16="http://schemas.microsoft.com/office/drawing/2014/main" id="{59A32CEE-4C87-BE4C-8089-B7B1C7A6688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11124" y="417722"/>
            <a:ext cx="1912620" cy="668715"/>
          </a:xfrm>
          <a:prstGeom prst="rect">
            <a:avLst/>
          </a:prstGeom>
        </p:spPr>
      </p:pic>
      <p:sp>
        <p:nvSpPr>
          <p:cNvPr id="11" name="Text Placeholder 6">
            <a:extLst>
              <a:ext uri="{FF2B5EF4-FFF2-40B4-BE49-F238E27FC236}">
                <a16:creationId xmlns:a16="http://schemas.microsoft.com/office/drawing/2014/main" id="{C44063E4-C741-9703-46F5-331A3081512A}"/>
              </a:ext>
            </a:extLst>
          </p:cNvPr>
          <p:cNvSpPr>
            <a:spLocks noGrp="1"/>
          </p:cNvSpPr>
          <p:nvPr>
            <p:ph type="body" sz="quarter" idx="14" hasCustomPrompt="1"/>
          </p:nvPr>
        </p:nvSpPr>
        <p:spPr>
          <a:xfrm>
            <a:off x="611125" y="6088280"/>
            <a:ext cx="3682579" cy="333470"/>
          </a:xfrm>
          <a:prstGeom prst="rect">
            <a:avLst/>
          </a:prstGeom>
        </p:spPr>
        <p:txBody>
          <a:bodyPr lIns="0" tIns="0" rIns="0" bIns="0" anchor="ctr" anchorCtr="0"/>
          <a:lstStyle>
            <a:lvl1pPr marL="0" indent="0" algn="l">
              <a:buNone/>
              <a:defRPr sz="1600" b="0" cap="none" baseline="0">
                <a:solidFill>
                  <a:srgbClr val="FFFFFF"/>
                </a:solidFill>
                <a:latin typeface="Marselis Pro" panose="02000503030000020004" pitchFamily="2" charset="77"/>
                <a:cs typeface="Cordale" panose="020A0503060602030A03" pitchFamily="18" charset="0"/>
              </a:defRPr>
            </a:lvl1pPr>
          </a:lstStyle>
          <a:p>
            <a:pPr lvl="0"/>
            <a:r>
              <a:rPr lang="en-US" err="1"/>
              <a:t>osaic.com</a:t>
            </a:r>
            <a:endParaRPr lang="en-US"/>
          </a:p>
        </p:txBody>
      </p:sp>
      <p:pic>
        <p:nvPicPr>
          <p:cNvPr id="5" name="Picture 4" descr="A yellow crescent moon on a black background&#10;&#10;Description automatically generated">
            <a:extLst>
              <a:ext uri="{FF2B5EF4-FFF2-40B4-BE49-F238E27FC236}">
                <a16:creationId xmlns:a16="http://schemas.microsoft.com/office/drawing/2014/main" id="{10A0FFED-B1AF-D04A-16CD-CB5AC0FDF99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42198" b="30000"/>
          <a:stretch/>
        </p:blipFill>
        <p:spPr>
          <a:xfrm>
            <a:off x="7962901" y="457200"/>
            <a:ext cx="4229100" cy="6400800"/>
          </a:xfrm>
          <a:prstGeom prst="rect">
            <a:avLst/>
          </a:prstGeom>
        </p:spPr>
      </p:pic>
    </p:spTree>
    <p:custDataLst>
      <p:tags r:id="rId1"/>
    </p:custDataLst>
    <p:extLst>
      <p:ext uri="{BB962C8B-B14F-4D97-AF65-F5344CB8AC3E}">
        <p14:creationId xmlns:p14="http://schemas.microsoft.com/office/powerpoint/2010/main" val="41937863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016"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sktop (Half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76378-47FA-AC59-94EF-7F58B2513A3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631924" y="730139"/>
            <a:ext cx="5540400" cy="5540400"/>
          </a:xfrm>
          <a:prstGeom prst="rect">
            <a:avLst/>
          </a:prstGeom>
          <a:effectLst>
            <a:outerShdw blurRad="328460" dist="127000" dir="5400000" algn="t" rotWithShape="0">
              <a:prstClr val="black">
                <a:alpha val="20000"/>
              </a:prstClr>
            </a:outerShdw>
          </a:effectLst>
        </p:spPr>
      </p:pic>
      <p:sp>
        <p:nvSpPr>
          <p:cNvPr id="47" name="Text Placeholder 28">
            <a:extLst>
              <a:ext uri="{FF2B5EF4-FFF2-40B4-BE49-F238E27FC236}">
                <a16:creationId xmlns:a16="http://schemas.microsoft.com/office/drawing/2014/main" id="{6D63286A-E03E-4F98-876E-8519354ECE21}"/>
              </a:ext>
            </a:extLst>
          </p:cNvPr>
          <p:cNvSpPr>
            <a:spLocks noGrp="1"/>
          </p:cNvSpPr>
          <p:nvPr>
            <p:ph type="body" sz="quarter" idx="44" hasCustomPrompt="1"/>
          </p:nvPr>
        </p:nvSpPr>
        <p:spPr>
          <a:xfrm>
            <a:off x="609599" y="2896415"/>
            <a:ext cx="731520" cy="73152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48" name="Text Placeholder 28">
            <a:extLst>
              <a:ext uri="{FF2B5EF4-FFF2-40B4-BE49-F238E27FC236}">
                <a16:creationId xmlns:a16="http://schemas.microsoft.com/office/drawing/2014/main" id="{42BF16AF-AD2B-4B9D-A2FA-457DBFAB8439}"/>
              </a:ext>
            </a:extLst>
          </p:cNvPr>
          <p:cNvSpPr>
            <a:spLocks noGrp="1"/>
          </p:cNvSpPr>
          <p:nvPr>
            <p:ph type="body" sz="quarter" idx="45" hasCustomPrompt="1"/>
          </p:nvPr>
        </p:nvSpPr>
        <p:spPr>
          <a:xfrm>
            <a:off x="609599" y="4335714"/>
            <a:ext cx="731520" cy="73152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49" name="Text Placeholder 28">
            <a:extLst>
              <a:ext uri="{FF2B5EF4-FFF2-40B4-BE49-F238E27FC236}">
                <a16:creationId xmlns:a16="http://schemas.microsoft.com/office/drawing/2014/main" id="{7268CFD8-B62C-49B2-923D-AE1668A81110}"/>
              </a:ext>
            </a:extLst>
          </p:cNvPr>
          <p:cNvSpPr>
            <a:spLocks noGrp="1"/>
          </p:cNvSpPr>
          <p:nvPr>
            <p:ph type="body" sz="quarter" idx="46" hasCustomPrompt="1"/>
          </p:nvPr>
        </p:nvSpPr>
        <p:spPr>
          <a:xfrm>
            <a:off x="3691047" y="2896415"/>
            <a:ext cx="731520" cy="73152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50" name="Text Placeholder 28">
            <a:extLst>
              <a:ext uri="{FF2B5EF4-FFF2-40B4-BE49-F238E27FC236}">
                <a16:creationId xmlns:a16="http://schemas.microsoft.com/office/drawing/2014/main" id="{0A8E8CA5-1F79-4BAA-A963-D277076B4675}"/>
              </a:ext>
            </a:extLst>
          </p:cNvPr>
          <p:cNvSpPr>
            <a:spLocks noGrp="1"/>
          </p:cNvSpPr>
          <p:nvPr>
            <p:ph type="body" sz="quarter" idx="47" hasCustomPrompt="1"/>
          </p:nvPr>
        </p:nvSpPr>
        <p:spPr>
          <a:xfrm>
            <a:off x="3691047" y="4335714"/>
            <a:ext cx="731520" cy="731520"/>
          </a:xfrm>
          <a:prstGeom prst="ellipse">
            <a:avLst/>
          </a:prstGeom>
          <a:solidFill>
            <a:schemeClr val="tx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1612256" y="4698810"/>
            <a:ext cx="1828800"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1609294" y="4234071"/>
            <a:ext cx="18288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1602924" y="3259511"/>
            <a:ext cx="1828800"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1599962" y="2794772"/>
            <a:ext cx="18288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a:t>Topic</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791301" y="3076631"/>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a:t>Click to</a:t>
            </a:r>
            <a:br>
              <a:rPr lang="en-US"/>
            </a:br>
            <a:r>
              <a:rPr lang="en-US"/>
              <a:t>insert icon</a:t>
            </a:r>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791301" y="4515930"/>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a:t>Click to</a:t>
            </a:r>
            <a:br>
              <a:rPr lang="en-US"/>
            </a:br>
            <a:r>
              <a:rPr lang="en-US"/>
              <a:t>insert icon</a:t>
            </a:r>
          </a:p>
        </p:txBody>
      </p:sp>
      <p:sp>
        <p:nvSpPr>
          <p:cNvPr id="16" name="Picture Placeholder 4">
            <a:extLst>
              <a:ext uri="{FF2B5EF4-FFF2-40B4-BE49-F238E27FC236}">
                <a16:creationId xmlns:a16="http://schemas.microsoft.com/office/drawing/2014/main" id="{60B0DF19-2899-441A-B6E3-4B2682BD58CF}"/>
              </a:ext>
            </a:extLst>
          </p:cNvPr>
          <p:cNvSpPr>
            <a:spLocks noGrp="1"/>
          </p:cNvSpPr>
          <p:nvPr>
            <p:ph type="pic" sz="quarter" idx="12" hasCustomPrompt="1"/>
          </p:nvPr>
        </p:nvSpPr>
        <p:spPr>
          <a:xfrm>
            <a:off x="7687331" y="2341762"/>
            <a:ext cx="3429587" cy="2185396"/>
          </a:xfrm>
          <a:prstGeom prst="rect">
            <a:avLst/>
          </a:prstGeom>
        </p:spPr>
        <p:txBody>
          <a:bodyPr anchor="ctr" anchorCtr="0"/>
          <a:lstStyle>
            <a:lvl1pPr marL="0" indent="0" algn="ctr">
              <a:buNone/>
              <a:defRPr sz="1400" b="0" i="0">
                <a:solidFill>
                  <a:schemeClr val="accent4"/>
                </a:solidFill>
                <a:latin typeface="Marselis Pro Light" panose="02000503030000020004" pitchFamily="2" charset="77"/>
                <a:cs typeface="Cordale" panose="020A0503060602030A03" pitchFamily="18" charset="0"/>
              </a:defRPr>
            </a:lvl1pPr>
          </a:lstStyle>
          <a:p>
            <a:r>
              <a:rPr lang="en-US"/>
              <a:t>Click to insert a desktop screenshot</a:t>
            </a:r>
          </a:p>
        </p:txBody>
      </p:sp>
      <p:sp>
        <p:nvSpPr>
          <p:cNvPr id="20" name="Text Placeholder 6">
            <a:extLst>
              <a:ext uri="{FF2B5EF4-FFF2-40B4-BE49-F238E27FC236}">
                <a16:creationId xmlns:a16="http://schemas.microsoft.com/office/drawing/2014/main" id="{F1A7595B-7BC5-4AEE-A7BC-39EE7478EE4D}"/>
              </a:ext>
            </a:extLst>
          </p:cNvPr>
          <p:cNvSpPr>
            <a:spLocks noGrp="1"/>
          </p:cNvSpPr>
          <p:nvPr>
            <p:ph type="body" sz="quarter" idx="27" hasCustomPrompt="1"/>
          </p:nvPr>
        </p:nvSpPr>
        <p:spPr>
          <a:xfrm>
            <a:off x="612562" y="1644926"/>
            <a:ext cx="6060598" cy="735496"/>
          </a:xfrm>
          <a:prstGeom prst="rect">
            <a:avLst/>
          </a:prstGeom>
        </p:spPr>
        <p:txBody>
          <a:bodyPr lIns="0" tIns="0" rIns="0" bIns="0" anchor="t" anchorCtr="0"/>
          <a:lstStyle>
            <a:lvl1pPr marL="0" indent="0" algn="l">
              <a:lnSpc>
                <a:spcPct val="100000"/>
              </a:lnSpc>
              <a:spcBef>
                <a:spcPts val="0"/>
              </a:spcBef>
              <a:buNone/>
              <a:defRPr sz="1400" b="0" i="0" cap="none" baseline="0">
                <a:solidFill>
                  <a:schemeClr val="tx1"/>
                </a:solidFill>
                <a:latin typeface="Marselis Pro"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 </a:t>
            </a:r>
            <a:r>
              <a:rPr lang="en-US" err="1"/>
              <a:t>venenatis</a:t>
            </a:r>
            <a:r>
              <a:rPr lang="en-US"/>
              <a:t> </a:t>
            </a:r>
            <a:r>
              <a:rPr lang="en-US" err="1"/>
              <a:t>aliquet</a:t>
            </a:r>
            <a:r>
              <a:rPr lang="en-US"/>
              <a:t> fermentum.</a:t>
            </a:r>
          </a:p>
        </p:txBody>
      </p:sp>
      <p:sp>
        <p:nvSpPr>
          <p:cNvPr id="33" name="Text Placeholder 6">
            <a:extLst>
              <a:ext uri="{FF2B5EF4-FFF2-40B4-BE49-F238E27FC236}">
                <a16:creationId xmlns:a16="http://schemas.microsoft.com/office/drawing/2014/main" id="{0B5376CD-AD1C-4FF0-8AB5-54CC754420CF}"/>
              </a:ext>
            </a:extLst>
          </p:cNvPr>
          <p:cNvSpPr>
            <a:spLocks noGrp="1"/>
          </p:cNvSpPr>
          <p:nvPr>
            <p:ph type="body" sz="quarter" idx="38" hasCustomPrompt="1"/>
          </p:nvPr>
        </p:nvSpPr>
        <p:spPr>
          <a:xfrm>
            <a:off x="4693704" y="4698810"/>
            <a:ext cx="1828800"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8" name="Text Placeholder 6">
            <a:extLst>
              <a:ext uri="{FF2B5EF4-FFF2-40B4-BE49-F238E27FC236}">
                <a16:creationId xmlns:a16="http://schemas.microsoft.com/office/drawing/2014/main" id="{8482627F-2FD4-4770-8265-367FA60DCD22}"/>
              </a:ext>
            </a:extLst>
          </p:cNvPr>
          <p:cNvSpPr>
            <a:spLocks noGrp="1"/>
          </p:cNvSpPr>
          <p:nvPr>
            <p:ph type="body" sz="quarter" idx="39" hasCustomPrompt="1"/>
          </p:nvPr>
        </p:nvSpPr>
        <p:spPr>
          <a:xfrm>
            <a:off x="4690742" y="4234071"/>
            <a:ext cx="18288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a:t>Topic</a:t>
            </a:r>
          </a:p>
        </p:txBody>
      </p:sp>
      <p:sp>
        <p:nvSpPr>
          <p:cNvPr id="39" name="Text Placeholder 6">
            <a:extLst>
              <a:ext uri="{FF2B5EF4-FFF2-40B4-BE49-F238E27FC236}">
                <a16:creationId xmlns:a16="http://schemas.microsoft.com/office/drawing/2014/main" id="{275FD1C1-08B1-47D0-A308-1CB7DCE1065F}"/>
              </a:ext>
            </a:extLst>
          </p:cNvPr>
          <p:cNvSpPr>
            <a:spLocks noGrp="1"/>
          </p:cNvSpPr>
          <p:nvPr>
            <p:ph type="body" sz="quarter" idx="40" hasCustomPrompt="1"/>
          </p:nvPr>
        </p:nvSpPr>
        <p:spPr>
          <a:xfrm>
            <a:off x="4684372" y="3259511"/>
            <a:ext cx="1828800" cy="640080"/>
          </a:xfrm>
          <a:prstGeom prst="rect">
            <a:avLst/>
          </a:prstGeom>
        </p:spPr>
        <p:txBody>
          <a:bodyPr lIns="0" tIns="0" rIns="0" bIns="0" anchor="t" anchorCtr="0"/>
          <a:lstStyle>
            <a:lvl1pPr marL="0" indent="0" algn="l">
              <a:lnSpc>
                <a:spcPct val="100000"/>
              </a:lnSpc>
              <a:spcBef>
                <a:spcPts val="0"/>
              </a:spcBef>
              <a:buNone/>
              <a:defRPr sz="10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42" name="Text Placeholder 6">
            <a:extLst>
              <a:ext uri="{FF2B5EF4-FFF2-40B4-BE49-F238E27FC236}">
                <a16:creationId xmlns:a16="http://schemas.microsoft.com/office/drawing/2014/main" id="{E5F12C03-1B5B-4030-86DE-275E03697020}"/>
              </a:ext>
            </a:extLst>
          </p:cNvPr>
          <p:cNvSpPr>
            <a:spLocks noGrp="1"/>
          </p:cNvSpPr>
          <p:nvPr>
            <p:ph type="body" sz="quarter" idx="41" hasCustomPrompt="1"/>
          </p:nvPr>
        </p:nvSpPr>
        <p:spPr>
          <a:xfrm>
            <a:off x="4681410" y="2794772"/>
            <a:ext cx="18288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tx1"/>
                </a:solidFill>
                <a:latin typeface="Marselis Pro" panose="02000503030000020004" pitchFamily="2" charset="77"/>
                <a:cs typeface="Calibri" panose="020F0502020204030204" pitchFamily="34" charset="0"/>
              </a:defRPr>
            </a:lvl1pPr>
          </a:lstStyle>
          <a:p>
            <a:pPr lvl="0"/>
            <a:r>
              <a:rPr lang="en-US"/>
              <a:t>Topic</a:t>
            </a:r>
          </a:p>
        </p:txBody>
      </p:sp>
      <p:sp>
        <p:nvSpPr>
          <p:cNvPr id="45" name="Picture Placeholder 9">
            <a:extLst>
              <a:ext uri="{FF2B5EF4-FFF2-40B4-BE49-F238E27FC236}">
                <a16:creationId xmlns:a16="http://schemas.microsoft.com/office/drawing/2014/main" id="{B13FAD00-E1E1-473A-93C6-29E8434535D5}"/>
              </a:ext>
            </a:extLst>
          </p:cNvPr>
          <p:cNvSpPr>
            <a:spLocks noGrp="1"/>
          </p:cNvSpPr>
          <p:nvPr>
            <p:ph type="pic" sz="quarter" idx="42" hasCustomPrompt="1"/>
          </p:nvPr>
        </p:nvSpPr>
        <p:spPr>
          <a:xfrm>
            <a:off x="3872749" y="3076631"/>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a:t>Click to</a:t>
            </a:r>
            <a:br>
              <a:rPr lang="en-US"/>
            </a:br>
            <a:r>
              <a:rPr lang="en-US"/>
              <a:t>insert icon</a:t>
            </a:r>
          </a:p>
        </p:txBody>
      </p:sp>
      <p:sp>
        <p:nvSpPr>
          <p:cNvPr id="46" name="Picture Placeholder 9">
            <a:extLst>
              <a:ext uri="{FF2B5EF4-FFF2-40B4-BE49-F238E27FC236}">
                <a16:creationId xmlns:a16="http://schemas.microsoft.com/office/drawing/2014/main" id="{9FDF21E2-206A-47F5-8765-3634F1EA1664}"/>
              </a:ext>
            </a:extLst>
          </p:cNvPr>
          <p:cNvSpPr>
            <a:spLocks noGrp="1"/>
          </p:cNvSpPr>
          <p:nvPr>
            <p:ph type="pic" sz="quarter" idx="43" hasCustomPrompt="1"/>
          </p:nvPr>
        </p:nvSpPr>
        <p:spPr>
          <a:xfrm>
            <a:off x="3872749" y="4515930"/>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a:t>Click to</a:t>
            </a:r>
            <a:br>
              <a:rPr lang="en-US"/>
            </a:br>
            <a:r>
              <a:rPr lang="en-US"/>
              <a:t>insert icon</a:t>
            </a:r>
          </a:p>
        </p:txBody>
      </p:sp>
      <p:sp>
        <p:nvSpPr>
          <p:cNvPr id="4" name="Text Placeholder 6">
            <a:extLst>
              <a:ext uri="{FF2B5EF4-FFF2-40B4-BE49-F238E27FC236}">
                <a16:creationId xmlns:a16="http://schemas.microsoft.com/office/drawing/2014/main" id="{D901274C-4DAC-3C79-FCF0-BF834B42AC20}"/>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tx1"/>
                </a:solidFill>
                <a:latin typeface="Marselis Pro" panose="02000503030000020004" pitchFamily="2" charset="77"/>
                <a:cs typeface="Calibri" panose="020F0502020204030204" pitchFamily="34" charset="0"/>
              </a:defRPr>
            </a:lvl1pPr>
          </a:lstStyle>
          <a:p>
            <a:pPr lvl="0"/>
            <a:r>
              <a:rPr lang="en-US"/>
              <a:t>Slide Title</a:t>
            </a:r>
          </a:p>
        </p:txBody>
      </p:sp>
      <p:pic>
        <p:nvPicPr>
          <p:cNvPr id="5" name="Picture 4" descr="A picture containing graphics, font, graphic design, typography&#10;&#10;Description automatically generated">
            <a:extLst>
              <a:ext uri="{FF2B5EF4-FFF2-40B4-BE49-F238E27FC236}">
                <a16:creationId xmlns:a16="http://schemas.microsoft.com/office/drawing/2014/main" id="{6FA02CC4-DBC7-5A94-0ACC-3272358E70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599" y="6270539"/>
            <a:ext cx="723441" cy="253451"/>
          </a:xfrm>
          <a:prstGeom prst="rect">
            <a:avLst/>
          </a:prstGeom>
        </p:spPr>
      </p:pic>
      <p:sp>
        <p:nvSpPr>
          <p:cNvPr id="6" name="Content Placeholder 9">
            <a:extLst>
              <a:ext uri="{FF2B5EF4-FFF2-40B4-BE49-F238E27FC236}">
                <a16:creationId xmlns:a16="http://schemas.microsoft.com/office/drawing/2014/main" id="{ECA6B4CC-8DC6-CE3C-551D-27B945D4F2BE}"/>
              </a:ext>
            </a:extLst>
          </p:cNvPr>
          <p:cNvSpPr>
            <a:spLocks noGrp="1"/>
          </p:cNvSpPr>
          <p:nvPr>
            <p:ph sz="quarter" idx="48" hasCustomPrompt="1"/>
          </p:nvPr>
        </p:nvSpPr>
        <p:spPr>
          <a:xfrm>
            <a:off x="8123306" y="6256997"/>
            <a:ext cx="2889250" cy="376237"/>
          </a:xfrm>
          <a:prstGeom prst="rect">
            <a:avLst/>
          </a:prstGeom>
        </p:spPr>
        <p:txBody>
          <a:bodyPr lIns="90000" anchor="ctr"/>
          <a:lstStyle>
            <a:lvl1pPr marL="0" indent="0" algn="r">
              <a:buNone/>
              <a:defRPr sz="1000" b="0" i="0">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7" name="Slide Number Placeholder 2">
            <a:extLst>
              <a:ext uri="{FF2B5EF4-FFF2-40B4-BE49-F238E27FC236}">
                <a16:creationId xmlns:a16="http://schemas.microsoft.com/office/drawing/2014/main" id="{B064F043-8A8E-917A-77B1-C40CFD476BD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latin typeface="Marselis Pro Light" panose="02000503030000020004" pitchFamily="2" charset="77"/>
              </a:rPr>
              <a:pPr/>
              <a:t>‹#›</a:t>
            </a:fld>
            <a:endParaRPr lang="en-US" b="0" i="0">
              <a:latin typeface="Marselis Pro Light" panose="02000503030000020004" pitchFamily="2" charset="77"/>
            </a:endParaRPr>
          </a:p>
        </p:txBody>
      </p:sp>
    </p:spTree>
    <p:extLst>
      <p:ext uri="{BB962C8B-B14F-4D97-AF65-F5344CB8AC3E}">
        <p14:creationId xmlns:p14="http://schemas.microsoft.com/office/powerpoint/2010/main" val="25883971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76E31114-59B1-4C36-B9E3-2FE0B4787BFF}"/>
              </a:ext>
            </a:extLst>
          </p:cNvPr>
          <p:cNvSpPr>
            <a:spLocks noGrp="1"/>
          </p:cNvSpPr>
          <p:nvPr>
            <p:ph type="body" sz="quarter" idx="10" hasCustomPrompt="1"/>
          </p:nvPr>
        </p:nvSpPr>
        <p:spPr>
          <a:xfrm>
            <a:off x="2070307" y="892100"/>
            <a:ext cx="8051386" cy="333470"/>
          </a:xfrm>
          <a:prstGeom prst="rect">
            <a:avLst/>
          </a:prstGeom>
        </p:spPr>
        <p:txBody>
          <a:bodyPr lIns="0" tIns="0" rIns="0" bIns="0" anchor="b" anchorCtr="0"/>
          <a:lstStyle>
            <a:lvl1pPr marL="0" indent="0" algn="ctr">
              <a:buNone/>
              <a:defRPr sz="1400" b="1" cap="all" baseline="0">
                <a:solidFill>
                  <a:schemeClr val="tx1"/>
                </a:solidFill>
                <a:latin typeface="Marselis Pro" panose="02000503030000020004" pitchFamily="2" charset="77"/>
                <a:cs typeface="Calibri" panose="020F0502020204030204" pitchFamily="34" charset="0"/>
              </a:defRPr>
            </a:lvl1pPr>
          </a:lstStyle>
          <a:p>
            <a:pPr lvl="0"/>
            <a:r>
              <a:rPr lang="en-US"/>
              <a:t>preheader</a:t>
            </a:r>
          </a:p>
        </p:txBody>
      </p:sp>
      <p:sp>
        <p:nvSpPr>
          <p:cNvPr id="9" name="Text Placeholder 6">
            <a:extLst>
              <a:ext uri="{FF2B5EF4-FFF2-40B4-BE49-F238E27FC236}">
                <a16:creationId xmlns:a16="http://schemas.microsoft.com/office/drawing/2014/main" id="{2A2FF86A-49CF-469E-A329-F0E42B387954}"/>
              </a:ext>
            </a:extLst>
          </p:cNvPr>
          <p:cNvSpPr>
            <a:spLocks noGrp="1"/>
          </p:cNvSpPr>
          <p:nvPr>
            <p:ph type="body" sz="quarter" idx="11" hasCustomPrompt="1"/>
          </p:nvPr>
        </p:nvSpPr>
        <p:spPr>
          <a:xfrm>
            <a:off x="1035154" y="1440703"/>
            <a:ext cx="10121693" cy="3976594"/>
          </a:xfrm>
          <a:prstGeom prst="rect">
            <a:avLst/>
          </a:prstGeom>
          <a:noFill/>
        </p:spPr>
        <p:txBody>
          <a:bodyPr lIns="91440" tIns="91440" rIns="91440" bIns="91440" anchor="ctr" anchorCtr="0">
            <a:normAutofit/>
          </a:bodyPr>
          <a:lstStyle>
            <a:lvl1pPr marL="0" indent="0" algn="ctr">
              <a:buNone/>
              <a:defRPr sz="6000" b="0" cap="none" baseline="0">
                <a:solidFill>
                  <a:schemeClr val="tx1"/>
                </a:solidFill>
                <a:latin typeface="Marselis Pro" panose="02000503030000020004" pitchFamily="2" charset="77"/>
                <a:cs typeface="Calibri" panose="020F0502020204030204" pitchFamily="34" charset="0"/>
              </a:defRPr>
            </a:lvl1pPr>
          </a:lstStyle>
          <a:p>
            <a:pPr lvl="0"/>
            <a:r>
              <a:rPr lang="en-US"/>
              <a:t>Inspirational words and</a:t>
            </a:r>
            <a:br>
              <a:rPr lang="en-US"/>
            </a:br>
            <a:r>
              <a:rPr lang="en-US"/>
              <a:t>a thoughtful message for</a:t>
            </a:r>
            <a:br>
              <a:rPr lang="en-US"/>
            </a:br>
            <a:r>
              <a:rPr lang="en-US"/>
              <a:t>our audience.</a:t>
            </a:r>
          </a:p>
        </p:txBody>
      </p:sp>
      <p:sp>
        <p:nvSpPr>
          <p:cNvPr id="10" name="Text Placeholder 6">
            <a:extLst>
              <a:ext uri="{FF2B5EF4-FFF2-40B4-BE49-F238E27FC236}">
                <a16:creationId xmlns:a16="http://schemas.microsoft.com/office/drawing/2014/main" id="{260B4702-0AA1-4D9A-97CE-4C6C4AD537E5}"/>
              </a:ext>
            </a:extLst>
          </p:cNvPr>
          <p:cNvSpPr>
            <a:spLocks noGrp="1"/>
          </p:cNvSpPr>
          <p:nvPr>
            <p:ph type="body" sz="quarter" idx="12" hasCustomPrompt="1"/>
          </p:nvPr>
        </p:nvSpPr>
        <p:spPr>
          <a:xfrm>
            <a:off x="2070307" y="5632430"/>
            <a:ext cx="8051386" cy="460452"/>
          </a:xfrm>
          <a:prstGeom prst="rect">
            <a:avLst/>
          </a:prstGeom>
        </p:spPr>
        <p:txBody>
          <a:bodyPr lIns="0" tIns="0" rIns="0" bIns="0" anchor="t" anchorCtr="0"/>
          <a:lstStyle>
            <a:lvl1pPr marL="0" indent="0" algn="ctr">
              <a:buNone/>
              <a:defRPr sz="2400" b="0" i="0" cap="none" baseline="0">
                <a:solidFill>
                  <a:schemeClr val="accent4"/>
                </a:solidFill>
                <a:latin typeface="Marselis Pro Light" panose="02000503030000020004" pitchFamily="2" charset="77"/>
                <a:cs typeface="Cordale" panose="020A0503060602030A03" pitchFamily="18" charset="0"/>
              </a:defRPr>
            </a:lvl1pPr>
          </a:lstStyle>
          <a:p>
            <a:pPr lvl="0"/>
            <a:r>
              <a:rPr lang="en-US"/>
              <a:t>Subtitle</a:t>
            </a:r>
          </a:p>
        </p:txBody>
      </p:sp>
    </p:spTree>
    <p:extLst>
      <p:ext uri="{BB962C8B-B14F-4D97-AF65-F5344CB8AC3E}">
        <p14:creationId xmlns:p14="http://schemas.microsoft.com/office/powerpoint/2010/main" val="20807089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Linen)">
    <p:bg>
      <p:bgPr>
        <a:solidFill>
          <a:schemeClr val="bg1"/>
        </a:solid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76E31114-59B1-4C36-B9E3-2FE0B4787BFF}"/>
              </a:ext>
            </a:extLst>
          </p:cNvPr>
          <p:cNvSpPr>
            <a:spLocks noGrp="1"/>
          </p:cNvSpPr>
          <p:nvPr>
            <p:ph type="body" sz="quarter" idx="10" hasCustomPrompt="1"/>
          </p:nvPr>
        </p:nvSpPr>
        <p:spPr>
          <a:xfrm>
            <a:off x="2070307" y="892100"/>
            <a:ext cx="8051386" cy="333470"/>
          </a:xfrm>
          <a:prstGeom prst="rect">
            <a:avLst/>
          </a:prstGeom>
        </p:spPr>
        <p:txBody>
          <a:bodyPr lIns="0" tIns="0" rIns="0" bIns="0" anchor="b" anchorCtr="0"/>
          <a:lstStyle>
            <a:lvl1pPr marL="0" indent="0" algn="ctr">
              <a:buNone/>
              <a:defRPr sz="1400" b="1" cap="all" baseline="0">
                <a:solidFill>
                  <a:schemeClr val="tx1"/>
                </a:solidFill>
                <a:latin typeface="Marselis Pro" panose="02000503030000020004" pitchFamily="2" charset="77"/>
                <a:cs typeface="Calibri" panose="020F0502020204030204" pitchFamily="34" charset="0"/>
              </a:defRPr>
            </a:lvl1pPr>
          </a:lstStyle>
          <a:p>
            <a:pPr lvl="0"/>
            <a:r>
              <a:rPr lang="en-US"/>
              <a:t>preheader</a:t>
            </a:r>
          </a:p>
        </p:txBody>
      </p:sp>
      <p:sp>
        <p:nvSpPr>
          <p:cNvPr id="9" name="Text Placeholder 6">
            <a:extLst>
              <a:ext uri="{FF2B5EF4-FFF2-40B4-BE49-F238E27FC236}">
                <a16:creationId xmlns:a16="http://schemas.microsoft.com/office/drawing/2014/main" id="{2A2FF86A-49CF-469E-A329-F0E42B387954}"/>
              </a:ext>
            </a:extLst>
          </p:cNvPr>
          <p:cNvSpPr>
            <a:spLocks noGrp="1"/>
          </p:cNvSpPr>
          <p:nvPr>
            <p:ph type="body" sz="quarter" idx="11" hasCustomPrompt="1"/>
          </p:nvPr>
        </p:nvSpPr>
        <p:spPr>
          <a:xfrm>
            <a:off x="1035154" y="1440703"/>
            <a:ext cx="10121693" cy="3976594"/>
          </a:xfrm>
          <a:prstGeom prst="rect">
            <a:avLst/>
          </a:prstGeom>
          <a:noFill/>
        </p:spPr>
        <p:txBody>
          <a:bodyPr lIns="91440" tIns="91440" rIns="91440" bIns="91440" anchor="ctr" anchorCtr="0">
            <a:normAutofit/>
          </a:bodyPr>
          <a:lstStyle>
            <a:lvl1pPr marL="0" indent="0" algn="ctr">
              <a:buNone/>
              <a:defRPr sz="6000" b="0" cap="none" baseline="0">
                <a:solidFill>
                  <a:schemeClr val="tx1"/>
                </a:solidFill>
                <a:latin typeface="Marselis Pro" panose="02000503030000020004" pitchFamily="2" charset="77"/>
                <a:cs typeface="Calibri" panose="020F0502020204030204" pitchFamily="34" charset="0"/>
              </a:defRPr>
            </a:lvl1pPr>
          </a:lstStyle>
          <a:p>
            <a:pPr lvl="0"/>
            <a:r>
              <a:rPr lang="en-US"/>
              <a:t>Inspirational words and</a:t>
            </a:r>
            <a:br>
              <a:rPr lang="en-US"/>
            </a:br>
            <a:r>
              <a:rPr lang="en-US"/>
              <a:t>a thoughtful message for</a:t>
            </a:r>
            <a:br>
              <a:rPr lang="en-US"/>
            </a:br>
            <a:r>
              <a:rPr lang="en-US"/>
              <a:t>our audience.</a:t>
            </a:r>
          </a:p>
        </p:txBody>
      </p:sp>
      <p:sp>
        <p:nvSpPr>
          <p:cNvPr id="10" name="Text Placeholder 6">
            <a:extLst>
              <a:ext uri="{FF2B5EF4-FFF2-40B4-BE49-F238E27FC236}">
                <a16:creationId xmlns:a16="http://schemas.microsoft.com/office/drawing/2014/main" id="{260B4702-0AA1-4D9A-97CE-4C6C4AD537E5}"/>
              </a:ext>
            </a:extLst>
          </p:cNvPr>
          <p:cNvSpPr>
            <a:spLocks noGrp="1"/>
          </p:cNvSpPr>
          <p:nvPr>
            <p:ph type="body" sz="quarter" idx="12" hasCustomPrompt="1"/>
          </p:nvPr>
        </p:nvSpPr>
        <p:spPr>
          <a:xfrm>
            <a:off x="2070307" y="5632430"/>
            <a:ext cx="8051386" cy="460452"/>
          </a:xfrm>
          <a:prstGeom prst="rect">
            <a:avLst/>
          </a:prstGeom>
        </p:spPr>
        <p:txBody>
          <a:bodyPr lIns="0" tIns="0" rIns="0" bIns="0" anchor="t" anchorCtr="0"/>
          <a:lstStyle>
            <a:lvl1pPr marL="0" indent="0" algn="ctr">
              <a:buNone/>
              <a:defRPr sz="24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Subtitle</a:t>
            </a:r>
          </a:p>
        </p:txBody>
      </p:sp>
    </p:spTree>
    <p:extLst>
      <p:ext uri="{BB962C8B-B14F-4D97-AF65-F5344CB8AC3E}">
        <p14:creationId xmlns:p14="http://schemas.microsoft.com/office/powerpoint/2010/main" val="32293474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ntent B">
    <p:spTree>
      <p:nvGrpSpPr>
        <p:cNvPr id="1" name=""/>
        <p:cNvGrpSpPr/>
        <p:nvPr/>
      </p:nvGrpSpPr>
      <p:grpSpPr>
        <a:xfrm>
          <a:off x="0" y="0"/>
          <a:ext cx="0" cy="0"/>
          <a:chOff x="0" y="0"/>
          <a:chExt cx="0" cy="0"/>
        </a:xfrm>
      </p:grpSpPr>
      <p:sp>
        <p:nvSpPr>
          <p:cNvPr id="19" name="Title 1"/>
          <p:cNvSpPr>
            <a:spLocks noGrp="1"/>
          </p:cNvSpPr>
          <p:nvPr>
            <p:ph type="ctrTitle"/>
          </p:nvPr>
        </p:nvSpPr>
        <p:spPr>
          <a:xfrm>
            <a:off x="-696687" y="348812"/>
            <a:ext cx="12192000" cy="781429"/>
          </a:xfrm>
          <a:prstGeom prst="parallelogram">
            <a:avLst>
              <a:gd name="adj" fmla="val 55090"/>
            </a:avLst>
          </a:prstGeom>
          <a:solidFill>
            <a:schemeClr val="tx1"/>
          </a:solidFill>
        </p:spPr>
        <p:txBody>
          <a:bodyPr lIns="274320" anchor="ctr" anchorCtr="0">
            <a:normAutofit/>
          </a:bodyPr>
          <a:lstStyle>
            <a:lvl1pPr algn="l">
              <a:defRPr sz="3200" b="1" i="0" cap="all"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en-US"/>
          </a:p>
        </p:txBody>
      </p:sp>
      <p:sp>
        <p:nvSpPr>
          <p:cNvPr id="6" name="Content Placeholder 3">
            <a:extLst>
              <a:ext uri="{FF2B5EF4-FFF2-40B4-BE49-F238E27FC236}">
                <a16:creationId xmlns:a16="http://schemas.microsoft.com/office/drawing/2014/main" id="{967F4046-61E5-48CF-9DF9-588D8B479633}"/>
              </a:ext>
            </a:extLst>
          </p:cNvPr>
          <p:cNvSpPr>
            <a:spLocks noGrp="1"/>
          </p:cNvSpPr>
          <p:nvPr>
            <p:ph sz="quarter" idx="11"/>
          </p:nvPr>
        </p:nvSpPr>
        <p:spPr>
          <a:xfrm>
            <a:off x="838200" y="1471612"/>
            <a:ext cx="10515600" cy="4257675"/>
          </a:xfrm>
          <a:prstGeom prst="rect">
            <a:avLst/>
          </a:prstGeom>
        </p:spPr>
        <p:txBody>
          <a:bodyPr/>
          <a:lstStyle>
            <a:lvl1pPr>
              <a:defRPr sz="2800">
                <a:solidFill>
                  <a:schemeClr val="tx2"/>
                </a:solidFill>
                <a:latin typeface="Calibri" panose="020F0502020204030204" pitchFamily="34" charset="0"/>
                <a:cs typeface="Calibri" panose="020F0502020204030204" pitchFamily="34" charset="0"/>
              </a:defRPr>
            </a:lvl1pPr>
            <a:lvl2pPr marL="514350" indent="-171450">
              <a:buFont typeface="Calibri" panose="020F0502020204030204" pitchFamily="34" charset="0"/>
              <a:buChar char="‒"/>
              <a:defRPr sz="2000">
                <a:solidFill>
                  <a:schemeClr val="tx2"/>
                </a:solidFill>
                <a:latin typeface="Calibri" panose="020F0502020204030204" pitchFamily="34" charset="0"/>
                <a:cs typeface="Calibri" panose="020F0502020204030204" pitchFamily="34" charset="0"/>
              </a:defRPr>
            </a:lvl2pPr>
            <a:lvl3pPr marL="857250" indent="-171450">
              <a:buFont typeface="Calibri" panose="020F0502020204030204" pitchFamily="34" charset="0"/>
              <a:buChar char="‒"/>
              <a:defRPr sz="2000">
                <a:solidFill>
                  <a:schemeClr val="tx2"/>
                </a:solidFill>
                <a:latin typeface="Calibri" panose="020F0502020204030204" pitchFamily="34" charset="0"/>
                <a:cs typeface="Calibri" panose="020F0502020204030204" pitchFamily="34" charset="0"/>
              </a:defRPr>
            </a:lvl3pPr>
            <a:lvl4pPr marL="1200150" indent="-171450">
              <a:buFont typeface="Calibri" panose="020F0502020204030204" pitchFamily="34" charset="0"/>
              <a:buChar char="‒"/>
              <a:defRPr sz="2000">
                <a:solidFill>
                  <a:schemeClr val="tx2"/>
                </a:solidFill>
                <a:latin typeface="Calibri" panose="020F0502020204030204" pitchFamily="34" charset="0"/>
                <a:cs typeface="Calibri" panose="020F0502020204030204" pitchFamily="34" charset="0"/>
              </a:defRPr>
            </a:lvl4pPr>
            <a:lvl5pPr marL="1543050" indent="-171450">
              <a:buFont typeface="Calibri" panose="020F0502020204030204" pitchFamily="34" charset="0"/>
              <a:buChar char="‒"/>
              <a:defRPr sz="2000">
                <a:solidFill>
                  <a:schemeClr val="tx2"/>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051120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Desktop (Half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28">
            <a:extLst>
              <a:ext uri="{FF2B5EF4-FFF2-40B4-BE49-F238E27FC236}">
                <a16:creationId xmlns:a16="http://schemas.microsoft.com/office/drawing/2014/main" id="{EEE766E4-609B-4CD7-B621-4F70774FE3CD}"/>
              </a:ext>
            </a:extLst>
          </p:cNvPr>
          <p:cNvSpPr>
            <a:spLocks noGrp="1"/>
          </p:cNvSpPr>
          <p:nvPr>
            <p:ph type="body" sz="quarter" idx="28" hasCustomPrompt="1"/>
          </p:nvPr>
        </p:nvSpPr>
        <p:spPr>
          <a:xfrm>
            <a:off x="6219228" y="3469778"/>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19" name="Text Placeholder 28">
            <a:extLst>
              <a:ext uri="{FF2B5EF4-FFF2-40B4-BE49-F238E27FC236}">
                <a16:creationId xmlns:a16="http://schemas.microsoft.com/office/drawing/2014/main" id="{F7147D22-7BFF-4067-918E-105FFAE70E32}"/>
              </a:ext>
            </a:extLst>
          </p:cNvPr>
          <p:cNvSpPr>
            <a:spLocks noGrp="1"/>
          </p:cNvSpPr>
          <p:nvPr>
            <p:ph type="body" sz="quarter" idx="41" hasCustomPrompt="1"/>
          </p:nvPr>
        </p:nvSpPr>
        <p:spPr>
          <a:xfrm>
            <a:off x="6219228" y="4631640"/>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7224241" y="5000649"/>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7221278" y="4535910"/>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7214909" y="3831270"/>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7211946" y="3366531"/>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6403286" y="3648390"/>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a:t>Click to</a:t>
            </a:r>
            <a:br>
              <a:rPr lang="en-US"/>
            </a:br>
            <a:r>
              <a:rPr lang="en-US"/>
              <a:t>insert icon</a:t>
            </a:r>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6403286" y="4817769"/>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a:t>Click to</a:t>
            </a:r>
            <a:br>
              <a:rPr lang="en-US"/>
            </a:br>
            <a:r>
              <a:rPr lang="en-US"/>
              <a:t>insert icon</a:t>
            </a:r>
          </a:p>
        </p:txBody>
      </p:sp>
      <p:sp>
        <p:nvSpPr>
          <p:cNvPr id="26" name="Text Placeholder 6">
            <a:extLst>
              <a:ext uri="{FF2B5EF4-FFF2-40B4-BE49-F238E27FC236}">
                <a16:creationId xmlns:a16="http://schemas.microsoft.com/office/drawing/2014/main" id="{C2C4DA63-5E5F-44EF-A9B5-2CE1FF1C353A}"/>
              </a:ext>
            </a:extLst>
          </p:cNvPr>
          <p:cNvSpPr>
            <a:spLocks noGrp="1"/>
          </p:cNvSpPr>
          <p:nvPr>
            <p:ph type="body" sz="quarter" idx="39" hasCustomPrompt="1"/>
          </p:nvPr>
        </p:nvSpPr>
        <p:spPr>
          <a:xfrm>
            <a:off x="6221584" y="1853984"/>
            <a:ext cx="4130021" cy="460452"/>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sp>
        <p:nvSpPr>
          <p:cNvPr id="27" name="Text Placeholder 6">
            <a:extLst>
              <a:ext uri="{FF2B5EF4-FFF2-40B4-BE49-F238E27FC236}">
                <a16:creationId xmlns:a16="http://schemas.microsoft.com/office/drawing/2014/main" id="{C7B95568-7671-4D56-9D46-BF30C128E5DC}"/>
              </a:ext>
            </a:extLst>
          </p:cNvPr>
          <p:cNvSpPr>
            <a:spLocks noGrp="1"/>
          </p:cNvSpPr>
          <p:nvPr>
            <p:ph type="body" sz="quarter" idx="40" hasCustomPrompt="1"/>
          </p:nvPr>
        </p:nvSpPr>
        <p:spPr>
          <a:xfrm>
            <a:off x="6221584" y="2497315"/>
            <a:ext cx="4130021"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Marselis Pro Light" panose="020B0604020202020204" pitchFamily="34" charset="0"/>
              <a:buNone/>
              <a:tabLst/>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pic>
        <p:nvPicPr>
          <p:cNvPr id="15" name="Picture 14">
            <a:extLst>
              <a:ext uri="{FF2B5EF4-FFF2-40B4-BE49-F238E27FC236}">
                <a16:creationId xmlns:a16="http://schemas.microsoft.com/office/drawing/2014/main" id="{F1FECEDA-C83B-4B16-8F4F-10227B6B6E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7931" y="437052"/>
            <a:ext cx="5540400" cy="5540400"/>
          </a:xfrm>
          <a:prstGeom prst="rect">
            <a:avLst/>
          </a:prstGeom>
          <a:effectLst>
            <a:outerShdw blurRad="328460" dist="127000" dir="5400000" algn="t" rotWithShape="0">
              <a:prstClr val="black">
                <a:alpha val="20000"/>
              </a:prstClr>
            </a:outerShdw>
          </a:effectLst>
        </p:spPr>
      </p:pic>
      <p:sp>
        <p:nvSpPr>
          <p:cNvPr id="17" name="Picture Placeholder 4">
            <a:extLst>
              <a:ext uri="{FF2B5EF4-FFF2-40B4-BE49-F238E27FC236}">
                <a16:creationId xmlns:a16="http://schemas.microsoft.com/office/drawing/2014/main" id="{B6622A85-7BFB-401E-9990-0CEFA04F7421}"/>
              </a:ext>
            </a:extLst>
          </p:cNvPr>
          <p:cNvSpPr>
            <a:spLocks noGrp="1"/>
          </p:cNvSpPr>
          <p:nvPr>
            <p:ph type="pic" sz="quarter" idx="12" hasCustomPrompt="1"/>
          </p:nvPr>
        </p:nvSpPr>
        <p:spPr>
          <a:xfrm>
            <a:off x="1395860" y="2048675"/>
            <a:ext cx="3429587" cy="2185396"/>
          </a:xfrm>
          <a:prstGeom prst="rect">
            <a:avLst/>
          </a:prstGeom>
        </p:spPr>
        <p:txBody>
          <a:bodyPr anchor="ctr" anchorCtr="0"/>
          <a:lstStyle>
            <a:lvl1pPr marL="0" indent="0" algn="ctr">
              <a:buNone/>
              <a:defRPr sz="1400" b="0" i="0">
                <a:solidFill>
                  <a:schemeClr val="accent4"/>
                </a:solidFill>
                <a:latin typeface="Marselis Pro Light" panose="02000503030000020004" pitchFamily="2" charset="77"/>
                <a:cs typeface="Marselis Pro Light" panose="020A0503060602030A03" pitchFamily="18" charset="0"/>
              </a:defRPr>
            </a:lvl1pPr>
          </a:lstStyle>
          <a:p>
            <a:r>
              <a:rPr lang="en-US"/>
              <a:t>Click to insert a desktop screenshot</a:t>
            </a:r>
          </a:p>
        </p:txBody>
      </p:sp>
      <p:pic>
        <p:nvPicPr>
          <p:cNvPr id="2" name="Picture 1">
            <a:extLst>
              <a:ext uri="{FF2B5EF4-FFF2-40B4-BE49-F238E27FC236}">
                <a16:creationId xmlns:a16="http://schemas.microsoft.com/office/drawing/2014/main" id="{BAA845E2-3632-5B3C-4EDA-620080DF3F8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Tree>
    <p:extLst>
      <p:ext uri="{BB962C8B-B14F-4D97-AF65-F5344CB8AC3E}">
        <p14:creationId xmlns:p14="http://schemas.microsoft.com/office/powerpoint/2010/main" val="30518161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6" name="Picture 5">
            <a:extLst>
              <a:ext uri="{FF2B5EF4-FFF2-40B4-BE49-F238E27FC236}">
                <a16:creationId xmlns:a16="http://schemas.microsoft.com/office/drawing/2014/main" id="{59D9BC85-CB78-0BD9-2123-8BDA68553E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7" name="Content Placeholder 9">
            <a:extLst>
              <a:ext uri="{FF2B5EF4-FFF2-40B4-BE49-F238E27FC236}">
                <a16:creationId xmlns:a16="http://schemas.microsoft.com/office/drawing/2014/main" id="{10AF014D-4BA9-1787-4118-FD5552E96471}"/>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9" name="Slide Number Placeholder 2">
            <a:extLst>
              <a:ext uri="{FF2B5EF4-FFF2-40B4-BE49-F238E27FC236}">
                <a16:creationId xmlns:a16="http://schemas.microsoft.com/office/drawing/2014/main" id="{5548C663-5557-639C-29C3-FE4E96A38187}"/>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11339002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Content (1 Col)">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sp>
        <p:nvSpPr>
          <p:cNvPr id="5" name="Content Placeholder 2">
            <a:extLst>
              <a:ext uri="{FF2B5EF4-FFF2-40B4-BE49-F238E27FC236}">
                <a16:creationId xmlns:a16="http://schemas.microsoft.com/office/drawing/2014/main" id="{9F6C0463-3477-4E12-858C-655E13B2800C}"/>
              </a:ext>
            </a:extLst>
          </p:cNvPr>
          <p:cNvSpPr>
            <a:spLocks noGrp="1"/>
          </p:cNvSpPr>
          <p:nvPr>
            <p:ph sz="quarter" idx="12"/>
          </p:nvPr>
        </p:nvSpPr>
        <p:spPr>
          <a:xfrm>
            <a:off x="609599" y="1638301"/>
            <a:ext cx="10929938" cy="4324474"/>
          </a:xfrm>
          <a:prstGeom prst="rect">
            <a:avLst/>
          </a:prstGeom>
        </p:spPr>
        <p:txBody>
          <a:bodyPr>
            <a:normAutofit/>
          </a:bodyPr>
          <a:lstStyle>
            <a:lvl1pPr marL="342900" indent="-342900">
              <a:lnSpc>
                <a:spcPct val="100000"/>
              </a:lnSpc>
              <a:spcBef>
                <a:spcPts val="0"/>
              </a:spcBef>
              <a:buClr>
                <a:schemeClr val="accent1"/>
              </a:buClr>
              <a:buFont typeface="Arial" panose="020B0604020202020204" pitchFamily="34" charset="0"/>
              <a:buChar char="•"/>
              <a:defRPr sz="2400" b="0" i="0">
                <a:solidFill>
                  <a:srgbClr val="FFFFFF"/>
                </a:solidFill>
                <a:latin typeface="Marselis Pro Light" panose="02000503030000020004" pitchFamily="2" charset="77"/>
                <a:cs typeface="Cordale" panose="020A0503060602030A03" pitchFamily="18" charset="0"/>
              </a:defRPr>
            </a:lvl1pPr>
            <a:lvl2pPr marL="800100" indent="-342900">
              <a:lnSpc>
                <a:spcPct val="100000"/>
              </a:lnSpc>
              <a:buClr>
                <a:schemeClr val="accent1"/>
              </a:buClr>
              <a:buFont typeface="Arial" panose="020B0604020202020204" pitchFamily="34" charset="0"/>
              <a:buChar char="•"/>
              <a:defRPr sz="2000" b="0" i="0">
                <a:solidFill>
                  <a:srgbClr val="FFFFFF"/>
                </a:solidFill>
                <a:latin typeface="Marselis Pro Light" panose="02000503030000020004" pitchFamily="2" charset="77"/>
                <a:cs typeface="Cordale" panose="020A0503060602030A03" pitchFamily="18" charset="0"/>
              </a:defRPr>
            </a:lvl2pPr>
            <a:lvl3pPr marL="1200150" indent="-285750">
              <a:lnSpc>
                <a:spcPct val="100000"/>
              </a:lnSpc>
              <a:buClr>
                <a:schemeClr val="accent1"/>
              </a:buClr>
              <a:buFont typeface="Arial" panose="020B0604020202020204" pitchFamily="34" charset="0"/>
              <a:buChar char="•"/>
              <a:defRPr sz="1600" b="0" i="0">
                <a:solidFill>
                  <a:srgbClr val="FFFFFF"/>
                </a:solidFill>
                <a:latin typeface="Marselis Pro Light" panose="02000503030000020004" pitchFamily="2" charset="77"/>
                <a:cs typeface="Cordale" panose="020A0503060602030A03" pitchFamily="18" charset="0"/>
              </a:defRPr>
            </a:lvl3pPr>
            <a:lvl4pPr marL="1600200" indent="-228600">
              <a:buClr>
                <a:schemeClr val="accent1"/>
              </a:buClr>
              <a:buFont typeface="System Font Regular"/>
              <a:buChar char="—"/>
              <a:defRPr sz="1200" b="0" i="0">
                <a:solidFill>
                  <a:srgbClr val="FFFFFF"/>
                </a:solidFill>
                <a:latin typeface="Marselis Pro Light" panose="02000503030000020004" pitchFamily="2" charset="77"/>
                <a:cs typeface="Cordale" panose="020A0503060602030A03" pitchFamily="18" charset="0"/>
              </a:defRPr>
            </a:lvl4pPr>
            <a:lvl5pPr marL="2057400" indent="-228600">
              <a:buFont typeface="Wingdings" panose="05000000000000000000" pitchFamily="2" charset="2"/>
              <a:buChar cha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a:extLst>
              <a:ext uri="{FF2B5EF4-FFF2-40B4-BE49-F238E27FC236}">
                <a16:creationId xmlns:a16="http://schemas.microsoft.com/office/drawing/2014/main" id="{59D9BC85-CB78-0BD9-2123-8BDA68553E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5" name="Content Placeholder 9">
            <a:extLst>
              <a:ext uri="{FF2B5EF4-FFF2-40B4-BE49-F238E27FC236}">
                <a16:creationId xmlns:a16="http://schemas.microsoft.com/office/drawing/2014/main" id="{1473B8B9-8228-06C0-574D-3467C0D5E59E}"/>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6" name="Slide Number Placeholder 2">
            <a:extLst>
              <a:ext uri="{FF2B5EF4-FFF2-40B4-BE49-F238E27FC236}">
                <a16:creationId xmlns:a16="http://schemas.microsoft.com/office/drawing/2014/main" id="{C8559E2C-E82C-E8B4-97C3-82FD22A8B7D0}"/>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41431441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cons + Content (3 Col)">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342900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1</a:t>
            </a:r>
          </a:p>
        </p:txBody>
      </p:sp>
      <p:sp>
        <p:nvSpPr>
          <p:cNvPr id="12" name="Text Placeholder 6">
            <a:extLst>
              <a:ext uri="{FF2B5EF4-FFF2-40B4-BE49-F238E27FC236}">
                <a16:creationId xmlns:a16="http://schemas.microsoft.com/office/drawing/2014/main" id="{5F267D1D-5685-4E51-B7DC-7C37162FD10A}"/>
              </a:ext>
            </a:extLst>
          </p:cNvPr>
          <p:cNvSpPr>
            <a:spLocks noGrp="1"/>
          </p:cNvSpPr>
          <p:nvPr>
            <p:ph type="body" sz="quarter" idx="16" hasCustomPrompt="1"/>
          </p:nvPr>
        </p:nvSpPr>
        <p:spPr>
          <a:xfrm>
            <a:off x="4495800" y="342900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2</a:t>
            </a:r>
          </a:p>
        </p:txBody>
      </p:sp>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8382003" y="342900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3</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09599" y="3941467"/>
            <a:ext cx="32004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 </a:t>
            </a:r>
            <a:r>
              <a:rPr lang="en-US" err="1"/>
              <a:t>venenatis</a:t>
            </a:r>
            <a:r>
              <a:rPr lang="en-US"/>
              <a:t> </a:t>
            </a:r>
            <a:r>
              <a:rPr lang="en-US" err="1"/>
              <a:t>aliquet</a:t>
            </a:r>
            <a:r>
              <a:rPr lang="en-US"/>
              <a:t> fermentum.</a:t>
            </a:r>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4495800" y="3941467"/>
            <a:ext cx="32004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 </a:t>
            </a:r>
            <a:r>
              <a:rPr lang="en-US" err="1"/>
              <a:t>venenatis</a:t>
            </a:r>
            <a:r>
              <a:rPr lang="en-US"/>
              <a:t> </a:t>
            </a:r>
            <a:r>
              <a:rPr lang="en-US" err="1"/>
              <a:t>aliquet</a:t>
            </a:r>
            <a:r>
              <a:rPr lang="en-US"/>
              <a:t> fermentum.</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382003" y="3941467"/>
            <a:ext cx="32004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 </a:t>
            </a:r>
            <a:r>
              <a:rPr lang="en-US" err="1"/>
              <a:t>venenatis</a:t>
            </a:r>
            <a:r>
              <a:rPr lang="en-US"/>
              <a:t> </a:t>
            </a:r>
            <a:r>
              <a:rPr lang="en-US" err="1"/>
              <a:t>aliquet</a:t>
            </a:r>
            <a:r>
              <a:rPr lang="en-US"/>
              <a:t> fermentum.</a:t>
            </a:r>
          </a:p>
        </p:txBody>
      </p:sp>
      <p:sp>
        <p:nvSpPr>
          <p:cNvPr id="19" name="Picture Placeholder 9">
            <a:extLst>
              <a:ext uri="{FF2B5EF4-FFF2-40B4-BE49-F238E27FC236}">
                <a16:creationId xmlns:a16="http://schemas.microsoft.com/office/drawing/2014/main" id="{CB877284-9002-492E-A3C6-9ACC4AFC8B73}"/>
              </a:ext>
            </a:extLst>
          </p:cNvPr>
          <p:cNvSpPr>
            <a:spLocks noGrp="1"/>
          </p:cNvSpPr>
          <p:nvPr>
            <p:ph type="pic" sz="quarter" idx="14" hasCustomPrompt="1"/>
          </p:nvPr>
        </p:nvSpPr>
        <p:spPr>
          <a:xfrm>
            <a:off x="609599" y="1851495"/>
            <a:ext cx="1097280" cy="1097280"/>
          </a:xfrm>
          <a:prstGeom prst="rect">
            <a:avLst/>
          </a:prstGeom>
        </p:spPr>
        <p:txBody>
          <a:bodyPr anchor="t" anchorCtr="0"/>
          <a:lstStyle>
            <a:lvl1pPr marL="0" indent="0" algn="ctr">
              <a:buNone/>
              <a:defRPr sz="14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0" name="Picture Placeholder 9">
            <a:extLst>
              <a:ext uri="{FF2B5EF4-FFF2-40B4-BE49-F238E27FC236}">
                <a16:creationId xmlns:a16="http://schemas.microsoft.com/office/drawing/2014/main" id="{CB4761F7-19D9-4D0E-8695-B20D759C2DBD}"/>
              </a:ext>
            </a:extLst>
          </p:cNvPr>
          <p:cNvSpPr>
            <a:spLocks noGrp="1"/>
          </p:cNvSpPr>
          <p:nvPr>
            <p:ph type="pic" sz="quarter" idx="18" hasCustomPrompt="1"/>
          </p:nvPr>
        </p:nvSpPr>
        <p:spPr>
          <a:xfrm>
            <a:off x="4495800" y="1851495"/>
            <a:ext cx="1097280" cy="1097280"/>
          </a:xfrm>
          <a:prstGeom prst="rect">
            <a:avLst/>
          </a:prstGeom>
        </p:spPr>
        <p:txBody>
          <a:bodyPr anchor="t" anchorCtr="0"/>
          <a:lstStyle>
            <a:lvl1pPr marL="0" indent="0" algn="ctr">
              <a:buNone/>
              <a:defRPr sz="14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1" name="Picture Placeholder 9">
            <a:extLst>
              <a:ext uri="{FF2B5EF4-FFF2-40B4-BE49-F238E27FC236}">
                <a16:creationId xmlns:a16="http://schemas.microsoft.com/office/drawing/2014/main" id="{22D590E7-428A-4514-B26C-149B2C0FB91E}"/>
              </a:ext>
            </a:extLst>
          </p:cNvPr>
          <p:cNvSpPr>
            <a:spLocks noGrp="1"/>
          </p:cNvSpPr>
          <p:nvPr>
            <p:ph type="pic" sz="quarter" idx="19" hasCustomPrompt="1"/>
          </p:nvPr>
        </p:nvSpPr>
        <p:spPr>
          <a:xfrm>
            <a:off x="8382001" y="1851495"/>
            <a:ext cx="1097280" cy="1097280"/>
          </a:xfrm>
          <a:prstGeom prst="rect">
            <a:avLst/>
          </a:prstGeom>
        </p:spPr>
        <p:txBody>
          <a:bodyPr anchor="t" anchorCtr="0"/>
          <a:lstStyle>
            <a:lvl1pPr marL="0" indent="0" algn="ctr">
              <a:buNone/>
              <a:defRPr sz="14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 name="Text Placeholder 6">
            <a:extLst>
              <a:ext uri="{FF2B5EF4-FFF2-40B4-BE49-F238E27FC236}">
                <a16:creationId xmlns:a16="http://schemas.microsoft.com/office/drawing/2014/main" id="{85C1CE6B-9EC8-905B-4A5C-361B3CC9C06A}"/>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6" name="Picture 5">
            <a:extLst>
              <a:ext uri="{FF2B5EF4-FFF2-40B4-BE49-F238E27FC236}">
                <a16:creationId xmlns:a16="http://schemas.microsoft.com/office/drawing/2014/main" id="{6C1995FB-6090-2FF1-6AA5-D4A836636F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4" name="Content Placeholder 9">
            <a:extLst>
              <a:ext uri="{FF2B5EF4-FFF2-40B4-BE49-F238E27FC236}">
                <a16:creationId xmlns:a16="http://schemas.microsoft.com/office/drawing/2014/main" id="{540B109A-86C8-ECA7-5B62-795C2D54EAF8}"/>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5" name="Slide Number Placeholder 2">
            <a:extLst>
              <a:ext uri="{FF2B5EF4-FFF2-40B4-BE49-F238E27FC236}">
                <a16:creationId xmlns:a16="http://schemas.microsoft.com/office/drawing/2014/main" id="{28F871D0-EEC2-B0AD-A72D-E9764F0FEE7C}"/>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34357420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cons + Callout">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6612392B-63C0-2BCC-995E-6E092E38D317}"/>
              </a:ext>
            </a:extLst>
          </p:cNvPr>
          <p:cNvSpPr/>
          <p:nvPr userDrawn="1"/>
        </p:nvSpPr>
        <p:spPr>
          <a:xfrm>
            <a:off x="609597" y="1360721"/>
            <a:ext cx="7086604" cy="1310309"/>
          </a:xfrm>
          <a:prstGeom prst="roundRect">
            <a:avLst>
              <a:gd name="adj" fmla="val 14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a:ln>
                <a:noFill/>
              </a:ln>
              <a:solidFill>
                <a:srgbClr val="BACBFF"/>
              </a:solidFill>
              <a:effectLst/>
              <a:uLnTx/>
              <a:uFillTx/>
              <a:latin typeface="Calibri" panose="020F0502020204030204"/>
            </a:endParaRP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403369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1</a:t>
            </a:r>
          </a:p>
        </p:txBody>
      </p:sp>
      <p:sp>
        <p:nvSpPr>
          <p:cNvPr id="12" name="Text Placeholder 6">
            <a:extLst>
              <a:ext uri="{FF2B5EF4-FFF2-40B4-BE49-F238E27FC236}">
                <a16:creationId xmlns:a16="http://schemas.microsoft.com/office/drawing/2014/main" id="{5F267D1D-5685-4E51-B7DC-7C37162FD10A}"/>
              </a:ext>
            </a:extLst>
          </p:cNvPr>
          <p:cNvSpPr>
            <a:spLocks noGrp="1"/>
          </p:cNvSpPr>
          <p:nvPr>
            <p:ph type="body" sz="quarter" idx="16" hasCustomPrompt="1"/>
          </p:nvPr>
        </p:nvSpPr>
        <p:spPr>
          <a:xfrm>
            <a:off x="4495801" y="403369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2</a:t>
            </a:r>
          </a:p>
        </p:txBody>
      </p:sp>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8382003" y="403369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3</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09599" y="4546157"/>
            <a:ext cx="3200400" cy="794535"/>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4495801" y="4546157"/>
            <a:ext cx="3200400" cy="794535"/>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382003" y="4546157"/>
            <a:ext cx="3200400" cy="794535"/>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20" name="Text Placeholder 6">
            <a:extLst>
              <a:ext uri="{FF2B5EF4-FFF2-40B4-BE49-F238E27FC236}">
                <a16:creationId xmlns:a16="http://schemas.microsoft.com/office/drawing/2014/main" id="{221DCCFF-023B-4D62-916E-3C29DE5ECD43}"/>
              </a:ext>
            </a:extLst>
          </p:cNvPr>
          <p:cNvSpPr>
            <a:spLocks noGrp="1"/>
          </p:cNvSpPr>
          <p:nvPr>
            <p:ph type="body" sz="quarter" idx="23" hasCustomPrompt="1"/>
          </p:nvPr>
        </p:nvSpPr>
        <p:spPr>
          <a:xfrm>
            <a:off x="903779" y="1687261"/>
            <a:ext cx="6498239" cy="735496"/>
          </a:xfrm>
          <a:prstGeom prst="rect">
            <a:avLst/>
          </a:prstGeom>
        </p:spPr>
        <p:txBody>
          <a:bodyPr lIns="0" tIns="0" rIns="0" bIns="0" anchor="t" anchorCtr="0"/>
          <a:lstStyle>
            <a:lvl1pPr marL="0" indent="0" algn="l">
              <a:lnSpc>
                <a:spcPct val="100000"/>
              </a:lnSpc>
              <a:spcBef>
                <a:spcPts val="0"/>
              </a:spcBef>
              <a:buNone/>
              <a:defRPr sz="1400" b="0" i="0" cap="none" baseline="0">
                <a:solidFill>
                  <a:schemeClr val="tx1"/>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 </a:t>
            </a:r>
            <a:r>
              <a:rPr lang="en-US" err="1"/>
              <a:t>venenatis</a:t>
            </a:r>
            <a:r>
              <a:rPr lang="en-US"/>
              <a:t>.</a:t>
            </a:r>
          </a:p>
        </p:txBody>
      </p:sp>
      <p:sp>
        <p:nvSpPr>
          <p:cNvPr id="2" name="Text Placeholder 6">
            <a:extLst>
              <a:ext uri="{FF2B5EF4-FFF2-40B4-BE49-F238E27FC236}">
                <a16:creationId xmlns:a16="http://schemas.microsoft.com/office/drawing/2014/main" id="{1AFEE2FC-4FB9-79BC-E9CF-41A31A0D0E2C}"/>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6" name="Picture 5">
            <a:extLst>
              <a:ext uri="{FF2B5EF4-FFF2-40B4-BE49-F238E27FC236}">
                <a16:creationId xmlns:a16="http://schemas.microsoft.com/office/drawing/2014/main" id="{7E2F7C81-12F9-5863-F723-A10FC63ACE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9" name="Picture Placeholder 9">
            <a:extLst>
              <a:ext uri="{FF2B5EF4-FFF2-40B4-BE49-F238E27FC236}">
                <a16:creationId xmlns:a16="http://schemas.microsoft.com/office/drawing/2014/main" id="{49F7BD07-7846-B570-A92A-E57D310F3074}"/>
              </a:ext>
            </a:extLst>
          </p:cNvPr>
          <p:cNvSpPr>
            <a:spLocks noGrp="1"/>
          </p:cNvSpPr>
          <p:nvPr>
            <p:ph type="pic" sz="quarter" idx="14" hasCustomPrompt="1"/>
          </p:nvPr>
        </p:nvSpPr>
        <p:spPr>
          <a:xfrm>
            <a:off x="609597" y="3018313"/>
            <a:ext cx="723441" cy="723441"/>
          </a:xfrm>
          <a:prstGeom prst="rect">
            <a:avLst/>
          </a:prstGeom>
        </p:spPr>
        <p:txBody>
          <a:bodyPr anchor="t" anchorCtr="0"/>
          <a:lstStyle>
            <a:lvl1pPr marL="0" indent="0" algn="ctr">
              <a:buNone/>
              <a:defRPr sz="12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1" name="Picture Placeholder 9">
            <a:extLst>
              <a:ext uri="{FF2B5EF4-FFF2-40B4-BE49-F238E27FC236}">
                <a16:creationId xmlns:a16="http://schemas.microsoft.com/office/drawing/2014/main" id="{EEC5A3A7-1285-EB41-BEB0-C4358CF8D905}"/>
              </a:ext>
            </a:extLst>
          </p:cNvPr>
          <p:cNvSpPr>
            <a:spLocks noGrp="1"/>
          </p:cNvSpPr>
          <p:nvPr>
            <p:ph type="pic" sz="quarter" idx="18" hasCustomPrompt="1"/>
          </p:nvPr>
        </p:nvSpPr>
        <p:spPr>
          <a:xfrm>
            <a:off x="4495798" y="3018313"/>
            <a:ext cx="723441" cy="723441"/>
          </a:xfrm>
          <a:prstGeom prst="rect">
            <a:avLst/>
          </a:prstGeom>
        </p:spPr>
        <p:txBody>
          <a:bodyPr anchor="t" anchorCtr="0"/>
          <a:lstStyle>
            <a:lvl1pPr marL="0" indent="0" algn="ctr">
              <a:buNone/>
              <a:defRPr sz="12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2" name="Picture Placeholder 9">
            <a:extLst>
              <a:ext uri="{FF2B5EF4-FFF2-40B4-BE49-F238E27FC236}">
                <a16:creationId xmlns:a16="http://schemas.microsoft.com/office/drawing/2014/main" id="{78DF3EBC-FC12-9EFE-EC58-701268FA9EB4}"/>
              </a:ext>
            </a:extLst>
          </p:cNvPr>
          <p:cNvSpPr>
            <a:spLocks noGrp="1"/>
          </p:cNvSpPr>
          <p:nvPr>
            <p:ph type="pic" sz="quarter" idx="19" hasCustomPrompt="1"/>
          </p:nvPr>
        </p:nvSpPr>
        <p:spPr>
          <a:xfrm>
            <a:off x="8382001" y="3018313"/>
            <a:ext cx="723441" cy="723441"/>
          </a:xfrm>
          <a:prstGeom prst="rect">
            <a:avLst/>
          </a:prstGeom>
        </p:spPr>
        <p:txBody>
          <a:bodyPr anchor="t" anchorCtr="0"/>
          <a:lstStyle>
            <a:lvl1pPr marL="0" indent="0" algn="ctr">
              <a:buNone/>
              <a:defRPr sz="12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6" name="Content Placeholder 9">
            <a:extLst>
              <a:ext uri="{FF2B5EF4-FFF2-40B4-BE49-F238E27FC236}">
                <a16:creationId xmlns:a16="http://schemas.microsoft.com/office/drawing/2014/main" id="{FCD5C831-2D5B-3FD0-978E-0AF01F599A59}"/>
              </a:ext>
            </a:extLst>
          </p:cNvPr>
          <p:cNvSpPr>
            <a:spLocks noGrp="1"/>
          </p:cNvSpPr>
          <p:nvPr>
            <p:ph sz="quarter" idx="24"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27" name="Slide Number Placeholder 2">
            <a:extLst>
              <a:ext uri="{FF2B5EF4-FFF2-40B4-BE49-F238E27FC236}">
                <a16:creationId xmlns:a16="http://schemas.microsoft.com/office/drawing/2014/main" id="{B0C00B0C-976A-8CFB-E997-64415BADCBF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25740011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cons + Content (4 Col)">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2D7A362-EC12-430E-A2F0-23F3DE5BA0A2}"/>
              </a:ext>
            </a:extLst>
          </p:cNvPr>
          <p:cNvSpPr>
            <a:spLocks noGrp="1"/>
          </p:cNvSpPr>
          <p:nvPr>
            <p:ph type="pic" sz="quarter" idx="14" hasCustomPrompt="1"/>
          </p:nvPr>
        </p:nvSpPr>
        <p:spPr>
          <a:xfrm>
            <a:off x="609599" y="2005545"/>
            <a:ext cx="1188720" cy="1188720"/>
          </a:xfrm>
          <a:prstGeom prst="rect">
            <a:avLst/>
          </a:prstGeom>
        </p:spPr>
        <p:txBody>
          <a:bodyPr anchor="t" anchorCtr="0"/>
          <a:lstStyle>
            <a:lvl1pPr marL="0" indent="0" algn="ctr">
              <a:buNone/>
              <a:defRPr sz="14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3583050"/>
            <a:ext cx="22860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1</a:t>
            </a:r>
          </a:p>
        </p:txBody>
      </p:sp>
      <p:sp>
        <p:nvSpPr>
          <p:cNvPr id="12" name="Text Placeholder 6">
            <a:extLst>
              <a:ext uri="{FF2B5EF4-FFF2-40B4-BE49-F238E27FC236}">
                <a16:creationId xmlns:a16="http://schemas.microsoft.com/office/drawing/2014/main" id="{5F267D1D-5685-4E51-B7DC-7C37162FD10A}"/>
              </a:ext>
            </a:extLst>
          </p:cNvPr>
          <p:cNvSpPr>
            <a:spLocks noGrp="1"/>
          </p:cNvSpPr>
          <p:nvPr>
            <p:ph type="body" sz="quarter" idx="16" hasCustomPrompt="1"/>
          </p:nvPr>
        </p:nvSpPr>
        <p:spPr>
          <a:xfrm>
            <a:off x="3417321" y="3583050"/>
            <a:ext cx="22860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2</a:t>
            </a:r>
          </a:p>
        </p:txBody>
      </p:sp>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6225043" y="3583050"/>
            <a:ext cx="22860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3</a:t>
            </a:r>
          </a:p>
        </p:txBody>
      </p:sp>
      <p:sp>
        <p:nvSpPr>
          <p:cNvPr id="14" name="Picture Placeholder 9">
            <a:extLst>
              <a:ext uri="{FF2B5EF4-FFF2-40B4-BE49-F238E27FC236}">
                <a16:creationId xmlns:a16="http://schemas.microsoft.com/office/drawing/2014/main" id="{ACC081F5-F757-4FE8-84C2-498C9EED9589}"/>
              </a:ext>
            </a:extLst>
          </p:cNvPr>
          <p:cNvSpPr>
            <a:spLocks noGrp="1"/>
          </p:cNvSpPr>
          <p:nvPr>
            <p:ph type="pic" sz="quarter" idx="18" hasCustomPrompt="1"/>
          </p:nvPr>
        </p:nvSpPr>
        <p:spPr>
          <a:xfrm>
            <a:off x="3417321" y="2005545"/>
            <a:ext cx="1188720" cy="1188720"/>
          </a:xfrm>
          <a:prstGeom prst="rect">
            <a:avLst/>
          </a:prstGeom>
        </p:spPr>
        <p:txBody>
          <a:bodyPr anchor="t" anchorCtr="0"/>
          <a:lstStyle>
            <a:lvl1pPr marL="0" indent="0" algn="ctr">
              <a:buNone/>
              <a:defRPr sz="14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15" name="Picture Placeholder 9">
            <a:extLst>
              <a:ext uri="{FF2B5EF4-FFF2-40B4-BE49-F238E27FC236}">
                <a16:creationId xmlns:a16="http://schemas.microsoft.com/office/drawing/2014/main" id="{89907481-C028-4D5B-AB76-27517A46DDC0}"/>
              </a:ext>
            </a:extLst>
          </p:cNvPr>
          <p:cNvSpPr>
            <a:spLocks noGrp="1"/>
          </p:cNvSpPr>
          <p:nvPr>
            <p:ph type="pic" sz="quarter" idx="19" hasCustomPrompt="1"/>
          </p:nvPr>
        </p:nvSpPr>
        <p:spPr>
          <a:xfrm>
            <a:off x="6225043" y="2005545"/>
            <a:ext cx="1188720" cy="1188720"/>
          </a:xfrm>
          <a:prstGeom prst="rect">
            <a:avLst/>
          </a:prstGeom>
        </p:spPr>
        <p:txBody>
          <a:bodyPr anchor="t" anchorCtr="0"/>
          <a:lstStyle>
            <a:lvl1pPr marL="0" indent="0" algn="ctr">
              <a:buNone/>
              <a:defRPr sz="14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09599" y="4095517"/>
            <a:ext cx="22860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3417321" y="4095517"/>
            <a:ext cx="22860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6225043" y="4095517"/>
            <a:ext cx="22860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19" name="Text Placeholder 6">
            <a:extLst>
              <a:ext uri="{FF2B5EF4-FFF2-40B4-BE49-F238E27FC236}">
                <a16:creationId xmlns:a16="http://schemas.microsoft.com/office/drawing/2014/main" id="{5B8BCC22-7695-4044-9EFB-486CDF28F839}"/>
              </a:ext>
            </a:extLst>
          </p:cNvPr>
          <p:cNvSpPr>
            <a:spLocks noGrp="1"/>
          </p:cNvSpPr>
          <p:nvPr>
            <p:ph type="body" sz="quarter" idx="23" hasCustomPrompt="1"/>
          </p:nvPr>
        </p:nvSpPr>
        <p:spPr>
          <a:xfrm>
            <a:off x="9296399" y="3583050"/>
            <a:ext cx="22860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4</a:t>
            </a:r>
          </a:p>
        </p:txBody>
      </p:sp>
      <p:sp>
        <p:nvSpPr>
          <p:cNvPr id="20" name="Text Placeholder 6">
            <a:extLst>
              <a:ext uri="{FF2B5EF4-FFF2-40B4-BE49-F238E27FC236}">
                <a16:creationId xmlns:a16="http://schemas.microsoft.com/office/drawing/2014/main" id="{97CC8AE6-AE55-401C-83F8-9048193C7821}"/>
              </a:ext>
            </a:extLst>
          </p:cNvPr>
          <p:cNvSpPr>
            <a:spLocks noGrp="1"/>
          </p:cNvSpPr>
          <p:nvPr>
            <p:ph type="body" sz="quarter" idx="24" hasCustomPrompt="1"/>
          </p:nvPr>
        </p:nvSpPr>
        <p:spPr>
          <a:xfrm>
            <a:off x="9296399" y="4095517"/>
            <a:ext cx="22860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21" name="Picture Placeholder 9">
            <a:extLst>
              <a:ext uri="{FF2B5EF4-FFF2-40B4-BE49-F238E27FC236}">
                <a16:creationId xmlns:a16="http://schemas.microsoft.com/office/drawing/2014/main" id="{A28A841E-B8F7-493E-8ED6-EAEC848B1352}"/>
              </a:ext>
            </a:extLst>
          </p:cNvPr>
          <p:cNvSpPr>
            <a:spLocks noGrp="1"/>
          </p:cNvSpPr>
          <p:nvPr>
            <p:ph type="pic" sz="quarter" idx="25" hasCustomPrompt="1"/>
          </p:nvPr>
        </p:nvSpPr>
        <p:spPr>
          <a:xfrm>
            <a:off x="9296399" y="2005545"/>
            <a:ext cx="1188720" cy="1188720"/>
          </a:xfrm>
          <a:prstGeom prst="rect">
            <a:avLst/>
          </a:prstGeom>
        </p:spPr>
        <p:txBody>
          <a:bodyPr anchor="t" anchorCtr="0"/>
          <a:lstStyle>
            <a:lvl1pPr marL="0" indent="0" algn="ctr">
              <a:buNone/>
              <a:defRPr sz="14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 name="Text Placeholder 6">
            <a:extLst>
              <a:ext uri="{FF2B5EF4-FFF2-40B4-BE49-F238E27FC236}">
                <a16:creationId xmlns:a16="http://schemas.microsoft.com/office/drawing/2014/main" id="{02856E91-C720-038A-F4C0-79E30DDE0B6A}"/>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6" name="Picture 5">
            <a:extLst>
              <a:ext uri="{FF2B5EF4-FFF2-40B4-BE49-F238E27FC236}">
                <a16:creationId xmlns:a16="http://schemas.microsoft.com/office/drawing/2014/main" id="{E0D6C20B-1F83-5D0A-D446-11C1336DED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27" name="Content Placeholder 9">
            <a:extLst>
              <a:ext uri="{FF2B5EF4-FFF2-40B4-BE49-F238E27FC236}">
                <a16:creationId xmlns:a16="http://schemas.microsoft.com/office/drawing/2014/main" id="{5460142C-CDB9-F3DE-089F-62A6A63B3911}"/>
              </a:ext>
            </a:extLst>
          </p:cNvPr>
          <p:cNvSpPr>
            <a:spLocks noGrp="1"/>
          </p:cNvSpPr>
          <p:nvPr>
            <p:ph sz="quarter" idx="26"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28" name="Slide Number Placeholder 2">
            <a:extLst>
              <a:ext uri="{FF2B5EF4-FFF2-40B4-BE49-F238E27FC236}">
                <a16:creationId xmlns:a16="http://schemas.microsoft.com/office/drawing/2014/main" id="{07C02B0C-771D-C18A-0108-4E00791451D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2913963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ivider B">
    <p:bg>
      <p:bgPr>
        <a:solidFill>
          <a:schemeClr val="accent4"/>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6F3CA4D-B322-4997-BA35-520A5A6B2BAE}"/>
              </a:ext>
            </a:extLst>
          </p:cNvPr>
          <p:cNvSpPr>
            <a:spLocks noGrp="1"/>
          </p:cNvSpPr>
          <p:nvPr>
            <p:ph type="body" sz="quarter" idx="10" hasCustomPrompt="1"/>
          </p:nvPr>
        </p:nvSpPr>
        <p:spPr>
          <a:xfrm>
            <a:off x="631031" y="3754719"/>
            <a:ext cx="6922708" cy="333470"/>
          </a:xfrm>
          <a:prstGeom prst="rect">
            <a:avLst/>
          </a:prstGeom>
        </p:spPr>
        <p:txBody>
          <a:bodyPr lIns="0" tIns="0" rIns="0" bIns="0" anchor="t" anchorCtr="0"/>
          <a:lstStyle>
            <a:lvl1pPr marL="0" indent="0" algn="l">
              <a:buNone/>
              <a:defRPr sz="2000" b="0" i="0" cap="none" baseline="0">
                <a:solidFill>
                  <a:schemeClr val="accent1"/>
                </a:solidFill>
                <a:latin typeface="Marselis Pro Light" panose="02000503030000020004" pitchFamily="2" charset="77"/>
                <a:cs typeface="Cordale" panose="020A0503060602030A03" pitchFamily="18" charset="0"/>
              </a:defRPr>
            </a:lvl1pPr>
          </a:lstStyle>
          <a:p>
            <a:pPr lvl="0"/>
            <a:r>
              <a:rPr lang="en-US"/>
              <a:t>Section  |  Presenter</a:t>
            </a:r>
          </a:p>
        </p:txBody>
      </p:sp>
      <p:sp>
        <p:nvSpPr>
          <p:cNvPr id="8" name="Text Placeholder 6">
            <a:extLst>
              <a:ext uri="{FF2B5EF4-FFF2-40B4-BE49-F238E27FC236}">
                <a16:creationId xmlns:a16="http://schemas.microsoft.com/office/drawing/2014/main" id="{ACC19BCB-FBB4-413F-B6CB-4D151B6FA74E}"/>
              </a:ext>
            </a:extLst>
          </p:cNvPr>
          <p:cNvSpPr>
            <a:spLocks noGrp="1"/>
          </p:cNvSpPr>
          <p:nvPr>
            <p:ph type="body" sz="quarter" idx="11" hasCustomPrompt="1"/>
          </p:nvPr>
        </p:nvSpPr>
        <p:spPr>
          <a:xfrm>
            <a:off x="631031" y="1454016"/>
            <a:ext cx="6922708" cy="1963710"/>
          </a:xfrm>
          <a:prstGeom prst="rect">
            <a:avLst/>
          </a:prstGeom>
        </p:spPr>
        <p:txBody>
          <a:bodyPr lIns="0" tIns="0" rIns="0" bIns="0" anchor="b" anchorCtr="0"/>
          <a:lstStyle>
            <a:lvl1pPr marL="0" indent="0" algn="l">
              <a:buNone/>
              <a:defRPr sz="6000" b="0" cap="none" baseline="0">
                <a:solidFill>
                  <a:schemeClr val="tx1"/>
                </a:solidFill>
                <a:latin typeface="Marselis Pro" panose="02000503030000020004" pitchFamily="2" charset="77"/>
                <a:cs typeface="Calibri" panose="020F0502020204030204" pitchFamily="34" charset="0"/>
              </a:defRPr>
            </a:lvl1pPr>
          </a:lstStyle>
          <a:p>
            <a:pPr lvl="0"/>
            <a:r>
              <a:rPr lang="en-US"/>
              <a:t>Divider Slide</a:t>
            </a:r>
          </a:p>
        </p:txBody>
      </p:sp>
      <p:pic>
        <p:nvPicPr>
          <p:cNvPr id="3" name="Picture 2" descr="A blue and black letter o&#10;&#10;Description automatically generated">
            <a:extLst>
              <a:ext uri="{FF2B5EF4-FFF2-40B4-BE49-F238E27FC236}">
                <a16:creationId xmlns:a16="http://schemas.microsoft.com/office/drawing/2014/main" id="{942DEC10-F5A2-20EB-DAAA-C819E5748C25}"/>
              </a:ext>
            </a:extLst>
          </p:cNvPr>
          <p:cNvPicPr>
            <a:picLocks noChangeAspect="1"/>
          </p:cNvPicPr>
          <p:nvPr userDrawn="1"/>
        </p:nvPicPr>
        <p:blipFill rotWithShape="1">
          <a:blip r:embed="rId3">
            <a:alphaModFix amt="15000"/>
            <a:extLst>
              <a:ext uri="{28A0092B-C50C-407E-A947-70E740481C1C}">
                <a14:useLocalDpi xmlns:a14="http://schemas.microsoft.com/office/drawing/2010/main" val="0"/>
              </a:ext>
            </a:extLst>
          </a:blip>
          <a:srcRect t="12623" r="45669" b="12377"/>
          <a:stretch/>
        </p:blipFill>
        <p:spPr>
          <a:xfrm>
            <a:off x="7553739" y="0"/>
            <a:ext cx="4638261" cy="6858000"/>
          </a:xfrm>
          <a:prstGeom prst="rect">
            <a:avLst/>
          </a:prstGeom>
        </p:spPr>
      </p:pic>
    </p:spTree>
    <p:custDataLst>
      <p:tags r:id="rId1"/>
    </p:custDataLst>
    <p:extLst>
      <p:ext uri="{BB962C8B-B14F-4D97-AF65-F5344CB8AC3E}">
        <p14:creationId xmlns:p14="http://schemas.microsoft.com/office/powerpoint/2010/main" val="3570818766"/>
      </p:ext>
    </p:extLst>
  </p:cSld>
  <p:clrMapOvr>
    <a:masterClrMapping/>
  </p:clrMapOvr>
  <p:extLst>
    <p:ext uri="{DCECCB84-F9BA-43D5-87BE-67443E8EF086}">
      <p15:sldGuideLst xmlns:p15="http://schemas.microsoft.com/office/powerpoint/2012/main">
        <p15:guide id="1" pos="4824"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Icons (Tiles)">
    <p:spTree>
      <p:nvGrpSpPr>
        <p:cNvPr id="1" name=""/>
        <p:cNvGrpSpPr/>
        <p:nvPr/>
      </p:nvGrpSpPr>
      <p:grpSpPr>
        <a:xfrm>
          <a:off x="0" y="0"/>
          <a:ext cx="0" cy="0"/>
          <a:chOff x="0" y="0"/>
          <a:chExt cx="0" cy="0"/>
        </a:xfrm>
      </p:grpSpPr>
      <p:sp>
        <p:nvSpPr>
          <p:cNvPr id="20" name="Text Placeholder 6">
            <a:extLst>
              <a:ext uri="{FF2B5EF4-FFF2-40B4-BE49-F238E27FC236}">
                <a16:creationId xmlns:a16="http://schemas.microsoft.com/office/drawing/2014/main" id="{819EBE70-82C1-4D31-BB2B-69C6334160E1}"/>
              </a:ext>
            </a:extLst>
          </p:cNvPr>
          <p:cNvSpPr>
            <a:spLocks noGrp="1"/>
          </p:cNvSpPr>
          <p:nvPr>
            <p:ph type="body" sz="quarter" idx="32" hasCustomPrompt="1"/>
          </p:nvPr>
        </p:nvSpPr>
        <p:spPr>
          <a:xfrm>
            <a:off x="609599" y="3179028"/>
            <a:ext cx="5486401" cy="1760720"/>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31" name="Text Placeholder 6">
            <a:extLst>
              <a:ext uri="{FF2B5EF4-FFF2-40B4-BE49-F238E27FC236}">
                <a16:creationId xmlns:a16="http://schemas.microsoft.com/office/drawing/2014/main" id="{882E6D4A-9C01-4214-9D39-4AA9832CBD72}"/>
              </a:ext>
            </a:extLst>
          </p:cNvPr>
          <p:cNvSpPr>
            <a:spLocks noGrp="1"/>
          </p:cNvSpPr>
          <p:nvPr>
            <p:ph type="body" sz="quarter" idx="27" hasCustomPrompt="1"/>
          </p:nvPr>
        </p:nvSpPr>
        <p:spPr>
          <a:xfrm>
            <a:off x="6856475" y="875994"/>
            <a:ext cx="2286000" cy="2286000"/>
          </a:xfrm>
          <a:prstGeom prst="roundRect">
            <a:avLst>
              <a:gd name="adj" fmla="val 8406"/>
            </a:avLst>
          </a:prstGeom>
          <a:noFill/>
          <a:ln w="12700">
            <a:solidFill>
              <a:schemeClr val="accent1"/>
            </a:solidFill>
          </a:ln>
        </p:spPr>
        <p:txBody>
          <a:bodyPr lIns="182880" tIns="1260000" rIns="182880" bIns="0" anchor="t" anchorCtr="0"/>
          <a:lstStyle>
            <a:lvl1pPr marL="0" indent="0" algn="ctr">
              <a:lnSpc>
                <a:spcPct val="100000"/>
              </a:lnSpc>
              <a:spcBef>
                <a:spcPts val="0"/>
              </a:spcBef>
              <a:buNone/>
              <a:defRPr sz="1400" b="0" cap="none" baseline="0">
                <a:solidFill>
                  <a:schemeClr val="bg1"/>
                </a:solidFill>
                <a:latin typeface="Marselis Pro"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endParaRPr lang="en-US"/>
          </a:p>
        </p:txBody>
      </p:sp>
      <p:sp>
        <p:nvSpPr>
          <p:cNvPr id="32" name="Text Placeholder 6">
            <a:extLst>
              <a:ext uri="{FF2B5EF4-FFF2-40B4-BE49-F238E27FC236}">
                <a16:creationId xmlns:a16="http://schemas.microsoft.com/office/drawing/2014/main" id="{28559B5A-87AC-465D-ACAE-7B84D3072FA8}"/>
              </a:ext>
            </a:extLst>
          </p:cNvPr>
          <p:cNvSpPr>
            <a:spLocks noGrp="1"/>
          </p:cNvSpPr>
          <p:nvPr>
            <p:ph type="body" sz="quarter" idx="28" hasCustomPrompt="1"/>
          </p:nvPr>
        </p:nvSpPr>
        <p:spPr>
          <a:xfrm>
            <a:off x="9302266" y="876484"/>
            <a:ext cx="2286000" cy="2286000"/>
          </a:xfrm>
          <a:prstGeom prst="roundRect">
            <a:avLst>
              <a:gd name="adj" fmla="val 6667"/>
            </a:avLst>
          </a:prstGeom>
          <a:noFill/>
          <a:ln w="12700">
            <a:solidFill>
              <a:schemeClr val="accent1"/>
            </a:solidFill>
          </a:ln>
        </p:spPr>
        <p:txBody>
          <a:bodyPr lIns="182880" tIns="1260000" rIns="182880" bIns="0" anchor="t" anchorCtr="0"/>
          <a:lstStyle>
            <a:lvl1pPr marL="0" indent="0" algn="ctr">
              <a:lnSpc>
                <a:spcPct val="100000"/>
              </a:lnSpc>
              <a:spcBef>
                <a:spcPts val="0"/>
              </a:spcBef>
              <a:buNone/>
              <a:defRPr sz="1400" b="0" cap="none" baseline="0">
                <a:solidFill>
                  <a:schemeClr val="bg1"/>
                </a:solidFill>
                <a:latin typeface="Marselis Pro"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endParaRPr lang="en-US"/>
          </a:p>
        </p:txBody>
      </p:sp>
      <p:sp>
        <p:nvSpPr>
          <p:cNvPr id="15" name="Picture Placeholder 9">
            <a:extLst>
              <a:ext uri="{FF2B5EF4-FFF2-40B4-BE49-F238E27FC236}">
                <a16:creationId xmlns:a16="http://schemas.microsoft.com/office/drawing/2014/main" id="{89907481-C028-4D5B-AB76-27517A46DDC0}"/>
              </a:ext>
            </a:extLst>
          </p:cNvPr>
          <p:cNvSpPr>
            <a:spLocks noGrp="1"/>
          </p:cNvSpPr>
          <p:nvPr>
            <p:ph type="pic" sz="quarter" idx="19" hasCustomPrompt="1"/>
          </p:nvPr>
        </p:nvSpPr>
        <p:spPr>
          <a:xfrm>
            <a:off x="7674614" y="1249190"/>
            <a:ext cx="640080" cy="640080"/>
          </a:xfrm>
          <a:prstGeom prst="rect">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1" name="Picture Placeholder 9">
            <a:extLst>
              <a:ext uri="{FF2B5EF4-FFF2-40B4-BE49-F238E27FC236}">
                <a16:creationId xmlns:a16="http://schemas.microsoft.com/office/drawing/2014/main" id="{A28A841E-B8F7-493E-8ED6-EAEC848B1352}"/>
              </a:ext>
            </a:extLst>
          </p:cNvPr>
          <p:cNvSpPr>
            <a:spLocks noGrp="1"/>
          </p:cNvSpPr>
          <p:nvPr>
            <p:ph type="pic" sz="quarter" idx="25" hasCustomPrompt="1"/>
          </p:nvPr>
        </p:nvSpPr>
        <p:spPr>
          <a:xfrm>
            <a:off x="10125226" y="1249190"/>
            <a:ext cx="640080" cy="640080"/>
          </a:xfrm>
          <a:prstGeom prst="rect">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4" name="Text Placeholder 6">
            <a:extLst>
              <a:ext uri="{FF2B5EF4-FFF2-40B4-BE49-F238E27FC236}">
                <a16:creationId xmlns:a16="http://schemas.microsoft.com/office/drawing/2014/main" id="{90473305-44DF-46C1-A085-53B0C49C09B7}"/>
              </a:ext>
            </a:extLst>
          </p:cNvPr>
          <p:cNvSpPr>
            <a:spLocks noGrp="1"/>
          </p:cNvSpPr>
          <p:nvPr>
            <p:ph type="body" sz="quarter" idx="33" hasCustomPrompt="1"/>
          </p:nvPr>
        </p:nvSpPr>
        <p:spPr>
          <a:xfrm>
            <a:off x="6857649" y="3322810"/>
            <a:ext cx="2286000" cy="2286000"/>
          </a:xfrm>
          <a:prstGeom prst="roundRect">
            <a:avLst>
              <a:gd name="adj" fmla="val 7537"/>
            </a:avLst>
          </a:prstGeom>
          <a:noFill/>
          <a:ln w="12700">
            <a:solidFill>
              <a:schemeClr val="accent1"/>
            </a:solidFill>
          </a:ln>
        </p:spPr>
        <p:txBody>
          <a:bodyPr lIns="182880" tIns="1260000" rIns="182880" bIns="0" anchor="t" anchorCtr="0"/>
          <a:lstStyle>
            <a:lvl1pPr marL="0" indent="0" algn="ctr">
              <a:buNone/>
              <a:defRPr lang="en-US" sz="1400" b="0" cap="none" baseline="0" dirty="0">
                <a:solidFill>
                  <a:schemeClr val="bg1"/>
                </a:solidFill>
                <a:latin typeface="Marselis Pro"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endParaRPr lang="en-US"/>
          </a:p>
        </p:txBody>
      </p:sp>
      <p:sp>
        <p:nvSpPr>
          <p:cNvPr id="25" name="Text Placeholder 6">
            <a:extLst>
              <a:ext uri="{FF2B5EF4-FFF2-40B4-BE49-F238E27FC236}">
                <a16:creationId xmlns:a16="http://schemas.microsoft.com/office/drawing/2014/main" id="{C5BC255B-677D-4BA3-A201-ABA3F6AC9C37}"/>
              </a:ext>
            </a:extLst>
          </p:cNvPr>
          <p:cNvSpPr>
            <a:spLocks noGrp="1"/>
          </p:cNvSpPr>
          <p:nvPr>
            <p:ph type="body" sz="quarter" idx="34" hasCustomPrompt="1"/>
          </p:nvPr>
        </p:nvSpPr>
        <p:spPr>
          <a:xfrm>
            <a:off x="9303440" y="3323300"/>
            <a:ext cx="2286000" cy="2286000"/>
          </a:xfrm>
          <a:prstGeom prst="roundRect">
            <a:avLst>
              <a:gd name="adj" fmla="val 7537"/>
            </a:avLst>
          </a:prstGeom>
          <a:noFill/>
          <a:ln w="12700">
            <a:solidFill>
              <a:schemeClr val="accent1"/>
            </a:solidFill>
          </a:ln>
        </p:spPr>
        <p:txBody>
          <a:bodyPr lIns="182880" tIns="1260000" rIns="182880" bIns="0" anchor="t" anchorCtr="0"/>
          <a:lstStyle>
            <a:lvl1pPr marL="0" indent="0" algn="ctr">
              <a:lnSpc>
                <a:spcPct val="100000"/>
              </a:lnSpc>
              <a:spcBef>
                <a:spcPts val="0"/>
              </a:spcBef>
              <a:buNone/>
              <a:defRPr sz="1400" b="0" cap="none" baseline="0">
                <a:solidFill>
                  <a:schemeClr val="bg1"/>
                </a:solidFill>
                <a:latin typeface="Marselis Pro"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endParaRPr lang="en-US"/>
          </a:p>
        </p:txBody>
      </p:sp>
      <p:sp>
        <p:nvSpPr>
          <p:cNvPr id="26" name="Picture Placeholder 9">
            <a:extLst>
              <a:ext uri="{FF2B5EF4-FFF2-40B4-BE49-F238E27FC236}">
                <a16:creationId xmlns:a16="http://schemas.microsoft.com/office/drawing/2014/main" id="{46FC1CD4-A479-4F47-B4F8-5BCB86266B90}"/>
              </a:ext>
            </a:extLst>
          </p:cNvPr>
          <p:cNvSpPr>
            <a:spLocks noGrp="1"/>
          </p:cNvSpPr>
          <p:nvPr>
            <p:ph type="pic" sz="quarter" idx="35" hasCustomPrompt="1"/>
          </p:nvPr>
        </p:nvSpPr>
        <p:spPr>
          <a:xfrm>
            <a:off x="7675788" y="3696006"/>
            <a:ext cx="640080" cy="640080"/>
          </a:xfrm>
          <a:prstGeom prst="rect">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7" name="Picture Placeholder 9">
            <a:extLst>
              <a:ext uri="{FF2B5EF4-FFF2-40B4-BE49-F238E27FC236}">
                <a16:creationId xmlns:a16="http://schemas.microsoft.com/office/drawing/2014/main" id="{2EBA79B4-6E67-48EA-80CC-7EFCEEEA55C2}"/>
              </a:ext>
            </a:extLst>
          </p:cNvPr>
          <p:cNvSpPr>
            <a:spLocks noGrp="1"/>
          </p:cNvSpPr>
          <p:nvPr>
            <p:ph type="pic" sz="quarter" idx="36" hasCustomPrompt="1"/>
          </p:nvPr>
        </p:nvSpPr>
        <p:spPr>
          <a:xfrm>
            <a:off x="10126400" y="3696006"/>
            <a:ext cx="640080" cy="640080"/>
          </a:xfrm>
          <a:prstGeom prst="rect">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 name="Text Placeholder 6">
            <a:extLst>
              <a:ext uri="{FF2B5EF4-FFF2-40B4-BE49-F238E27FC236}">
                <a16:creationId xmlns:a16="http://schemas.microsoft.com/office/drawing/2014/main" id="{02742676-3F32-C70B-CDFF-B977F76627A1}"/>
              </a:ext>
            </a:extLst>
          </p:cNvPr>
          <p:cNvSpPr>
            <a:spLocks noGrp="1"/>
          </p:cNvSpPr>
          <p:nvPr>
            <p:ph type="body" sz="quarter" idx="11" hasCustomPrompt="1"/>
          </p:nvPr>
        </p:nvSpPr>
        <p:spPr>
          <a:xfrm>
            <a:off x="609599" y="2018994"/>
            <a:ext cx="5486401" cy="838843"/>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5" name="Picture 4">
            <a:extLst>
              <a:ext uri="{FF2B5EF4-FFF2-40B4-BE49-F238E27FC236}">
                <a16:creationId xmlns:a16="http://schemas.microsoft.com/office/drawing/2014/main" id="{0C092B77-B6F6-CD0D-040C-CDAFF3A2A0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9" name="Content Placeholder 9">
            <a:extLst>
              <a:ext uri="{FF2B5EF4-FFF2-40B4-BE49-F238E27FC236}">
                <a16:creationId xmlns:a16="http://schemas.microsoft.com/office/drawing/2014/main" id="{CB806FDC-7503-96A5-838B-44213D56894B}"/>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0" name="Slide Number Placeholder 2">
            <a:extLst>
              <a:ext uri="{FF2B5EF4-FFF2-40B4-BE49-F238E27FC236}">
                <a16:creationId xmlns:a16="http://schemas.microsoft.com/office/drawing/2014/main" id="{8CA6D49E-4C1C-6E50-5258-DA952228613B}"/>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13529318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Comparison">
    <p:spTree>
      <p:nvGrpSpPr>
        <p:cNvPr id="1" name=""/>
        <p:cNvGrpSpPr/>
        <p:nvPr/>
      </p:nvGrpSpPr>
      <p:grpSpPr>
        <a:xfrm>
          <a:off x="0" y="0"/>
          <a:ext cx="0" cy="0"/>
          <a:chOff x="0" y="0"/>
          <a:chExt cx="0" cy="0"/>
        </a:xfrm>
      </p:grpSpPr>
      <p:sp>
        <p:nvSpPr>
          <p:cNvPr id="32" name="Text Placeholder 6">
            <a:extLst>
              <a:ext uri="{FF2B5EF4-FFF2-40B4-BE49-F238E27FC236}">
                <a16:creationId xmlns:a16="http://schemas.microsoft.com/office/drawing/2014/main" id="{A844BD07-C352-49AC-AB93-9D448F49547D}"/>
              </a:ext>
            </a:extLst>
          </p:cNvPr>
          <p:cNvSpPr>
            <a:spLocks noGrp="1"/>
          </p:cNvSpPr>
          <p:nvPr>
            <p:ph type="body" sz="quarter" idx="26" hasCustomPrompt="1"/>
          </p:nvPr>
        </p:nvSpPr>
        <p:spPr>
          <a:xfrm>
            <a:off x="609598" y="1801555"/>
            <a:ext cx="2286000" cy="3721437"/>
          </a:xfrm>
          <a:prstGeom prst="roundRect">
            <a:avLst>
              <a:gd name="adj" fmla="val 6195"/>
            </a:avLst>
          </a:prstGeom>
          <a:noFill/>
          <a:ln>
            <a:solidFill>
              <a:schemeClr val="accent1"/>
            </a:solidFill>
          </a:ln>
        </p:spPr>
        <p:txBody>
          <a:bodyPr lIns="108000" tIns="360000" rIns="108000" bIns="0" anchor="t" anchorCtr="0"/>
          <a:lstStyle>
            <a:lvl1pPr marL="0" marR="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sz="1400" b="1" cap="none" baseline="0">
                <a:solidFill>
                  <a:schemeClr val="bg1"/>
                </a:solidFill>
                <a:latin typeface="Marselis Pro" panose="02000503030000020004" pitchFamily="2" charset="77"/>
                <a:cs typeface="Calibri" panose="020F0502020204030204" pitchFamily="34" charset="0"/>
              </a:defRPr>
            </a:lvl1pPr>
          </a:lstStyle>
          <a:p>
            <a:pPr lvl="0"/>
            <a:r>
              <a:rPr lang="en-US"/>
              <a:t>Lorem ipsum dolor</a:t>
            </a:r>
          </a:p>
        </p:txBody>
      </p:sp>
      <p:sp>
        <p:nvSpPr>
          <p:cNvPr id="47" name="Text Placeholder 6">
            <a:extLst>
              <a:ext uri="{FF2B5EF4-FFF2-40B4-BE49-F238E27FC236}">
                <a16:creationId xmlns:a16="http://schemas.microsoft.com/office/drawing/2014/main" id="{806A5D87-9F9A-4470-A73E-DF65ADDBF70E}"/>
              </a:ext>
            </a:extLst>
          </p:cNvPr>
          <p:cNvSpPr>
            <a:spLocks noGrp="1"/>
          </p:cNvSpPr>
          <p:nvPr>
            <p:ph type="body" sz="quarter" idx="29" hasCustomPrompt="1"/>
          </p:nvPr>
        </p:nvSpPr>
        <p:spPr>
          <a:xfrm>
            <a:off x="800097" y="2721776"/>
            <a:ext cx="1905002" cy="2163564"/>
          </a:xfrm>
          <a:prstGeom prst="rect">
            <a:avLst/>
          </a:prstGeom>
          <a:noFill/>
        </p:spPr>
        <p:txBody>
          <a:bodyPr lIns="0" tIns="0" rIns="0" bIns="0" anchor="t" anchorCtr="0"/>
          <a:lstStyle>
            <a:lvl1pPr marL="171450" indent="-171450" algn="l">
              <a:lnSpc>
                <a:spcPct val="100000"/>
              </a:lnSpc>
              <a:spcBef>
                <a:spcPts val="0"/>
              </a:spcBef>
              <a:spcAft>
                <a:spcPts val="1200"/>
              </a:spcAft>
              <a:buClr>
                <a:schemeClr val="accent1"/>
              </a:buClr>
              <a:buFont typeface="Arial" panose="020B0604020202020204" pitchFamily="34" charset="0"/>
              <a:buChar char="•"/>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endParaRPr lang="en-US"/>
          </a:p>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endParaRPr lang="en-US"/>
          </a:p>
        </p:txBody>
      </p:sp>
      <p:sp>
        <p:nvSpPr>
          <p:cNvPr id="48" name="Text Placeholder 6">
            <a:extLst>
              <a:ext uri="{FF2B5EF4-FFF2-40B4-BE49-F238E27FC236}">
                <a16:creationId xmlns:a16="http://schemas.microsoft.com/office/drawing/2014/main" id="{B9128529-DD96-4606-8094-EBF355E6E5FA}"/>
              </a:ext>
            </a:extLst>
          </p:cNvPr>
          <p:cNvSpPr>
            <a:spLocks noGrp="1"/>
          </p:cNvSpPr>
          <p:nvPr>
            <p:ph type="body" sz="quarter" idx="30" hasCustomPrompt="1"/>
          </p:nvPr>
        </p:nvSpPr>
        <p:spPr>
          <a:xfrm>
            <a:off x="9253537" y="1801555"/>
            <a:ext cx="2286000" cy="3721437"/>
          </a:xfrm>
          <a:prstGeom prst="roundRect">
            <a:avLst>
              <a:gd name="adj" fmla="val 6195"/>
            </a:avLst>
          </a:prstGeom>
          <a:noFill/>
          <a:ln>
            <a:solidFill>
              <a:schemeClr val="accent1"/>
            </a:solidFill>
          </a:ln>
        </p:spPr>
        <p:txBody>
          <a:bodyPr lIns="108000" tIns="360000" rIns="108000" bIns="0" anchor="t" anchorCtr="0"/>
          <a:lstStyle>
            <a:lvl1pPr marL="0" marR="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sz="1400" b="1" cap="none" baseline="0">
                <a:solidFill>
                  <a:schemeClr val="bg1"/>
                </a:solidFill>
                <a:latin typeface="Marselis Pro" panose="02000503030000020004" pitchFamily="2" charset="77"/>
                <a:cs typeface="Calibri" panose="020F0502020204030204" pitchFamily="34" charset="0"/>
              </a:defRPr>
            </a:lvl1pPr>
          </a:lstStyle>
          <a:p>
            <a:pPr lvl="0"/>
            <a:r>
              <a:rPr lang="en-US"/>
              <a:t>Lorem ipsum dolor</a:t>
            </a:r>
          </a:p>
        </p:txBody>
      </p:sp>
      <p:sp>
        <p:nvSpPr>
          <p:cNvPr id="52" name="Text Placeholder 6">
            <a:extLst>
              <a:ext uri="{FF2B5EF4-FFF2-40B4-BE49-F238E27FC236}">
                <a16:creationId xmlns:a16="http://schemas.microsoft.com/office/drawing/2014/main" id="{85E2B915-BA89-4D7A-A8B3-C48C97E3FE93}"/>
              </a:ext>
            </a:extLst>
          </p:cNvPr>
          <p:cNvSpPr>
            <a:spLocks noGrp="1"/>
          </p:cNvSpPr>
          <p:nvPr>
            <p:ph type="body" sz="quarter" idx="34" hasCustomPrompt="1"/>
          </p:nvPr>
        </p:nvSpPr>
        <p:spPr>
          <a:xfrm>
            <a:off x="9444036" y="2721776"/>
            <a:ext cx="1905002" cy="2163564"/>
          </a:xfrm>
          <a:prstGeom prst="rect">
            <a:avLst/>
          </a:prstGeom>
          <a:noFill/>
        </p:spPr>
        <p:txBody>
          <a:bodyPr lIns="0" tIns="0" rIns="0" bIns="0" anchor="t" anchorCtr="0"/>
          <a:lstStyle>
            <a:lvl1pPr marL="171450" indent="-171450" algn="l">
              <a:lnSpc>
                <a:spcPct val="100000"/>
              </a:lnSpc>
              <a:spcBef>
                <a:spcPts val="0"/>
              </a:spcBef>
              <a:spcAft>
                <a:spcPts val="1200"/>
              </a:spcAft>
              <a:buClr>
                <a:schemeClr val="accent1"/>
              </a:buClr>
              <a:buFont typeface="Arial" panose="020B0604020202020204" pitchFamily="34" charset="0"/>
              <a:buChar char="•"/>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endParaRPr lang="en-US"/>
          </a:p>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endParaRPr lang="en-US"/>
          </a:p>
        </p:txBody>
      </p:sp>
      <p:sp>
        <p:nvSpPr>
          <p:cNvPr id="53" name="Text Placeholder 6">
            <a:extLst>
              <a:ext uri="{FF2B5EF4-FFF2-40B4-BE49-F238E27FC236}">
                <a16:creationId xmlns:a16="http://schemas.microsoft.com/office/drawing/2014/main" id="{79489DB5-AB99-40CD-9822-8523538B354F}"/>
              </a:ext>
            </a:extLst>
          </p:cNvPr>
          <p:cNvSpPr>
            <a:spLocks noGrp="1"/>
          </p:cNvSpPr>
          <p:nvPr>
            <p:ph type="body" sz="quarter" idx="35" hasCustomPrompt="1"/>
          </p:nvPr>
        </p:nvSpPr>
        <p:spPr>
          <a:xfrm>
            <a:off x="6372224" y="1801554"/>
            <a:ext cx="2286000" cy="3721437"/>
          </a:xfrm>
          <a:prstGeom prst="roundRect">
            <a:avLst>
              <a:gd name="adj" fmla="val 6195"/>
            </a:avLst>
          </a:prstGeom>
          <a:noFill/>
          <a:ln>
            <a:solidFill>
              <a:schemeClr val="accent1"/>
            </a:solidFill>
          </a:ln>
        </p:spPr>
        <p:txBody>
          <a:bodyPr lIns="108000" tIns="360000" rIns="108000" bIns="0" anchor="t" anchorCtr="0"/>
          <a:lstStyle>
            <a:lvl1pPr marL="0" marR="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sz="1400" b="1" cap="none" baseline="0">
                <a:solidFill>
                  <a:schemeClr val="bg1"/>
                </a:solidFill>
                <a:latin typeface="Marselis Pro" panose="02000503030000020004" pitchFamily="2" charset="77"/>
                <a:cs typeface="Calibri" panose="020F0502020204030204" pitchFamily="34" charset="0"/>
              </a:defRPr>
            </a:lvl1pPr>
          </a:lstStyle>
          <a:p>
            <a:pPr lvl="0"/>
            <a:r>
              <a:rPr lang="en-US"/>
              <a:t>Lorem ipsum dolor</a:t>
            </a:r>
          </a:p>
        </p:txBody>
      </p:sp>
      <p:sp>
        <p:nvSpPr>
          <p:cNvPr id="57" name="Text Placeholder 6">
            <a:extLst>
              <a:ext uri="{FF2B5EF4-FFF2-40B4-BE49-F238E27FC236}">
                <a16:creationId xmlns:a16="http://schemas.microsoft.com/office/drawing/2014/main" id="{8D2D5040-A9FA-4E86-AE7D-C7DF290FFB29}"/>
              </a:ext>
            </a:extLst>
          </p:cNvPr>
          <p:cNvSpPr>
            <a:spLocks noGrp="1"/>
          </p:cNvSpPr>
          <p:nvPr>
            <p:ph type="body" sz="quarter" idx="39" hasCustomPrompt="1"/>
          </p:nvPr>
        </p:nvSpPr>
        <p:spPr>
          <a:xfrm>
            <a:off x="6562723" y="2721775"/>
            <a:ext cx="1905002" cy="2163564"/>
          </a:xfrm>
          <a:prstGeom prst="rect">
            <a:avLst/>
          </a:prstGeom>
          <a:noFill/>
        </p:spPr>
        <p:txBody>
          <a:bodyPr lIns="0" tIns="0" rIns="0" bIns="0" anchor="t" anchorCtr="0"/>
          <a:lstStyle>
            <a:lvl1pPr marL="171450" indent="-171450" algn="l">
              <a:lnSpc>
                <a:spcPct val="100000"/>
              </a:lnSpc>
              <a:spcBef>
                <a:spcPts val="0"/>
              </a:spcBef>
              <a:spcAft>
                <a:spcPts val="1200"/>
              </a:spcAft>
              <a:buClr>
                <a:schemeClr val="accent1"/>
              </a:buClr>
              <a:buFont typeface="Arial" panose="020B0604020202020204" pitchFamily="34" charset="0"/>
              <a:buChar char="•"/>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endParaRPr lang="en-US"/>
          </a:p>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endParaRPr lang="en-US"/>
          </a:p>
        </p:txBody>
      </p:sp>
      <p:sp>
        <p:nvSpPr>
          <p:cNvPr id="58" name="Text Placeholder 6">
            <a:extLst>
              <a:ext uri="{FF2B5EF4-FFF2-40B4-BE49-F238E27FC236}">
                <a16:creationId xmlns:a16="http://schemas.microsoft.com/office/drawing/2014/main" id="{DE099CA7-E09B-43C7-97BA-B4F2D1AEAE73}"/>
              </a:ext>
            </a:extLst>
          </p:cNvPr>
          <p:cNvSpPr>
            <a:spLocks noGrp="1"/>
          </p:cNvSpPr>
          <p:nvPr>
            <p:ph type="body" sz="quarter" idx="40" hasCustomPrompt="1"/>
          </p:nvPr>
        </p:nvSpPr>
        <p:spPr>
          <a:xfrm>
            <a:off x="3490911" y="1801553"/>
            <a:ext cx="2286000" cy="3721437"/>
          </a:xfrm>
          <a:prstGeom prst="roundRect">
            <a:avLst>
              <a:gd name="adj" fmla="val 6195"/>
            </a:avLst>
          </a:prstGeom>
          <a:noFill/>
          <a:ln>
            <a:solidFill>
              <a:schemeClr val="accent1"/>
            </a:solidFill>
          </a:ln>
        </p:spPr>
        <p:txBody>
          <a:bodyPr lIns="108000" tIns="360000" rIns="108000" bIns="0" anchor="t" anchorCtr="0"/>
          <a:lstStyle>
            <a:lvl1pPr marL="0" marR="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sz="1400" b="1" cap="none" baseline="0">
                <a:solidFill>
                  <a:schemeClr val="bg1"/>
                </a:solidFill>
                <a:latin typeface="Marselis Pro" panose="02000503030000020004" pitchFamily="2" charset="77"/>
                <a:cs typeface="Calibri" panose="020F0502020204030204" pitchFamily="34" charset="0"/>
              </a:defRPr>
            </a:lvl1pPr>
          </a:lstStyle>
          <a:p>
            <a:pPr lvl="0"/>
            <a:r>
              <a:rPr lang="en-US"/>
              <a:t>Lorem ipsum dolor</a:t>
            </a:r>
          </a:p>
        </p:txBody>
      </p:sp>
      <p:sp>
        <p:nvSpPr>
          <p:cNvPr id="62" name="Text Placeholder 6">
            <a:extLst>
              <a:ext uri="{FF2B5EF4-FFF2-40B4-BE49-F238E27FC236}">
                <a16:creationId xmlns:a16="http://schemas.microsoft.com/office/drawing/2014/main" id="{EECC50F9-0245-4950-B143-AC26496020D1}"/>
              </a:ext>
            </a:extLst>
          </p:cNvPr>
          <p:cNvSpPr>
            <a:spLocks noGrp="1"/>
          </p:cNvSpPr>
          <p:nvPr>
            <p:ph type="body" sz="quarter" idx="44" hasCustomPrompt="1"/>
          </p:nvPr>
        </p:nvSpPr>
        <p:spPr>
          <a:xfrm>
            <a:off x="3681410" y="2721774"/>
            <a:ext cx="1905002" cy="2163564"/>
          </a:xfrm>
          <a:prstGeom prst="rect">
            <a:avLst/>
          </a:prstGeom>
          <a:noFill/>
        </p:spPr>
        <p:txBody>
          <a:bodyPr lIns="0" tIns="0" rIns="0" bIns="0" anchor="t" anchorCtr="0"/>
          <a:lstStyle>
            <a:lvl1pPr marL="171450" indent="-171450" algn="l">
              <a:lnSpc>
                <a:spcPct val="100000"/>
              </a:lnSpc>
              <a:spcBef>
                <a:spcPts val="0"/>
              </a:spcBef>
              <a:spcAft>
                <a:spcPts val="1200"/>
              </a:spcAft>
              <a:buClr>
                <a:schemeClr val="accent1"/>
              </a:buClr>
              <a:buFont typeface="Arial" panose="020B0604020202020204" pitchFamily="34" charset="0"/>
              <a:buChar char="•"/>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endParaRPr lang="en-US"/>
          </a:p>
          <a:p>
            <a:pPr lvl="0"/>
            <a:r>
              <a:rPr lang="en-US"/>
              <a:t>Lorem ipsum dolor sit </a:t>
            </a:r>
            <a:r>
              <a:rPr lang="en-US" err="1"/>
              <a:t>amet</a:t>
            </a:r>
            <a:r>
              <a:rPr lang="en-US"/>
              <a:t>, </a:t>
            </a:r>
            <a:r>
              <a:rPr lang="en-US" err="1"/>
              <a:t>consectetur</a:t>
            </a:r>
            <a:r>
              <a:rPr lang="en-US"/>
              <a:t> </a:t>
            </a:r>
            <a:r>
              <a:rPr lang="en-US" err="1"/>
              <a:t>adipiscing</a:t>
            </a:r>
            <a:endParaRPr lang="en-US"/>
          </a:p>
        </p:txBody>
      </p:sp>
      <p:sp>
        <p:nvSpPr>
          <p:cNvPr id="2" name="Text Placeholder 6">
            <a:extLst>
              <a:ext uri="{FF2B5EF4-FFF2-40B4-BE49-F238E27FC236}">
                <a16:creationId xmlns:a16="http://schemas.microsoft.com/office/drawing/2014/main" id="{07ED7135-014F-37C6-58C4-CDAA7793F236}"/>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5" name="Picture 4">
            <a:extLst>
              <a:ext uri="{FF2B5EF4-FFF2-40B4-BE49-F238E27FC236}">
                <a16:creationId xmlns:a16="http://schemas.microsoft.com/office/drawing/2014/main" id="{9E9A2C52-CBB7-F7AC-4B24-7E2B467A83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3" name="Content Placeholder 9">
            <a:extLst>
              <a:ext uri="{FF2B5EF4-FFF2-40B4-BE49-F238E27FC236}">
                <a16:creationId xmlns:a16="http://schemas.microsoft.com/office/drawing/2014/main" id="{2D9C92A8-F088-ED29-57C9-C33B94DA8E3E}"/>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4" name="Slide Number Placeholder 2">
            <a:extLst>
              <a:ext uri="{FF2B5EF4-FFF2-40B4-BE49-F238E27FC236}">
                <a16:creationId xmlns:a16="http://schemas.microsoft.com/office/drawing/2014/main" id="{B9DEA789-AD2A-D42A-9892-CD2DB1FB149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37700195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eps/Timelin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740373" y="3701332"/>
            <a:ext cx="1145162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12561"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Step 1</a:t>
            </a:r>
          </a:p>
        </p:txBody>
      </p:sp>
      <p:sp>
        <p:nvSpPr>
          <p:cNvPr id="12" name="Text Placeholder 6">
            <a:extLst>
              <a:ext uri="{FF2B5EF4-FFF2-40B4-BE49-F238E27FC236}">
                <a16:creationId xmlns:a16="http://schemas.microsoft.com/office/drawing/2014/main" id="{5F267D1D-5685-4E51-B7DC-7C37162FD10A}"/>
              </a:ext>
            </a:extLst>
          </p:cNvPr>
          <p:cNvSpPr>
            <a:spLocks noGrp="1"/>
          </p:cNvSpPr>
          <p:nvPr>
            <p:ph type="body" sz="quarter" idx="16" hasCustomPrompt="1"/>
          </p:nvPr>
        </p:nvSpPr>
        <p:spPr>
          <a:xfrm>
            <a:off x="2887105"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Step 2</a:t>
            </a:r>
          </a:p>
        </p:txBody>
      </p:sp>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5161649"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Step 3</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12561"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2887105"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5161649"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20" name="Text Placeholder 6">
            <a:extLst>
              <a:ext uri="{FF2B5EF4-FFF2-40B4-BE49-F238E27FC236}">
                <a16:creationId xmlns:a16="http://schemas.microsoft.com/office/drawing/2014/main" id="{221DCCFF-023B-4D62-916E-3C29DE5ECD43}"/>
              </a:ext>
            </a:extLst>
          </p:cNvPr>
          <p:cNvSpPr>
            <a:spLocks noGrp="1"/>
          </p:cNvSpPr>
          <p:nvPr>
            <p:ph type="body" sz="quarter" idx="23" hasCustomPrompt="1"/>
          </p:nvPr>
        </p:nvSpPr>
        <p:spPr>
          <a:xfrm>
            <a:off x="612561" y="1644926"/>
            <a:ext cx="7063688" cy="735496"/>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 </a:t>
            </a:r>
            <a:r>
              <a:rPr lang="en-US" err="1"/>
              <a:t>venenatis</a:t>
            </a:r>
            <a:r>
              <a:rPr lang="en-US"/>
              <a:t> </a:t>
            </a:r>
            <a:r>
              <a:rPr lang="en-US" err="1"/>
              <a:t>aliquet</a:t>
            </a:r>
            <a:r>
              <a:rPr lang="en-US"/>
              <a:t> fermentum.</a:t>
            </a:r>
          </a:p>
        </p:txBody>
      </p:sp>
      <p:sp>
        <p:nvSpPr>
          <p:cNvPr id="24" name="Text Placeholder 6">
            <a:extLst>
              <a:ext uri="{FF2B5EF4-FFF2-40B4-BE49-F238E27FC236}">
                <a16:creationId xmlns:a16="http://schemas.microsoft.com/office/drawing/2014/main" id="{F64CE367-FB45-41F7-BDC9-BBF018234479}"/>
              </a:ext>
            </a:extLst>
          </p:cNvPr>
          <p:cNvSpPr>
            <a:spLocks noGrp="1"/>
          </p:cNvSpPr>
          <p:nvPr>
            <p:ph type="body" sz="quarter" idx="24" hasCustomPrompt="1"/>
          </p:nvPr>
        </p:nvSpPr>
        <p:spPr>
          <a:xfrm>
            <a:off x="7436193"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Step 4</a:t>
            </a:r>
          </a:p>
        </p:txBody>
      </p:sp>
      <p:sp>
        <p:nvSpPr>
          <p:cNvPr id="25" name="Text Placeholder 6">
            <a:extLst>
              <a:ext uri="{FF2B5EF4-FFF2-40B4-BE49-F238E27FC236}">
                <a16:creationId xmlns:a16="http://schemas.microsoft.com/office/drawing/2014/main" id="{F4AB43FF-1B5A-4231-ADA4-3449EDB73F5B}"/>
              </a:ext>
            </a:extLst>
          </p:cNvPr>
          <p:cNvSpPr>
            <a:spLocks noGrp="1"/>
          </p:cNvSpPr>
          <p:nvPr>
            <p:ph type="body" sz="quarter" idx="25" hasCustomPrompt="1"/>
          </p:nvPr>
        </p:nvSpPr>
        <p:spPr>
          <a:xfrm>
            <a:off x="9710737"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Step 5</a:t>
            </a:r>
          </a:p>
        </p:txBody>
      </p:sp>
      <p:sp>
        <p:nvSpPr>
          <p:cNvPr id="26" name="Text Placeholder 6">
            <a:extLst>
              <a:ext uri="{FF2B5EF4-FFF2-40B4-BE49-F238E27FC236}">
                <a16:creationId xmlns:a16="http://schemas.microsoft.com/office/drawing/2014/main" id="{B231D612-C330-45F0-9F4E-5F61F386AA69}"/>
              </a:ext>
            </a:extLst>
          </p:cNvPr>
          <p:cNvSpPr>
            <a:spLocks noGrp="1"/>
          </p:cNvSpPr>
          <p:nvPr>
            <p:ph type="body" sz="quarter" idx="26" hasCustomPrompt="1"/>
          </p:nvPr>
        </p:nvSpPr>
        <p:spPr>
          <a:xfrm>
            <a:off x="7436193"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27" name="Text Placeholder 6">
            <a:extLst>
              <a:ext uri="{FF2B5EF4-FFF2-40B4-BE49-F238E27FC236}">
                <a16:creationId xmlns:a16="http://schemas.microsoft.com/office/drawing/2014/main" id="{EAF44596-FFC3-4688-8052-24D75FEF3C2A}"/>
              </a:ext>
            </a:extLst>
          </p:cNvPr>
          <p:cNvSpPr>
            <a:spLocks noGrp="1"/>
          </p:cNvSpPr>
          <p:nvPr>
            <p:ph type="body" sz="quarter" idx="27" hasCustomPrompt="1"/>
          </p:nvPr>
        </p:nvSpPr>
        <p:spPr>
          <a:xfrm>
            <a:off x="9710737"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29" name="Text Placeholder 28">
            <a:extLst>
              <a:ext uri="{FF2B5EF4-FFF2-40B4-BE49-F238E27FC236}">
                <a16:creationId xmlns:a16="http://schemas.microsoft.com/office/drawing/2014/main" id="{C1593FAB-F09D-4EDA-95AA-D8B289E13F41}"/>
              </a:ext>
            </a:extLst>
          </p:cNvPr>
          <p:cNvSpPr>
            <a:spLocks noGrp="1"/>
          </p:cNvSpPr>
          <p:nvPr>
            <p:ph type="body" sz="quarter" idx="28" hasCustomPrompt="1"/>
          </p:nvPr>
        </p:nvSpPr>
        <p:spPr>
          <a:xfrm flipH="1">
            <a:off x="609599"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0" name="Text Placeholder 28">
            <a:extLst>
              <a:ext uri="{FF2B5EF4-FFF2-40B4-BE49-F238E27FC236}">
                <a16:creationId xmlns:a16="http://schemas.microsoft.com/office/drawing/2014/main" id="{6544C4C4-3ED5-4050-9D4A-384D39EE21F4}"/>
              </a:ext>
            </a:extLst>
          </p:cNvPr>
          <p:cNvSpPr>
            <a:spLocks noGrp="1"/>
          </p:cNvSpPr>
          <p:nvPr>
            <p:ph type="body" sz="quarter" idx="29" hasCustomPrompt="1"/>
          </p:nvPr>
        </p:nvSpPr>
        <p:spPr>
          <a:xfrm flipH="1">
            <a:off x="2882937"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1" name="Text Placeholder 28">
            <a:extLst>
              <a:ext uri="{FF2B5EF4-FFF2-40B4-BE49-F238E27FC236}">
                <a16:creationId xmlns:a16="http://schemas.microsoft.com/office/drawing/2014/main" id="{8F90D916-0F65-4FF0-A09B-CF55365676C6}"/>
              </a:ext>
            </a:extLst>
          </p:cNvPr>
          <p:cNvSpPr>
            <a:spLocks noGrp="1"/>
          </p:cNvSpPr>
          <p:nvPr>
            <p:ph type="body" sz="quarter" idx="30" hasCustomPrompt="1"/>
          </p:nvPr>
        </p:nvSpPr>
        <p:spPr>
          <a:xfrm flipH="1">
            <a:off x="5149574"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2" name="Text Placeholder 28">
            <a:extLst>
              <a:ext uri="{FF2B5EF4-FFF2-40B4-BE49-F238E27FC236}">
                <a16:creationId xmlns:a16="http://schemas.microsoft.com/office/drawing/2014/main" id="{B03AE627-D83D-4AC7-A9AC-A40BF8CD6813}"/>
              </a:ext>
            </a:extLst>
          </p:cNvPr>
          <p:cNvSpPr>
            <a:spLocks noGrp="1"/>
          </p:cNvSpPr>
          <p:nvPr>
            <p:ph type="body" sz="quarter" idx="31" hasCustomPrompt="1"/>
          </p:nvPr>
        </p:nvSpPr>
        <p:spPr>
          <a:xfrm flipH="1">
            <a:off x="7436193"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3" name="Text Placeholder 28">
            <a:extLst>
              <a:ext uri="{FF2B5EF4-FFF2-40B4-BE49-F238E27FC236}">
                <a16:creationId xmlns:a16="http://schemas.microsoft.com/office/drawing/2014/main" id="{770E621B-814C-423F-8876-5183ED4E9B2C}"/>
              </a:ext>
            </a:extLst>
          </p:cNvPr>
          <p:cNvSpPr>
            <a:spLocks noGrp="1"/>
          </p:cNvSpPr>
          <p:nvPr>
            <p:ph type="body" sz="quarter" idx="32" hasCustomPrompt="1"/>
          </p:nvPr>
        </p:nvSpPr>
        <p:spPr>
          <a:xfrm flipH="1">
            <a:off x="9697443"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2" name="Text Placeholder 6">
            <a:extLst>
              <a:ext uri="{FF2B5EF4-FFF2-40B4-BE49-F238E27FC236}">
                <a16:creationId xmlns:a16="http://schemas.microsoft.com/office/drawing/2014/main" id="{11D5D63E-9989-CCA9-9456-5D70F6605720}"/>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5" name="Picture 4">
            <a:extLst>
              <a:ext uri="{FF2B5EF4-FFF2-40B4-BE49-F238E27FC236}">
                <a16:creationId xmlns:a16="http://schemas.microsoft.com/office/drawing/2014/main" id="{9C031FDC-D86B-24E3-9AF3-5C78B0D822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22" name="Content Placeholder 9">
            <a:extLst>
              <a:ext uri="{FF2B5EF4-FFF2-40B4-BE49-F238E27FC236}">
                <a16:creationId xmlns:a16="http://schemas.microsoft.com/office/drawing/2014/main" id="{46E11555-AF9F-7DA9-9CA0-9056F8B045E8}"/>
              </a:ext>
            </a:extLst>
          </p:cNvPr>
          <p:cNvSpPr>
            <a:spLocks noGrp="1"/>
          </p:cNvSpPr>
          <p:nvPr>
            <p:ph sz="quarter" idx="3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23" name="Slide Number Placeholder 2">
            <a:extLst>
              <a:ext uri="{FF2B5EF4-FFF2-40B4-BE49-F238E27FC236}">
                <a16:creationId xmlns:a16="http://schemas.microsoft.com/office/drawing/2014/main" id="{E661D9B1-A2C9-F7C1-85A3-20D77F121636}"/>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104089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enn Diagram">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8962954" y="3785086"/>
            <a:ext cx="2619445" cy="306562"/>
          </a:xfrm>
          <a:prstGeom prst="rect">
            <a:avLst/>
          </a:prstGeom>
        </p:spPr>
        <p:txBody>
          <a:bodyPr lIns="0" tIns="0" rIns="0" bIns="0" anchor="t" anchorCtr="0"/>
          <a:lstStyle>
            <a:lvl1pPr marL="0" indent="0" algn="l">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a:t>Item</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962954" y="4257797"/>
            <a:ext cx="2619445" cy="662074"/>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11" name="Freeform 10">
            <a:extLst>
              <a:ext uri="{FF2B5EF4-FFF2-40B4-BE49-F238E27FC236}">
                <a16:creationId xmlns:a16="http://schemas.microsoft.com/office/drawing/2014/main" id="{5B0F4156-588E-ABE6-B0F1-43062BE62593}"/>
              </a:ext>
            </a:extLst>
          </p:cNvPr>
          <p:cNvSpPr txBox="1">
            <a:spLocks/>
          </p:cNvSpPr>
          <p:nvPr/>
        </p:nvSpPr>
        <p:spPr>
          <a:xfrm>
            <a:off x="5588378" y="3017901"/>
            <a:ext cx="966009" cy="2289048"/>
          </a:xfrm>
          <a:custGeom>
            <a:avLst/>
            <a:gdLst>
              <a:gd name="connsiteX0" fmla="*/ 483005 w 966009"/>
              <a:gd name="connsiteY0" fmla="*/ 0 h 2289048"/>
              <a:gd name="connsiteX1" fmla="*/ 497321 w 966009"/>
              <a:gd name="connsiteY1" fmla="*/ 13012 h 2289048"/>
              <a:gd name="connsiteX2" fmla="*/ 966009 w 966009"/>
              <a:gd name="connsiteY2" fmla="*/ 1144524 h 2289048"/>
              <a:gd name="connsiteX3" fmla="*/ 497321 w 966009"/>
              <a:gd name="connsiteY3" fmla="*/ 2276036 h 2289048"/>
              <a:gd name="connsiteX4" fmla="*/ 483005 w 966009"/>
              <a:gd name="connsiteY4" fmla="*/ 2289048 h 2289048"/>
              <a:gd name="connsiteX5" fmla="*/ 468688 w 966009"/>
              <a:gd name="connsiteY5" fmla="*/ 2276036 h 2289048"/>
              <a:gd name="connsiteX6" fmla="*/ 0 w 966009"/>
              <a:gd name="connsiteY6" fmla="*/ 1144524 h 2289048"/>
              <a:gd name="connsiteX7" fmla="*/ 468688 w 966009"/>
              <a:gd name="connsiteY7" fmla="*/ 13012 h 2289048"/>
              <a:gd name="connsiteX8" fmla="*/ 483005 w 966009"/>
              <a:gd name="connsiteY8" fmla="*/ 0 h 228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09" h="2289048">
                <a:moveTo>
                  <a:pt x="483005" y="0"/>
                </a:moveTo>
                <a:lnTo>
                  <a:pt x="497321" y="13012"/>
                </a:lnTo>
                <a:cubicBezTo>
                  <a:pt x="786901" y="302591"/>
                  <a:pt x="966009" y="702641"/>
                  <a:pt x="966009" y="1144524"/>
                </a:cubicBezTo>
                <a:cubicBezTo>
                  <a:pt x="966009" y="1586407"/>
                  <a:pt x="786901" y="1986457"/>
                  <a:pt x="497321" y="2276036"/>
                </a:cubicBezTo>
                <a:lnTo>
                  <a:pt x="483005" y="2289048"/>
                </a:lnTo>
                <a:lnTo>
                  <a:pt x="468688" y="2276036"/>
                </a:lnTo>
                <a:cubicBezTo>
                  <a:pt x="179109" y="1986457"/>
                  <a:pt x="0" y="1586407"/>
                  <a:pt x="0" y="1144524"/>
                </a:cubicBezTo>
                <a:cubicBezTo>
                  <a:pt x="0" y="702641"/>
                  <a:pt x="179109" y="302591"/>
                  <a:pt x="468688" y="13012"/>
                </a:cubicBezTo>
                <a:lnTo>
                  <a:pt x="483005" y="0"/>
                </a:lnTo>
                <a:close/>
              </a:path>
            </a:pathLst>
          </a:custGeom>
          <a:solidFill>
            <a:schemeClr val="accent1">
              <a:alpha val="89804"/>
            </a:schemeClr>
          </a:solidFill>
        </p:spPr>
        <p:txBody>
          <a:bodyPr wrap="square">
            <a:noAutofit/>
          </a:bodyPr>
          <a:lstStyle>
            <a:lvl1pPr marL="0" indent="0" algn="l" defTabSz="914400" rtl="0" eaLnBrk="1" latinLnBrk="0" hangingPunct="1">
              <a:lnSpc>
                <a:spcPct val="90000"/>
              </a:lnSpc>
              <a:spcBef>
                <a:spcPts val="1000"/>
              </a:spcBef>
              <a:buFont typeface="Arial" panose="020B0604020202020204" pitchFamily="34" charset="0"/>
              <a:buNone/>
              <a:defRPr sz="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0" name="Freeform 9">
            <a:extLst>
              <a:ext uri="{FF2B5EF4-FFF2-40B4-BE49-F238E27FC236}">
                <a16:creationId xmlns:a16="http://schemas.microsoft.com/office/drawing/2014/main" id="{80D05E2C-FCAF-650A-3F06-D7FB0481B9FF}"/>
              </a:ext>
            </a:extLst>
          </p:cNvPr>
          <p:cNvSpPr txBox="1">
            <a:spLocks/>
          </p:cNvSpPr>
          <p:nvPr/>
        </p:nvSpPr>
        <p:spPr>
          <a:xfrm>
            <a:off x="3353986" y="2562225"/>
            <a:ext cx="2717396" cy="3200400"/>
          </a:xfrm>
          <a:custGeom>
            <a:avLst/>
            <a:gdLst>
              <a:gd name="connsiteX0" fmla="*/ 1600200 w 2717396"/>
              <a:gd name="connsiteY0" fmla="*/ 0 h 3200400"/>
              <a:gd name="connsiteX1" fmla="*/ 2618076 w 2717396"/>
              <a:gd name="connsiteY1" fmla="*/ 365408 h 3200400"/>
              <a:gd name="connsiteX2" fmla="*/ 2717396 w 2717396"/>
              <a:gd name="connsiteY2" fmla="*/ 455676 h 3200400"/>
              <a:gd name="connsiteX3" fmla="*/ 2703079 w 2717396"/>
              <a:gd name="connsiteY3" fmla="*/ 468688 h 3200400"/>
              <a:gd name="connsiteX4" fmla="*/ 2234391 w 2717396"/>
              <a:gd name="connsiteY4" fmla="*/ 1600200 h 3200400"/>
              <a:gd name="connsiteX5" fmla="*/ 2703079 w 2717396"/>
              <a:gd name="connsiteY5" fmla="*/ 2731712 h 3200400"/>
              <a:gd name="connsiteX6" fmla="*/ 2717396 w 2717396"/>
              <a:gd name="connsiteY6" fmla="*/ 2744724 h 3200400"/>
              <a:gd name="connsiteX7" fmla="*/ 2618076 w 2717396"/>
              <a:gd name="connsiteY7" fmla="*/ 2834992 h 3200400"/>
              <a:gd name="connsiteX8" fmla="*/ 1600200 w 2717396"/>
              <a:gd name="connsiteY8" fmla="*/ 3200400 h 3200400"/>
              <a:gd name="connsiteX9" fmla="*/ 0 w 2717396"/>
              <a:gd name="connsiteY9" fmla="*/ 1600200 h 3200400"/>
              <a:gd name="connsiteX10" fmla="*/ 1600200 w 2717396"/>
              <a:gd name="connsiteY10"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7396" h="3200400">
                <a:moveTo>
                  <a:pt x="1600200" y="0"/>
                </a:moveTo>
                <a:cubicBezTo>
                  <a:pt x="1986847" y="0"/>
                  <a:pt x="2341467" y="137130"/>
                  <a:pt x="2618076" y="365408"/>
                </a:cubicBezTo>
                <a:lnTo>
                  <a:pt x="2717396" y="455676"/>
                </a:lnTo>
                <a:lnTo>
                  <a:pt x="2703079" y="468688"/>
                </a:lnTo>
                <a:cubicBezTo>
                  <a:pt x="2413500" y="758267"/>
                  <a:pt x="2234391" y="1158317"/>
                  <a:pt x="2234391" y="1600200"/>
                </a:cubicBezTo>
                <a:cubicBezTo>
                  <a:pt x="2234391" y="2042083"/>
                  <a:pt x="2413500" y="2442133"/>
                  <a:pt x="2703079" y="2731712"/>
                </a:cubicBezTo>
                <a:lnTo>
                  <a:pt x="2717396" y="2744724"/>
                </a:lnTo>
                <a:lnTo>
                  <a:pt x="2618076" y="2834992"/>
                </a:lnTo>
                <a:cubicBezTo>
                  <a:pt x="2341467" y="3063270"/>
                  <a:pt x="1986847" y="3200400"/>
                  <a:pt x="1600200" y="3200400"/>
                </a:cubicBezTo>
                <a:cubicBezTo>
                  <a:pt x="716434" y="3200400"/>
                  <a:pt x="0" y="2483966"/>
                  <a:pt x="0" y="1600200"/>
                </a:cubicBezTo>
                <a:cubicBezTo>
                  <a:pt x="0" y="716434"/>
                  <a:pt x="716434" y="0"/>
                  <a:pt x="1600200" y="0"/>
                </a:cubicBezTo>
                <a:close/>
              </a:path>
            </a:pathLst>
          </a:custGeom>
          <a:solidFill>
            <a:schemeClr val="bg1">
              <a:alpha val="89804"/>
            </a:schemeClr>
          </a:solidFill>
        </p:spPr>
        <p:txBody>
          <a:bodyPr wrap="square">
            <a:noAutofit/>
          </a:bodyPr>
          <a:lstStyle>
            <a:lvl1pPr marL="0" indent="0" algn="l" defTabSz="914400" rtl="0" eaLnBrk="1" latinLnBrk="0" hangingPunct="1">
              <a:lnSpc>
                <a:spcPct val="90000"/>
              </a:lnSpc>
              <a:spcBef>
                <a:spcPts val="1000"/>
              </a:spcBef>
              <a:buFont typeface="Arial" panose="020B0604020202020204" pitchFamily="34" charset="0"/>
              <a:buNone/>
              <a:defRPr sz="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9" name="Freeform 8">
            <a:extLst>
              <a:ext uri="{FF2B5EF4-FFF2-40B4-BE49-F238E27FC236}">
                <a16:creationId xmlns:a16="http://schemas.microsoft.com/office/drawing/2014/main" id="{FEF0C748-85A0-45C0-7835-407110FE6C83}"/>
              </a:ext>
            </a:extLst>
          </p:cNvPr>
          <p:cNvSpPr txBox="1">
            <a:spLocks/>
          </p:cNvSpPr>
          <p:nvPr/>
        </p:nvSpPr>
        <p:spPr>
          <a:xfrm>
            <a:off x="6071383" y="2562225"/>
            <a:ext cx="2717395" cy="3200400"/>
          </a:xfrm>
          <a:custGeom>
            <a:avLst/>
            <a:gdLst>
              <a:gd name="connsiteX0" fmla="*/ 1117195 w 2717395"/>
              <a:gd name="connsiteY0" fmla="*/ 0 h 3200400"/>
              <a:gd name="connsiteX1" fmla="*/ 2717395 w 2717395"/>
              <a:gd name="connsiteY1" fmla="*/ 1600200 h 3200400"/>
              <a:gd name="connsiteX2" fmla="*/ 1117195 w 2717395"/>
              <a:gd name="connsiteY2" fmla="*/ 3200400 h 3200400"/>
              <a:gd name="connsiteX3" fmla="*/ 99319 w 2717395"/>
              <a:gd name="connsiteY3" fmla="*/ 2834992 h 3200400"/>
              <a:gd name="connsiteX4" fmla="*/ 0 w 2717395"/>
              <a:gd name="connsiteY4" fmla="*/ 2744724 h 3200400"/>
              <a:gd name="connsiteX5" fmla="*/ 14316 w 2717395"/>
              <a:gd name="connsiteY5" fmla="*/ 2731712 h 3200400"/>
              <a:gd name="connsiteX6" fmla="*/ 483004 w 2717395"/>
              <a:gd name="connsiteY6" fmla="*/ 1600200 h 3200400"/>
              <a:gd name="connsiteX7" fmla="*/ 14316 w 2717395"/>
              <a:gd name="connsiteY7" fmla="*/ 468688 h 3200400"/>
              <a:gd name="connsiteX8" fmla="*/ 0 w 2717395"/>
              <a:gd name="connsiteY8" fmla="*/ 455676 h 3200400"/>
              <a:gd name="connsiteX9" fmla="*/ 99319 w 2717395"/>
              <a:gd name="connsiteY9" fmla="*/ 365408 h 3200400"/>
              <a:gd name="connsiteX10" fmla="*/ 1117195 w 2717395"/>
              <a:gd name="connsiteY10"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7395" h="3200400">
                <a:moveTo>
                  <a:pt x="1117195" y="0"/>
                </a:moveTo>
                <a:cubicBezTo>
                  <a:pt x="2000961" y="0"/>
                  <a:pt x="2717395" y="716434"/>
                  <a:pt x="2717395" y="1600200"/>
                </a:cubicBezTo>
                <a:cubicBezTo>
                  <a:pt x="2717395" y="2483966"/>
                  <a:pt x="2000961" y="3200400"/>
                  <a:pt x="1117195" y="3200400"/>
                </a:cubicBezTo>
                <a:cubicBezTo>
                  <a:pt x="730548" y="3200400"/>
                  <a:pt x="375928" y="3063270"/>
                  <a:pt x="99319" y="2834992"/>
                </a:cubicBezTo>
                <a:lnTo>
                  <a:pt x="0" y="2744724"/>
                </a:lnTo>
                <a:lnTo>
                  <a:pt x="14316" y="2731712"/>
                </a:lnTo>
                <a:cubicBezTo>
                  <a:pt x="303896" y="2442133"/>
                  <a:pt x="483004" y="2042083"/>
                  <a:pt x="483004" y="1600200"/>
                </a:cubicBezTo>
                <a:cubicBezTo>
                  <a:pt x="483004" y="1158317"/>
                  <a:pt x="303896" y="758267"/>
                  <a:pt x="14316" y="468688"/>
                </a:cubicBezTo>
                <a:lnTo>
                  <a:pt x="0" y="455676"/>
                </a:lnTo>
                <a:lnTo>
                  <a:pt x="99319" y="365408"/>
                </a:lnTo>
                <a:cubicBezTo>
                  <a:pt x="375928" y="137130"/>
                  <a:pt x="730548" y="0"/>
                  <a:pt x="1117195" y="0"/>
                </a:cubicBezTo>
                <a:close/>
              </a:path>
            </a:pathLst>
          </a:custGeom>
          <a:solidFill>
            <a:schemeClr val="accent4">
              <a:alpha val="89804"/>
            </a:schemeClr>
          </a:solidFill>
        </p:spPr>
        <p:txBody>
          <a:bodyPr wrap="square">
            <a:noAutofit/>
          </a:bodyPr>
          <a:lstStyle>
            <a:lvl1pPr marL="0" indent="0" algn="l" defTabSz="914400" rtl="0" eaLnBrk="1" latinLnBrk="0" hangingPunct="1">
              <a:lnSpc>
                <a:spcPct val="90000"/>
              </a:lnSpc>
              <a:spcBef>
                <a:spcPts val="1000"/>
              </a:spcBef>
              <a:buFont typeface="Arial" panose="020B0604020202020204" pitchFamily="34" charset="0"/>
              <a:buNone/>
              <a:defRPr sz="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2" name="Picture Placeholder 9">
            <a:extLst>
              <a:ext uri="{FF2B5EF4-FFF2-40B4-BE49-F238E27FC236}">
                <a16:creationId xmlns:a16="http://schemas.microsoft.com/office/drawing/2014/main" id="{907CEF4D-3231-4BFC-89EC-E7242986229E}"/>
              </a:ext>
            </a:extLst>
          </p:cNvPr>
          <p:cNvSpPr>
            <a:spLocks noGrp="1"/>
          </p:cNvSpPr>
          <p:nvPr>
            <p:ph type="pic" sz="quarter" idx="14" hasCustomPrompt="1"/>
          </p:nvPr>
        </p:nvSpPr>
        <p:spPr>
          <a:xfrm>
            <a:off x="3967095" y="3476625"/>
            <a:ext cx="1371600" cy="1371600"/>
          </a:xfrm>
          <a:prstGeom prst="rect">
            <a:avLst/>
          </a:prstGeom>
        </p:spPr>
        <p:txBody>
          <a:bodyPr anchor="t" anchorCtr="0"/>
          <a:lstStyle>
            <a:lvl1pPr marL="0" indent="0" algn="ctr">
              <a:buNone/>
              <a:defRPr sz="1200" b="0" i="0">
                <a:solidFill>
                  <a:schemeClr val="tx1"/>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3" name="Picture Placeholder 9">
            <a:extLst>
              <a:ext uri="{FF2B5EF4-FFF2-40B4-BE49-F238E27FC236}">
                <a16:creationId xmlns:a16="http://schemas.microsoft.com/office/drawing/2014/main" id="{4B6DDB90-5743-48D3-9FE2-DF7B461BFAB4}"/>
              </a:ext>
            </a:extLst>
          </p:cNvPr>
          <p:cNvSpPr>
            <a:spLocks noGrp="1"/>
          </p:cNvSpPr>
          <p:nvPr>
            <p:ph type="pic" sz="quarter" idx="31" hasCustomPrompt="1"/>
          </p:nvPr>
        </p:nvSpPr>
        <p:spPr>
          <a:xfrm>
            <a:off x="6818466" y="3476625"/>
            <a:ext cx="1371600" cy="1371600"/>
          </a:xfrm>
          <a:prstGeom prst="rect">
            <a:avLst/>
          </a:prstGeom>
        </p:spPr>
        <p:txBody>
          <a:bodyPr anchor="t" anchorCtr="0"/>
          <a:lstStyle>
            <a:lvl1pPr marL="0" indent="0" algn="ctr">
              <a:buNone/>
              <a:defRPr sz="1200" b="0" i="0">
                <a:solidFill>
                  <a:schemeClr val="tx1"/>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41" name="Text Placeholder 6">
            <a:extLst>
              <a:ext uri="{FF2B5EF4-FFF2-40B4-BE49-F238E27FC236}">
                <a16:creationId xmlns:a16="http://schemas.microsoft.com/office/drawing/2014/main" id="{D3858BD5-724B-40BD-B25F-6FDD8DB894A7}"/>
              </a:ext>
            </a:extLst>
          </p:cNvPr>
          <p:cNvSpPr>
            <a:spLocks noGrp="1"/>
          </p:cNvSpPr>
          <p:nvPr>
            <p:ph type="body" sz="quarter" idx="35" hasCustomPrompt="1"/>
          </p:nvPr>
        </p:nvSpPr>
        <p:spPr>
          <a:xfrm>
            <a:off x="609599" y="3785086"/>
            <a:ext cx="2619445" cy="306562"/>
          </a:xfrm>
          <a:prstGeom prst="rect">
            <a:avLst/>
          </a:prstGeom>
        </p:spPr>
        <p:txBody>
          <a:bodyPr lIns="0" tIns="0" rIns="0" bIns="0" anchor="t" anchorCtr="0"/>
          <a:lstStyle>
            <a:lvl1pPr marL="0" indent="0" algn="r">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a:t>Item</a:t>
            </a:r>
          </a:p>
        </p:txBody>
      </p:sp>
      <p:sp>
        <p:nvSpPr>
          <p:cNvPr id="42" name="Text Placeholder 6">
            <a:extLst>
              <a:ext uri="{FF2B5EF4-FFF2-40B4-BE49-F238E27FC236}">
                <a16:creationId xmlns:a16="http://schemas.microsoft.com/office/drawing/2014/main" id="{FA8CC232-631B-4D3E-8211-BA56C8690582}"/>
              </a:ext>
            </a:extLst>
          </p:cNvPr>
          <p:cNvSpPr>
            <a:spLocks noGrp="1"/>
          </p:cNvSpPr>
          <p:nvPr>
            <p:ph type="body" sz="quarter" idx="36" hasCustomPrompt="1"/>
          </p:nvPr>
        </p:nvSpPr>
        <p:spPr>
          <a:xfrm>
            <a:off x="609599" y="4257797"/>
            <a:ext cx="2619445" cy="662074"/>
          </a:xfrm>
          <a:prstGeom prst="rect">
            <a:avLst/>
          </a:prstGeom>
        </p:spPr>
        <p:txBody>
          <a:bodyPr lIns="0" tIns="0" rIns="0" bIns="0" anchor="t" anchorCtr="0"/>
          <a:lstStyle>
            <a:lvl1pPr marL="0" indent="0" algn="r">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44" name="Text Placeholder 6">
            <a:extLst>
              <a:ext uri="{FF2B5EF4-FFF2-40B4-BE49-F238E27FC236}">
                <a16:creationId xmlns:a16="http://schemas.microsoft.com/office/drawing/2014/main" id="{0D73D8FF-89A3-4650-8FBE-110AAC57228D}"/>
              </a:ext>
            </a:extLst>
          </p:cNvPr>
          <p:cNvSpPr>
            <a:spLocks noGrp="1"/>
          </p:cNvSpPr>
          <p:nvPr>
            <p:ph type="body" sz="quarter" idx="23" hasCustomPrompt="1"/>
          </p:nvPr>
        </p:nvSpPr>
        <p:spPr>
          <a:xfrm>
            <a:off x="3853605" y="1850050"/>
            <a:ext cx="4435554" cy="530372"/>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2" name="Text Placeholder 6">
            <a:extLst>
              <a:ext uri="{FF2B5EF4-FFF2-40B4-BE49-F238E27FC236}">
                <a16:creationId xmlns:a16="http://schemas.microsoft.com/office/drawing/2014/main" id="{AF7D1CF5-D1CD-765F-F528-C92B7E3E8E43}"/>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4" name="Picture 3">
            <a:extLst>
              <a:ext uri="{FF2B5EF4-FFF2-40B4-BE49-F238E27FC236}">
                <a16:creationId xmlns:a16="http://schemas.microsoft.com/office/drawing/2014/main" id="{C9576DA6-13D5-015F-7A31-2B727A9044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cxnSp>
        <p:nvCxnSpPr>
          <p:cNvPr id="14" name="Straight Connector 13">
            <a:extLst>
              <a:ext uri="{FF2B5EF4-FFF2-40B4-BE49-F238E27FC236}">
                <a16:creationId xmlns:a16="http://schemas.microsoft.com/office/drawing/2014/main" id="{A305072F-5102-97B7-45BC-B61080B700F6}"/>
              </a:ext>
            </a:extLst>
          </p:cNvPr>
          <p:cNvCxnSpPr>
            <a:cxnSpLocks/>
            <a:stCxn id="44" idx="2"/>
          </p:cNvCxnSpPr>
          <p:nvPr userDrawn="1"/>
        </p:nvCxnSpPr>
        <p:spPr>
          <a:xfrm>
            <a:off x="6071382" y="2380422"/>
            <a:ext cx="0" cy="81997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Content Placeholder 9">
            <a:extLst>
              <a:ext uri="{FF2B5EF4-FFF2-40B4-BE49-F238E27FC236}">
                <a16:creationId xmlns:a16="http://schemas.microsoft.com/office/drawing/2014/main" id="{BFF69B63-96EB-559E-A2E0-348777326882}"/>
              </a:ext>
            </a:extLst>
          </p:cNvPr>
          <p:cNvSpPr>
            <a:spLocks noGrp="1"/>
          </p:cNvSpPr>
          <p:nvPr>
            <p:ph sz="quarter" idx="37"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7" name="Slide Number Placeholder 2">
            <a:extLst>
              <a:ext uri="{FF2B5EF4-FFF2-40B4-BE49-F238E27FC236}">
                <a16:creationId xmlns:a16="http://schemas.microsoft.com/office/drawing/2014/main" id="{90962ADF-3DB5-E410-2676-324A9CE3C245}"/>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9751384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enn Diagram (3)">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8867359" y="3785086"/>
            <a:ext cx="2619445" cy="306562"/>
          </a:xfrm>
          <a:prstGeom prst="rect">
            <a:avLst/>
          </a:prstGeom>
        </p:spPr>
        <p:txBody>
          <a:bodyPr lIns="0" tIns="0" rIns="0" bIns="0" anchor="t" anchorCtr="0"/>
          <a:lstStyle>
            <a:lvl1pPr marL="0" indent="0" algn="l">
              <a:lnSpc>
                <a:spcPct val="100000"/>
              </a:lnSpc>
              <a:spcBef>
                <a:spcPts val="0"/>
              </a:spcBef>
              <a:buNone/>
              <a:defRPr sz="1600" b="0" cap="none" baseline="0">
                <a:solidFill>
                  <a:schemeClr val="accent1"/>
                </a:solidFill>
                <a:latin typeface="Marselis Pro" panose="02000503030000020004" pitchFamily="2" charset="77"/>
                <a:cs typeface="Cordale" panose="020A0503060602030A03" pitchFamily="18" charset="0"/>
              </a:defRPr>
            </a:lvl1pPr>
          </a:lstStyle>
          <a:p>
            <a:pPr lvl="0"/>
            <a:r>
              <a:rPr lang="en-US"/>
              <a:t>Item</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867359" y="4257797"/>
            <a:ext cx="2619445" cy="662074"/>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29" name="Text Placeholder 28">
            <a:extLst>
              <a:ext uri="{FF2B5EF4-FFF2-40B4-BE49-F238E27FC236}">
                <a16:creationId xmlns:a16="http://schemas.microsoft.com/office/drawing/2014/main" id="{C1593FAB-F09D-4EDA-95AA-D8B289E13F41}"/>
              </a:ext>
            </a:extLst>
          </p:cNvPr>
          <p:cNvSpPr>
            <a:spLocks noGrp="1"/>
          </p:cNvSpPr>
          <p:nvPr>
            <p:ph type="body" sz="quarter" idx="28" hasCustomPrompt="1"/>
          </p:nvPr>
        </p:nvSpPr>
        <p:spPr>
          <a:xfrm>
            <a:off x="5109417" y="2213371"/>
            <a:ext cx="1828800" cy="1828800"/>
          </a:xfrm>
          <a:prstGeom prst="ellipse">
            <a:avLst/>
          </a:prstGeom>
          <a:solidFill>
            <a:schemeClr val="accent5">
              <a:alpha val="89804"/>
            </a:schemeClr>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0" name="Text Placeholder 28">
            <a:extLst>
              <a:ext uri="{FF2B5EF4-FFF2-40B4-BE49-F238E27FC236}">
                <a16:creationId xmlns:a16="http://schemas.microsoft.com/office/drawing/2014/main" id="{6544C4C4-3ED5-4050-9D4A-384D39EE21F4}"/>
              </a:ext>
            </a:extLst>
          </p:cNvPr>
          <p:cNvSpPr>
            <a:spLocks noGrp="1"/>
          </p:cNvSpPr>
          <p:nvPr>
            <p:ph type="body" sz="quarter" idx="29" hasCustomPrompt="1"/>
          </p:nvPr>
        </p:nvSpPr>
        <p:spPr>
          <a:xfrm>
            <a:off x="4397317" y="3429000"/>
            <a:ext cx="1828800" cy="1828800"/>
          </a:xfrm>
          <a:prstGeom prst="ellipse">
            <a:avLst/>
          </a:prstGeom>
          <a:solidFill>
            <a:schemeClr val="accent2">
              <a:alpha val="89804"/>
            </a:schemeClr>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1" name="Text Placeholder 28">
            <a:extLst>
              <a:ext uri="{FF2B5EF4-FFF2-40B4-BE49-F238E27FC236}">
                <a16:creationId xmlns:a16="http://schemas.microsoft.com/office/drawing/2014/main" id="{8F90D916-0F65-4FF0-A09B-CF55365676C6}"/>
              </a:ext>
            </a:extLst>
          </p:cNvPr>
          <p:cNvSpPr>
            <a:spLocks noGrp="1"/>
          </p:cNvSpPr>
          <p:nvPr>
            <p:ph type="body" sz="quarter" idx="30" hasCustomPrompt="1"/>
          </p:nvPr>
        </p:nvSpPr>
        <p:spPr>
          <a:xfrm>
            <a:off x="5821517" y="3429000"/>
            <a:ext cx="1828800" cy="1828800"/>
          </a:xfrm>
          <a:prstGeom prst="ellipse">
            <a:avLst/>
          </a:prstGeom>
          <a:solidFill>
            <a:schemeClr val="bg1">
              <a:alpha val="89804"/>
            </a:schemeClr>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22" name="Picture Placeholder 9">
            <a:extLst>
              <a:ext uri="{FF2B5EF4-FFF2-40B4-BE49-F238E27FC236}">
                <a16:creationId xmlns:a16="http://schemas.microsoft.com/office/drawing/2014/main" id="{907CEF4D-3231-4BFC-89EC-E7242986229E}"/>
              </a:ext>
            </a:extLst>
          </p:cNvPr>
          <p:cNvSpPr>
            <a:spLocks noGrp="1"/>
          </p:cNvSpPr>
          <p:nvPr>
            <p:ph type="pic" sz="quarter" idx="14" hasCustomPrompt="1"/>
          </p:nvPr>
        </p:nvSpPr>
        <p:spPr>
          <a:xfrm>
            <a:off x="4934527" y="4080510"/>
            <a:ext cx="640080" cy="640080"/>
          </a:xfrm>
          <a:prstGeom prst="rect">
            <a:avLst/>
          </a:prstGeom>
        </p:spPr>
        <p:txBody>
          <a:bodyPr anchor="t" anchorCtr="0"/>
          <a:lstStyle>
            <a:lvl1pPr marL="0" indent="0" algn="ctr">
              <a:buNone/>
              <a:defRPr sz="1000" b="0" i="0">
                <a:solidFill>
                  <a:schemeClr val="tx1"/>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3" name="Picture Placeholder 9">
            <a:extLst>
              <a:ext uri="{FF2B5EF4-FFF2-40B4-BE49-F238E27FC236}">
                <a16:creationId xmlns:a16="http://schemas.microsoft.com/office/drawing/2014/main" id="{4B6DDB90-5743-48D3-9FE2-DF7B461BFAB4}"/>
              </a:ext>
            </a:extLst>
          </p:cNvPr>
          <p:cNvSpPr>
            <a:spLocks noGrp="1"/>
          </p:cNvSpPr>
          <p:nvPr>
            <p:ph type="pic" sz="quarter" idx="31" hasCustomPrompt="1"/>
          </p:nvPr>
        </p:nvSpPr>
        <p:spPr>
          <a:xfrm>
            <a:off x="6473027" y="4080510"/>
            <a:ext cx="640080" cy="640080"/>
          </a:xfrm>
          <a:prstGeom prst="rect">
            <a:avLst/>
          </a:prstGeom>
        </p:spPr>
        <p:txBody>
          <a:bodyPr anchor="t" anchorCtr="0"/>
          <a:lstStyle>
            <a:lvl1pPr marL="0" indent="0" algn="ctr">
              <a:buNone/>
              <a:defRPr sz="1000" b="0" i="0">
                <a:solidFill>
                  <a:schemeClr val="tx1"/>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8" name="Picture Placeholder 9">
            <a:extLst>
              <a:ext uri="{FF2B5EF4-FFF2-40B4-BE49-F238E27FC236}">
                <a16:creationId xmlns:a16="http://schemas.microsoft.com/office/drawing/2014/main" id="{E893F854-065B-4F77-915C-0937A7868EAC}"/>
              </a:ext>
            </a:extLst>
          </p:cNvPr>
          <p:cNvSpPr>
            <a:spLocks noGrp="1"/>
          </p:cNvSpPr>
          <p:nvPr>
            <p:ph type="pic" sz="quarter" idx="32" hasCustomPrompt="1"/>
          </p:nvPr>
        </p:nvSpPr>
        <p:spPr>
          <a:xfrm>
            <a:off x="5703777" y="2723372"/>
            <a:ext cx="640080" cy="640080"/>
          </a:xfrm>
          <a:prstGeom prst="rect">
            <a:avLst/>
          </a:prstGeom>
        </p:spPr>
        <p:txBody>
          <a:bodyPr anchor="t" anchorCtr="0"/>
          <a:lstStyle>
            <a:lvl1pPr marL="0" indent="0" algn="ctr">
              <a:buNone/>
              <a:defRPr sz="1000" b="0" i="0">
                <a:solidFill>
                  <a:schemeClr val="tx1"/>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cxnSp>
        <p:nvCxnSpPr>
          <p:cNvPr id="34" name="Straight Arrow Connector 33">
            <a:extLst>
              <a:ext uri="{FF2B5EF4-FFF2-40B4-BE49-F238E27FC236}">
                <a16:creationId xmlns:a16="http://schemas.microsoft.com/office/drawing/2014/main" id="{D8DDD51A-2470-4F0B-B595-E0610E92EA0F}"/>
              </a:ext>
            </a:extLst>
          </p:cNvPr>
          <p:cNvCxnSpPr/>
          <p:nvPr userDrawn="1"/>
        </p:nvCxnSpPr>
        <p:spPr>
          <a:xfrm>
            <a:off x="7650317" y="4296187"/>
            <a:ext cx="894026" cy="0"/>
          </a:xfrm>
          <a:prstGeom prst="straightConnector1">
            <a:avLst/>
          </a:prstGeom>
          <a:ln>
            <a:solidFill>
              <a:schemeClr val="bg1"/>
            </a:soli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35" name="Text Placeholder 6">
            <a:extLst>
              <a:ext uri="{FF2B5EF4-FFF2-40B4-BE49-F238E27FC236}">
                <a16:creationId xmlns:a16="http://schemas.microsoft.com/office/drawing/2014/main" id="{909C4064-4708-4BE1-9B02-413D4FDC0D82}"/>
              </a:ext>
            </a:extLst>
          </p:cNvPr>
          <p:cNvSpPr>
            <a:spLocks noGrp="1"/>
          </p:cNvSpPr>
          <p:nvPr>
            <p:ph type="body" sz="quarter" idx="33" hasCustomPrompt="1"/>
          </p:nvPr>
        </p:nvSpPr>
        <p:spPr>
          <a:xfrm>
            <a:off x="8123862" y="2380422"/>
            <a:ext cx="2619445" cy="306562"/>
          </a:xfrm>
          <a:prstGeom prst="rect">
            <a:avLst/>
          </a:prstGeom>
        </p:spPr>
        <p:txBody>
          <a:bodyPr lIns="0" tIns="0" rIns="0" bIns="0" anchor="t" anchorCtr="0"/>
          <a:lstStyle>
            <a:lvl1pPr marL="0" indent="0" algn="l">
              <a:lnSpc>
                <a:spcPct val="100000"/>
              </a:lnSpc>
              <a:spcBef>
                <a:spcPts val="0"/>
              </a:spcBef>
              <a:buNone/>
              <a:defRPr sz="1600" b="0" cap="none" baseline="0">
                <a:solidFill>
                  <a:schemeClr val="accent1"/>
                </a:solidFill>
                <a:latin typeface="Marselis Pro" panose="02000503030000020004" pitchFamily="2" charset="77"/>
                <a:cs typeface="Cordale" panose="020A0503060602030A03" pitchFamily="18" charset="0"/>
              </a:defRPr>
            </a:lvl1pPr>
          </a:lstStyle>
          <a:p>
            <a:pPr lvl="0"/>
            <a:r>
              <a:rPr lang="en-US"/>
              <a:t>Item</a:t>
            </a:r>
          </a:p>
        </p:txBody>
      </p:sp>
      <p:sp>
        <p:nvSpPr>
          <p:cNvPr id="36" name="Text Placeholder 6">
            <a:extLst>
              <a:ext uri="{FF2B5EF4-FFF2-40B4-BE49-F238E27FC236}">
                <a16:creationId xmlns:a16="http://schemas.microsoft.com/office/drawing/2014/main" id="{2714B21A-DC45-4667-9A89-8EBD446CF0E2}"/>
              </a:ext>
            </a:extLst>
          </p:cNvPr>
          <p:cNvSpPr>
            <a:spLocks noGrp="1"/>
          </p:cNvSpPr>
          <p:nvPr>
            <p:ph type="body" sz="quarter" idx="34" hasCustomPrompt="1"/>
          </p:nvPr>
        </p:nvSpPr>
        <p:spPr>
          <a:xfrm>
            <a:off x="8123862" y="2853133"/>
            <a:ext cx="2619445" cy="662074"/>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cxnSp>
        <p:nvCxnSpPr>
          <p:cNvPr id="37" name="Straight Arrow Connector 36">
            <a:extLst>
              <a:ext uri="{FF2B5EF4-FFF2-40B4-BE49-F238E27FC236}">
                <a16:creationId xmlns:a16="http://schemas.microsoft.com/office/drawing/2014/main" id="{65377E70-C658-4B46-B826-A8402A36C5F5}"/>
              </a:ext>
            </a:extLst>
          </p:cNvPr>
          <p:cNvCxnSpPr/>
          <p:nvPr userDrawn="1"/>
        </p:nvCxnSpPr>
        <p:spPr>
          <a:xfrm>
            <a:off x="6938217" y="2891523"/>
            <a:ext cx="894026" cy="0"/>
          </a:xfrm>
          <a:prstGeom prst="straightConnector1">
            <a:avLst/>
          </a:prstGeom>
          <a:ln>
            <a:solidFill>
              <a:schemeClr val="bg1"/>
            </a:soli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41" name="Text Placeholder 6">
            <a:extLst>
              <a:ext uri="{FF2B5EF4-FFF2-40B4-BE49-F238E27FC236}">
                <a16:creationId xmlns:a16="http://schemas.microsoft.com/office/drawing/2014/main" id="{D3858BD5-724B-40BD-B25F-6FDD8DB894A7}"/>
              </a:ext>
            </a:extLst>
          </p:cNvPr>
          <p:cNvSpPr>
            <a:spLocks noGrp="1"/>
          </p:cNvSpPr>
          <p:nvPr>
            <p:ph type="body" sz="quarter" idx="35" hasCustomPrompt="1"/>
          </p:nvPr>
        </p:nvSpPr>
        <p:spPr>
          <a:xfrm>
            <a:off x="589509" y="3785086"/>
            <a:ext cx="2619445" cy="306562"/>
          </a:xfrm>
          <a:prstGeom prst="rect">
            <a:avLst/>
          </a:prstGeom>
        </p:spPr>
        <p:txBody>
          <a:bodyPr lIns="0" tIns="0" rIns="0" bIns="0" anchor="t" anchorCtr="0"/>
          <a:lstStyle>
            <a:lvl1pPr marL="0" indent="0" algn="r">
              <a:lnSpc>
                <a:spcPct val="100000"/>
              </a:lnSpc>
              <a:spcBef>
                <a:spcPts val="0"/>
              </a:spcBef>
              <a:buNone/>
              <a:defRPr sz="1600" b="0" cap="none" baseline="0">
                <a:solidFill>
                  <a:schemeClr val="accent1"/>
                </a:solidFill>
                <a:latin typeface="Marselis Pro" panose="02000503030000020004" pitchFamily="2" charset="77"/>
                <a:cs typeface="Cordale" panose="020A0503060602030A03" pitchFamily="18" charset="0"/>
              </a:defRPr>
            </a:lvl1pPr>
          </a:lstStyle>
          <a:p>
            <a:pPr lvl="0"/>
            <a:r>
              <a:rPr lang="en-US"/>
              <a:t>Item</a:t>
            </a:r>
          </a:p>
        </p:txBody>
      </p:sp>
      <p:sp>
        <p:nvSpPr>
          <p:cNvPr id="42" name="Text Placeholder 6">
            <a:extLst>
              <a:ext uri="{FF2B5EF4-FFF2-40B4-BE49-F238E27FC236}">
                <a16:creationId xmlns:a16="http://schemas.microsoft.com/office/drawing/2014/main" id="{FA8CC232-631B-4D3E-8211-BA56C8690582}"/>
              </a:ext>
            </a:extLst>
          </p:cNvPr>
          <p:cNvSpPr>
            <a:spLocks noGrp="1"/>
          </p:cNvSpPr>
          <p:nvPr>
            <p:ph type="body" sz="quarter" idx="36" hasCustomPrompt="1"/>
          </p:nvPr>
        </p:nvSpPr>
        <p:spPr>
          <a:xfrm>
            <a:off x="589509" y="4257797"/>
            <a:ext cx="2619445" cy="662074"/>
          </a:xfrm>
          <a:prstGeom prst="rect">
            <a:avLst/>
          </a:prstGeom>
        </p:spPr>
        <p:txBody>
          <a:bodyPr lIns="0" tIns="0" rIns="0" bIns="0" anchor="t" anchorCtr="0"/>
          <a:lstStyle>
            <a:lvl1pPr marL="0" indent="0" algn="r">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cxnSp>
        <p:nvCxnSpPr>
          <p:cNvPr id="43" name="Straight Arrow Connector 42">
            <a:extLst>
              <a:ext uri="{FF2B5EF4-FFF2-40B4-BE49-F238E27FC236}">
                <a16:creationId xmlns:a16="http://schemas.microsoft.com/office/drawing/2014/main" id="{A54E5874-D9E0-49EF-B3AA-DE16D0BE8726}"/>
              </a:ext>
            </a:extLst>
          </p:cNvPr>
          <p:cNvCxnSpPr>
            <a:cxnSpLocks/>
          </p:cNvCxnSpPr>
          <p:nvPr userDrawn="1"/>
        </p:nvCxnSpPr>
        <p:spPr>
          <a:xfrm flipH="1">
            <a:off x="3503291" y="4296187"/>
            <a:ext cx="894026" cy="0"/>
          </a:xfrm>
          <a:prstGeom prst="straightConnector1">
            <a:avLst/>
          </a:prstGeom>
          <a:ln>
            <a:solidFill>
              <a:schemeClr val="bg1"/>
            </a:soli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44" name="Text Placeholder 6">
            <a:extLst>
              <a:ext uri="{FF2B5EF4-FFF2-40B4-BE49-F238E27FC236}">
                <a16:creationId xmlns:a16="http://schemas.microsoft.com/office/drawing/2014/main" id="{0D73D8FF-89A3-4650-8FBE-110AAC57228D}"/>
              </a:ext>
            </a:extLst>
          </p:cNvPr>
          <p:cNvSpPr>
            <a:spLocks noGrp="1"/>
          </p:cNvSpPr>
          <p:nvPr>
            <p:ph type="body" sz="quarter" idx="23" hasCustomPrompt="1"/>
          </p:nvPr>
        </p:nvSpPr>
        <p:spPr>
          <a:xfrm>
            <a:off x="609599" y="1644925"/>
            <a:ext cx="3097697" cy="1042051"/>
          </a:xfrm>
          <a:prstGeom prst="rect">
            <a:avLst/>
          </a:prstGeom>
        </p:spPr>
        <p:txBody>
          <a:bodyPr lIns="0" tIns="0" rIns="0" bIns="0" anchor="t" anchorCtr="0"/>
          <a:lstStyle>
            <a:lvl1pPr marL="0" indent="0" algn="l">
              <a:lnSpc>
                <a:spcPct val="100000"/>
              </a:lnSpc>
              <a:spcBef>
                <a:spcPts val="0"/>
              </a:spcBef>
              <a:buNone/>
              <a:defRPr sz="1600" b="0" i="0" cap="none" baseline="0">
                <a:solidFill>
                  <a:srgbClr val="FFFFFF"/>
                </a:solidFill>
                <a:latin typeface="Marselis Pro"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2" name="Text Placeholder 6">
            <a:extLst>
              <a:ext uri="{FF2B5EF4-FFF2-40B4-BE49-F238E27FC236}">
                <a16:creationId xmlns:a16="http://schemas.microsoft.com/office/drawing/2014/main" id="{303C19B8-B5B8-3B40-679A-B2412073E623}"/>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4" name="Picture 3">
            <a:extLst>
              <a:ext uri="{FF2B5EF4-FFF2-40B4-BE49-F238E27FC236}">
                <a16:creationId xmlns:a16="http://schemas.microsoft.com/office/drawing/2014/main" id="{CE6C140A-5E0E-6610-9262-14BE1A8D55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4" name="Content Placeholder 9">
            <a:extLst>
              <a:ext uri="{FF2B5EF4-FFF2-40B4-BE49-F238E27FC236}">
                <a16:creationId xmlns:a16="http://schemas.microsoft.com/office/drawing/2014/main" id="{656E0943-23A3-FF2C-CC4C-33EEAA3FC09A}"/>
              </a:ext>
            </a:extLst>
          </p:cNvPr>
          <p:cNvSpPr>
            <a:spLocks noGrp="1"/>
          </p:cNvSpPr>
          <p:nvPr>
            <p:ph sz="quarter" idx="37"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5" name="Slide Number Placeholder 2">
            <a:extLst>
              <a:ext uri="{FF2B5EF4-FFF2-40B4-BE49-F238E27FC236}">
                <a16:creationId xmlns:a16="http://schemas.microsoft.com/office/drawing/2014/main" id="{2FD8FE18-7D69-209D-E1C6-F6732EA86CA9}"/>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16010004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DBFD8DFC-CAC2-B539-9BFC-8AF5100F95B1}"/>
              </a:ext>
            </a:extLst>
          </p:cNvPr>
          <p:cNvCxnSpPr>
            <a:cxnSpLocks/>
          </p:cNvCxnSpPr>
          <p:nvPr userDrawn="1"/>
        </p:nvCxnSpPr>
        <p:spPr>
          <a:xfrm>
            <a:off x="0" y="3112011"/>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2D7A362-EC12-430E-A2F0-23F3DE5BA0A2}"/>
              </a:ext>
            </a:extLst>
          </p:cNvPr>
          <p:cNvSpPr>
            <a:spLocks noGrp="1"/>
          </p:cNvSpPr>
          <p:nvPr>
            <p:ph type="pic" sz="quarter" idx="14" hasCustomPrompt="1"/>
          </p:nvPr>
        </p:nvSpPr>
        <p:spPr>
          <a:xfrm>
            <a:off x="1071695" y="2005545"/>
            <a:ext cx="2286000" cy="2286000"/>
          </a:xfrm>
          <a:prstGeom prst="ellipse">
            <a:avLst/>
          </a:prstGeom>
        </p:spPr>
        <p:txBody>
          <a:bodyPr anchor="t" anchorCtr="0"/>
          <a:lstStyle>
            <a:lvl1pPr marL="0" indent="0" algn="ctr">
              <a:buNone/>
              <a:defRPr sz="12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image</a:t>
            </a:r>
          </a:p>
        </p:txBody>
      </p:sp>
      <p:sp>
        <p:nvSpPr>
          <p:cNvPr id="14" name="Picture Placeholder 9">
            <a:extLst>
              <a:ext uri="{FF2B5EF4-FFF2-40B4-BE49-F238E27FC236}">
                <a16:creationId xmlns:a16="http://schemas.microsoft.com/office/drawing/2014/main" id="{ACC081F5-F757-4FE8-84C2-498C9EED9589}"/>
              </a:ext>
            </a:extLst>
          </p:cNvPr>
          <p:cNvSpPr>
            <a:spLocks noGrp="1"/>
          </p:cNvSpPr>
          <p:nvPr>
            <p:ph type="pic" sz="quarter" idx="18" hasCustomPrompt="1"/>
          </p:nvPr>
        </p:nvSpPr>
        <p:spPr>
          <a:xfrm>
            <a:off x="4845912" y="2005545"/>
            <a:ext cx="2286000" cy="2286000"/>
          </a:xfrm>
          <a:prstGeom prst="ellipse">
            <a:avLst/>
          </a:prstGeom>
        </p:spPr>
        <p:txBody>
          <a:bodyPr anchor="t" anchorCtr="0"/>
          <a:lstStyle>
            <a:lvl1pPr marL="0" indent="0" algn="ctr">
              <a:buNone/>
              <a:defRPr sz="12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image</a:t>
            </a:r>
          </a:p>
        </p:txBody>
      </p:sp>
      <p:sp>
        <p:nvSpPr>
          <p:cNvPr id="15" name="Picture Placeholder 9">
            <a:extLst>
              <a:ext uri="{FF2B5EF4-FFF2-40B4-BE49-F238E27FC236}">
                <a16:creationId xmlns:a16="http://schemas.microsoft.com/office/drawing/2014/main" id="{89907481-C028-4D5B-AB76-27517A46DDC0}"/>
              </a:ext>
            </a:extLst>
          </p:cNvPr>
          <p:cNvSpPr>
            <a:spLocks noGrp="1"/>
          </p:cNvSpPr>
          <p:nvPr>
            <p:ph type="pic" sz="quarter" idx="19" hasCustomPrompt="1"/>
          </p:nvPr>
        </p:nvSpPr>
        <p:spPr>
          <a:xfrm>
            <a:off x="8796337" y="2005545"/>
            <a:ext cx="2286000" cy="2286000"/>
          </a:xfrm>
          <a:prstGeom prst="ellipse">
            <a:avLst/>
          </a:prstGeom>
        </p:spPr>
        <p:txBody>
          <a:bodyPr anchor="t" anchorCtr="0"/>
          <a:lstStyle>
            <a:lvl1pPr marL="0" indent="0" algn="ctr">
              <a:buNone/>
              <a:defRPr sz="12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image</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14495" y="4815151"/>
            <a:ext cx="3200400" cy="306563"/>
          </a:xfrm>
          <a:prstGeom prst="rect">
            <a:avLst/>
          </a:prstGeom>
        </p:spPr>
        <p:txBody>
          <a:bodyPr lIns="0" tIns="0" rIns="0" bIns="0" anchor="t" anchorCtr="0"/>
          <a:lstStyle>
            <a:lvl1pPr marL="0" indent="0" algn="ctr">
              <a:lnSpc>
                <a:spcPct val="100000"/>
              </a:lnSpc>
              <a:spcBef>
                <a:spcPts val="0"/>
              </a:spcBef>
              <a:buNone/>
              <a:defRPr sz="14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Title</a:t>
            </a:r>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4388712" y="4815151"/>
            <a:ext cx="3200400" cy="306563"/>
          </a:xfrm>
          <a:prstGeom prst="rect">
            <a:avLst/>
          </a:prstGeom>
        </p:spPr>
        <p:txBody>
          <a:bodyPr lIns="0" tIns="0" rIns="0" bIns="0" anchor="t" anchorCtr="0"/>
          <a:lstStyle>
            <a:lvl1pPr marL="0" indent="0" algn="ctr">
              <a:lnSpc>
                <a:spcPct val="100000"/>
              </a:lnSpc>
              <a:spcBef>
                <a:spcPts val="0"/>
              </a:spcBef>
              <a:buNone/>
              <a:defRPr sz="14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Title</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339137" y="4815151"/>
            <a:ext cx="3200400" cy="306563"/>
          </a:xfrm>
          <a:prstGeom prst="rect">
            <a:avLst/>
          </a:prstGeom>
        </p:spPr>
        <p:txBody>
          <a:bodyPr lIns="0" tIns="0" rIns="0" bIns="0" anchor="t" anchorCtr="0"/>
          <a:lstStyle>
            <a:lvl1pPr marL="0" indent="0" algn="ctr">
              <a:lnSpc>
                <a:spcPct val="100000"/>
              </a:lnSpc>
              <a:spcBef>
                <a:spcPts val="0"/>
              </a:spcBef>
              <a:buNone/>
              <a:defRPr sz="14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Title</a:t>
            </a: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4400067"/>
            <a:ext cx="3200401" cy="306562"/>
          </a:xfrm>
          <a:prstGeom prst="rect">
            <a:avLst/>
          </a:prstGeom>
          <a:noFill/>
        </p:spPr>
        <p:txBody>
          <a:bodyPr lIns="182880" tIns="0" rIns="0" bIns="0" anchor="ctr" anchorCtr="0"/>
          <a:lstStyle>
            <a:lvl1pPr marL="0" indent="0" algn="ct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Name</a:t>
            </a:r>
          </a:p>
        </p:txBody>
      </p:sp>
      <p:sp>
        <p:nvSpPr>
          <p:cNvPr id="2" name="Text Placeholder 6">
            <a:extLst>
              <a:ext uri="{FF2B5EF4-FFF2-40B4-BE49-F238E27FC236}">
                <a16:creationId xmlns:a16="http://schemas.microsoft.com/office/drawing/2014/main" id="{5DF84156-A5ED-E40B-8EE6-9538B781DC96}"/>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4" name="Picture 3">
            <a:extLst>
              <a:ext uri="{FF2B5EF4-FFF2-40B4-BE49-F238E27FC236}">
                <a16:creationId xmlns:a16="http://schemas.microsoft.com/office/drawing/2014/main" id="{8FF08B3A-00E7-BB88-91FB-08EDF4A1C1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9" name="Text Placeholder 6">
            <a:extLst>
              <a:ext uri="{FF2B5EF4-FFF2-40B4-BE49-F238E27FC236}">
                <a16:creationId xmlns:a16="http://schemas.microsoft.com/office/drawing/2014/main" id="{0319D303-CF37-ED6C-95A2-D07A185A568C}"/>
              </a:ext>
            </a:extLst>
          </p:cNvPr>
          <p:cNvSpPr>
            <a:spLocks noGrp="1"/>
          </p:cNvSpPr>
          <p:nvPr>
            <p:ph type="body" sz="quarter" idx="46" hasCustomPrompt="1"/>
          </p:nvPr>
        </p:nvSpPr>
        <p:spPr>
          <a:xfrm>
            <a:off x="4388712" y="4400067"/>
            <a:ext cx="3200401" cy="306562"/>
          </a:xfrm>
          <a:prstGeom prst="rect">
            <a:avLst/>
          </a:prstGeom>
          <a:noFill/>
        </p:spPr>
        <p:txBody>
          <a:bodyPr lIns="182880" tIns="0" rIns="0" bIns="0" anchor="ctr" anchorCtr="0"/>
          <a:lstStyle>
            <a:lvl1pPr marL="0" indent="0" algn="ct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Name</a:t>
            </a:r>
          </a:p>
        </p:txBody>
      </p:sp>
      <p:sp>
        <p:nvSpPr>
          <p:cNvPr id="19" name="Text Placeholder 6">
            <a:extLst>
              <a:ext uri="{FF2B5EF4-FFF2-40B4-BE49-F238E27FC236}">
                <a16:creationId xmlns:a16="http://schemas.microsoft.com/office/drawing/2014/main" id="{FD65C6E5-A005-0491-CD8F-653487629CE5}"/>
              </a:ext>
            </a:extLst>
          </p:cNvPr>
          <p:cNvSpPr>
            <a:spLocks noGrp="1"/>
          </p:cNvSpPr>
          <p:nvPr>
            <p:ph type="body" sz="quarter" idx="47" hasCustomPrompt="1"/>
          </p:nvPr>
        </p:nvSpPr>
        <p:spPr>
          <a:xfrm>
            <a:off x="8339136" y="4400067"/>
            <a:ext cx="3200401" cy="306562"/>
          </a:xfrm>
          <a:prstGeom prst="rect">
            <a:avLst/>
          </a:prstGeom>
          <a:noFill/>
        </p:spPr>
        <p:txBody>
          <a:bodyPr lIns="182880" tIns="0" rIns="0" bIns="0" anchor="ctr" anchorCtr="0"/>
          <a:lstStyle>
            <a:lvl1pPr marL="0" indent="0" algn="ct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Name</a:t>
            </a:r>
          </a:p>
        </p:txBody>
      </p:sp>
      <p:sp>
        <p:nvSpPr>
          <p:cNvPr id="20" name="Content Placeholder 9">
            <a:extLst>
              <a:ext uri="{FF2B5EF4-FFF2-40B4-BE49-F238E27FC236}">
                <a16:creationId xmlns:a16="http://schemas.microsoft.com/office/drawing/2014/main" id="{F1333AD3-CB48-2E83-C7C7-D077AE5C466B}"/>
              </a:ext>
            </a:extLst>
          </p:cNvPr>
          <p:cNvSpPr>
            <a:spLocks noGrp="1"/>
          </p:cNvSpPr>
          <p:nvPr>
            <p:ph sz="quarter" idx="2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21" name="Slide Number Placeholder 2">
            <a:extLst>
              <a:ext uri="{FF2B5EF4-FFF2-40B4-BE49-F238E27FC236}">
                <a16:creationId xmlns:a16="http://schemas.microsoft.com/office/drawing/2014/main" id="{9F00F501-7015-1E1C-DBC4-13827428882A}"/>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41101979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am (8)">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2D7A362-EC12-430E-A2F0-23F3DE5BA0A2}"/>
              </a:ext>
            </a:extLst>
          </p:cNvPr>
          <p:cNvSpPr>
            <a:spLocks noGrp="1" noChangeAspect="1"/>
          </p:cNvSpPr>
          <p:nvPr>
            <p:ph type="pic" sz="quarter" idx="14" hasCustomPrompt="1"/>
          </p:nvPr>
        </p:nvSpPr>
        <p:spPr>
          <a:xfrm>
            <a:off x="1215561" y="1611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a:t>Click to</a:t>
            </a:r>
            <a:br>
              <a:rPr lang="en-US"/>
            </a:br>
            <a:r>
              <a:rPr lang="en-US"/>
              <a:t>insert image</a:t>
            </a:r>
          </a:p>
        </p:txBody>
      </p:sp>
      <p:sp>
        <p:nvSpPr>
          <p:cNvPr id="14" name="Picture Placeholder 9">
            <a:extLst>
              <a:ext uri="{FF2B5EF4-FFF2-40B4-BE49-F238E27FC236}">
                <a16:creationId xmlns:a16="http://schemas.microsoft.com/office/drawing/2014/main" id="{ACC081F5-F757-4FE8-84C2-498C9EED9589}"/>
              </a:ext>
            </a:extLst>
          </p:cNvPr>
          <p:cNvSpPr>
            <a:spLocks noGrp="1" noChangeAspect="1"/>
          </p:cNvSpPr>
          <p:nvPr>
            <p:ph type="pic" sz="quarter" idx="18" hasCustomPrompt="1"/>
          </p:nvPr>
        </p:nvSpPr>
        <p:spPr>
          <a:xfrm>
            <a:off x="4095886" y="1611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a:t>Click to</a:t>
            </a:r>
            <a:br>
              <a:rPr lang="en-US"/>
            </a:br>
            <a:r>
              <a:rPr lang="en-US"/>
              <a:t>insert image</a:t>
            </a:r>
          </a:p>
        </p:txBody>
      </p:sp>
      <p:sp>
        <p:nvSpPr>
          <p:cNvPr id="15" name="Picture Placeholder 9">
            <a:extLst>
              <a:ext uri="{FF2B5EF4-FFF2-40B4-BE49-F238E27FC236}">
                <a16:creationId xmlns:a16="http://schemas.microsoft.com/office/drawing/2014/main" id="{89907481-C028-4D5B-AB76-27517A46DDC0}"/>
              </a:ext>
            </a:extLst>
          </p:cNvPr>
          <p:cNvSpPr>
            <a:spLocks noGrp="1" noChangeAspect="1"/>
          </p:cNvSpPr>
          <p:nvPr>
            <p:ph type="pic" sz="quarter" idx="19" hasCustomPrompt="1"/>
          </p:nvPr>
        </p:nvSpPr>
        <p:spPr>
          <a:xfrm>
            <a:off x="6976211" y="1611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a:t>Click to</a:t>
            </a:r>
            <a:br>
              <a:rPr lang="en-US"/>
            </a:br>
            <a:r>
              <a:rPr lang="en-US"/>
              <a:t>insert image</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12561" y="3280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Title</a:t>
            </a:r>
          </a:p>
        </p:txBody>
      </p:sp>
      <p:sp>
        <p:nvSpPr>
          <p:cNvPr id="19" name="Picture Placeholder 9">
            <a:extLst>
              <a:ext uri="{FF2B5EF4-FFF2-40B4-BE49-F238E27FC236}">
                <a16:creationId xmlns:a16="http://schemas.microsoft.com/office/drawing/2014/main" id="{4A7D8188-BC71-41D3-BFEB-93993567E89A}"/>
              </a:ext>
            </a:extLst>
          </p:cNvPr>
          <p:cNvSpPr>
            <a:spLocks noGrp="1" noChangeAspect="1"/>
          </p:cNvSpPr>
          <p:nvPr>
            <p:ph type="pic" sz="quarter" idx="23" hasCustomPrompt="1"/>
          </p:nvPr>
        </p:nvSpPr>
        <p:spPr>
          <a:xfrm>
            <a:off x="9851986" y="1611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a:t>Click to</a:t>
            </a:r>
            <a:br>
              <a:rPr lang="en-US"/>
            </a:br>
            <a:r>
              <a:rPr lang="en-US"/>
              <a:t>insert image</a:t>
            </a:r>
          </a:p>
        </p:txBody>
      </p:sp>
      <p:sp>
        <p:nvSpPr>
          <p:cNvPr id="20" name="Text Placeholder 6">
            <a:extLst>
              <a:ext uri="{FF2B5EF4-FFF2-40B4-BE49-F238E27FC236}">
                <a16:creationId xmlns:a16="http://schemas.microsoft.com/office/drawing/2014/main" id="{F7913CC6-F526-499D-913B-98CC37E47B58}"/>
              </a:ext>
            </a:extLst>
          </p:cNvPr>
          <p:cNvSpPr>
            <a:spLocks noGrp="1"/>
          </p:cNvSpPr>
          <p:nvPr>
            <p:ph type="body" sz="quarter" idx="24" hasCustomPrompt="1"/>
          </p:nvPr>
        </p:nvSpPr>
        <p:spPr>
          <a:xfrm>
            <a:off x="3492886" y="3280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Title</a:t>
            </a:r>
          </a:p>
        </p:txBody>
      </p:sp>
      <p:sp>
        <p:nvSpPr>
          <p:cNvPr id="21" name="Text Placeholder 6">
            <a:extLst>
              <a:ext uri="{FF2B5EF4-FFF2-40B4-BE49-F238E27FC236}">
                <a16:creationId xmlns:a16="http://schemas.microsoft.com/office/drawing/2014/main" id="{1C301050-407D-480A-90B2-EFD0351CD47A}"/>
              </a:ext>
            </a:extLst>
          </p:cNvPr>
          <p:cNvSpPr>
            <a:spLocks noGrp="1"/>
          </p:cNvSpPr>
          <p:nvPr>
            <p:ph type="body" sz="quarter" idx="25" hasCustomPrompt="1"/>
          </p:nvPr>
        </p:nvSpPr>
        <p:spPr>
          <a:xfrm>
            <a:off x="6373211" y="3280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Title</a:t>
            </a:r>
          </a:p>
        </p:txBody>
      </p:sp>
      <p:sp>
        <p:nvSpPr>
          <p:cNvPr id="22" name="Text Placeholder 6">
            <a:extLst>
              <a:ext uri="{FF2B5EF4-FFF2-40B4-BE49-F238E27FC236}">
                <a16:creationId xmlns:a16="http://schemas.microsoft.com/office/drawing/2014/main" id="{9472EF12-8751-443E-B0B5-F3AF943014F3}"/>
              </a:ext>
            </a:extLst>
          </p:cNvPr>
          <p:cNvSpPr>
            <a:spLocks noGrp="1"/>
          </p:cNvSpPr>
          <p:nvPr>
            <p:ph type="body" sz="quarter" idx="26" hasCustomPrompt="1"/>
          </p:nvPr>
        </p:nvSpPr>
        <p:spPr>
          <a:xfrm>
            <a:off x="9253537" y="3280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Title</a:t>
            </a:r>
          </a:p>
        </p:txBody>
      </p:sp>
      <p:sp>
        <p:nvSpPr>
          <p:cNvPr id="23" name="Text Placeholder 6">
            <a:extLst>
              <a:ext uri="{FF2B5EF4-FFF2-40B4-BE49-F238E27FC236}">
                <a16:creationId xmlns:a16="http://schemas.microsoft.com/office/drawing/2014/main" id="{5D625A59-404D-4F41-A489-D548451AD2F3}"/>
              </a:ext>
            </a:extLst>
          </p:cNvPr>
          <p:cNvSpPr>
            <a:spLocks noGrp="1"/>
          </p:cNvSpPr>
          <p:nvPr>
            <p:ph type="body" sz="quarter" idx="27" hasCustomPrompt="1"/>
          </p:nvPr>
        </p:nvSpPr>
        <p:spPr>
          <a:xfrm>
            <a:off x="612561" y="2857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Name</a:t>
            </a:r>
          </a:p>
        </p:txBody>
      </p:sp>
      <p:sp>
        <p:nvSpPr>
          <p:cNvPr id="24" name="Text Placeholder 6">
            <a:extLst>
              <a:ext uri="{FF2B5EF4-FFF2-40B4-BE49-F238E27FC236}">
                <a16:creationId xmlns:a16="http://schemas.microsoft.com/office/drawing/2014/main" id="{C0F72C5F-08AE-4D5D-BFC8-06631F845D1B}"/>
              </a:ext>
            </a:extLst>
          </p:cNvPr>
          <p:cNvSpPr>
            <a:spLocks noGrp="1"/>
          </p:cNvSpPr>
          <p:nvPr>
            <p:ph type="body" sz="quarter" idx="28" hasCustomPrompt="1"/>
          </p:nvPr>
        </p:nvSpPr>
        <p:spPr>
          <a:xfrm>
            <a:off x="3492886" y="2857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Name</a:t>
            </a:r>
          </a:p>
        </p:txBody>
      </p:sp>
      <p:sp>
        <p:nvSpPr>
          <p:cNvPr id="25" name="Text Placeholder 6">
            <a:extLst>
              <a:ext uri="{FF2B5EF4-FFF2-40B4-BE49-F238E27FC236}">
                <a16:creationId xmlns:a16="http://schemas.microsoft.com/office/drawing/2014/main" id="{CD77C95C-DDFA-4748-9DF9-5D126AE8A564}"/>
              </a:ext>
            </a:extLst>
          </p:cNvPr>
          <p:cNvSpPr>
            <a:spLocks noGrp="1"/>
          </p:cNvSpPr>
          <p:nvPr>
            <p:ph type="body" sz="quarter" idx="29" hasCustomPrompt="1"/>
          </p:nvPr>
        </p:nvSpPr>
        <p:spPr>
          <a:xfrm>
            <a:off x="6373211" y="2857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Name</a:t>
            </a:r>
          </a:p>
        </p:txBody>
      </p:sp>
      <p:sp>
        <p:nvSpPr>
          <p:cNvPr id="26" name="Text Placeholder 6">
            <a:extLst>
              <a:ext uri="{FF2B5EF4-FFF2-40B4-BE49-F238E27FC236}">
                <a16:creationId xmlns:a16="http://schemas.microsoft.com/office/drawing/2014/main" id="{8452B861-E087-4C63-BAB7-40416E2D8162}"/>
              </a:ext>
            </a:extLst>
          </p:cNvPr>
          <p:cNvSpPr>
            <a:spLocks noGrp="1"/>
          </p:cNvSpPr>
          <p:nvPr>
            <p:ph type="body" sz="quarter" idx="30" hasCustomPrompt="1"/>
          </p:nvPr>
        </p:nvSpPr>
        <p:spPr>
          <a:xfrm>
            <a:off x="9253537" y="2857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Name</a:t>
            </a:r>
          </a:p>
        </p:txBody>
      </p:sp>
      <p:sp>
        <p:nvSpPr>
          <p:cNvPr id="2" name="Text Placeholder 6">
            <a:extLst>
              <a:ext uri="{FF2B5EF4-FFF2-40B4-BE49-F238E27FC236}">
                <a16:creationId xmlns:a16="http://schemas.microsoft.com/office/drawing/2014/main" id="{32E82186-8D82-F4B5-CB10-26FCC585E00C}"/>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4" name="Picture 3">
            <a:extLst>
              <a:ext uri="{FF2B5EF4-FFF2-40B4-BE49-F238E27FC236}">
                <a16:creationId xmlns:a16="http://schemas.microsoft.com/office/drawing/2014/main" id="{7EEA1D22-C92C-8ACA-33AC-33A0541842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5" name="Content Placeholder 9">
            <a:extLst>
              <a:ext uri="{FF2B5EF4-FFF2-40B4-BE49-F238E27FC236}">
                <a16:creationId xmlns:a16="http://schemas.microsoft.com/office/drawing/2014/main" id="{D8F73F26-DC7C-1A29-70DE-C5F41302F8A1}"/>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6" name="Slide Number Placeholder 2">
            <a:extLst>
              <a:ext uri="{FF2B5EF4-FFF2-40B4-BE49-F238E27FC236}">
                <a16:creationId xmlns:a16="http://schemas.microsoft.com/office/drawing/2014/main" id="{33CB89FA-D5E4-EBE6-4922-5FCC1908CADA}"/>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
        <p:nvSpPr>
          <p:cNvPr id="9" name="Picture Placeholder 9">
            <a:extLst>
              <a:ext uri="{FF2B5EF4-FFF2-40B4-BE49-F238E27FC236}">
                <a16:creationId xmlns:a16="http://schemas.microsoft.com/office/drawing/2014/main" id="{087C4A55-3831-3BCB-A997-C48D7B0D20E4}"/>
              </a:ext>
            </a:extLst>
          </p:cNvPr>
          <p:cNvSpPr>
            <a:spLocks noGrp="1" noChangeAspect="1"/>
          </p:cNvSpPr>
          <p:nvPr>
            <p:ph type="pic" sz="quarter" idx="44" hasCustomPrompt="1"/>
          </p:nvPr>
        </p:nvSpPr>
        <p:spPr>
          <a:xfrm>
            <a:off x="1215561" y="3897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a:t>Click to</a:t>
            </a:r>
            <a:br>
              <a:rPr lang="en-US"/>
            </a:br>
            <a:r>
              <a:rPr lang="en-US"/>
              <a:t>insert image</a:t>
            </a:r>
          </a:p>
        </p:txBody>
      </p:sp>
      <p:sp>
        <p:nvSpPr>
          <p:cNvPr id="11" name="Picture Placeholder 9">
            <a:extLst>
              <a:ext uri="{FF2B5EF4-FFF2-40B4-BE49-F238E27FC236}">
                <a16:creationId xmlns:a16="http://schemas.microsoft.com/office/drawing/2014/main" id="{66993B7A-268F-8DDD-AF49-398DB10793D2}"/>
              </a:ext>
            </a:extLst>
          </p:cNvPr>
          <p:cNvSpPr>
            <a:spLocks noGrp="1" noChangeAspect="1"/>
          </p:cNvSpPr>
          <p:nvPr>
            <p:ph type="pic" sz="quarter" idx="45" hasCustomPrompt="1"/>
          </p:nvPr>
        </p:nvSpPr>
        <p:spPr>
          <a:xfrm>
            <a:off x="4095886" y="3897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a:t>Click to</a:t>
            </a:r>
            <a:br>
              <a:rPr lang="en-US"/>
            </a:br>
            <a:r>
              <a:rPr lang="en-US"/>
              <a:t>insert image</a:t>
            </a:r>
          </a:p>
        </p:txBody>
      </p:sp>
      <p:sp>
        <p:nvSpPr>
          <p:cNvPr id="12" name="Picture Placeholder 9">
            <a:extLst>
              <a:ext uri="{FF2B5EF4-FFF2-40B4-BE49-F238E27FC236}">
                <a16:creationId xmlns:a16="http://schemas.microsoft.com/office/drawing/2014/main" id="{A14070CD-B7F3-25D3-6115-761907A933B4}"/>
              </a:ext>
            </a:extLst>
          </p:cNvPr>
          <p:cNvSpPr>
            <a:spLocks noGrp="1" noChangeAspect="1"/>
          </p:cNvSpPr>
          <p:nvPr>
            <p:ph type="pic" sz="quarter" idx="46" hasCustomPrompt="1"/>
          </p:nvPr>
        </p:nvSpPr>
        <p:spPr>
          <a:xfrm>
            <a:off x="6976211" y="3897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a:t>Click to</a:t>
            </a:r>
            <a:br>
              <a:rPr lang="en-US"/>
            </a:br>
            <a:r>
              <a:rPr lang="en-US"/>
              <a:t>insert image</a:t>
            </a:r>
          </a:p>
        </p:txBody>
      </p:sp>
      <p:sp>
        <p:nvSpPr>
          <p:cNvPr id="13" name="Text Placeholder 6">
            <a:extLst>
              <a:ext uri="{FF2B5EF4-FFF2-40B4-BE49-F238E27FC236}">
                <a16:creationId xmlns:a16="http://schemas.microsoft.com/office/drawing/2014/main" id="{0107E709-BA19-F100-EE59-6758B3FDD2A2}"/>
              </a:ext>
            </a:extLst>
          </p:cNvPr>
          <p:cNvSpPr>
            <a:spLocks noGrp="1"/>
          </p:cNvSpPr>
          <p:nvPr>
            <p:ph type="body" sz="quarter" idx="47" hasCustomPrompt="1"/>
          </p:nvPr>
        </p:nvSpPr>
        <p:spPr>
          <a:xfrm>
            <a:off x="612561" y="5566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Title</a:t>
            </a:r>
          </a:p>
        </p:txBody>
      </p:sp>
      <p:sp>
        <p:nvSpPr>
          <p:cNvPr id="17" name="Picture Placeholder 9">
            <a:extLst>
              <a:ext uri="{FF2B5EF4-FFF2-40B4-BE49-F238E27FC236}">
                <a16:creationId xmlns:a16="http://schemas.microsoft.com/office/drawing/2014/main" id="{3F6FC0BF-B2A6-3876-1114-7286F1C185C4}"/>
              </a:ext>
            </a:extLst>
          </p:cNvPr>
          <p:cNvSpPr>
            <a:spLocks noGrp="1" noChangeAspect="1"/>
          </p:cNvSpPr>
          <p:nvPr>
            <p:ph type="pic" sz="quarter" idx="48" hasCustomPrompt="1"/>
          </p:nvPr>
        </p:nvSpPr>
        <p:spPr>
          <a:xfrm>
            <a:off x="9851986" y="3897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Cordale" panose="020A0503060602030A03" pitchFamily="18" charset="0"/>
              </a:defRPr>
            </a:lvl1pPr>
          </a:lstStyle>
          <a:p>
            <a:r>
              <a:rPr lang="en-US"/>
              <a:t>Click to</a:t>
            </a:r>
            <a:br>
              <a:rPr lang="en-US"/>
            </a:br>
            <a:r>
              <a:rPr lang="en-US"/>
              <a:t>insert image</a:t>
            </a:r>
          </a:p>
        </p:txBody>
      </p:sp>
      <p:sp>
        <p:nvSpPr>
          <p:cNvPr id="18" name="Text Placeholder 6">
            <a:extLst>
              <a:ext uri="{FF2B5EF4-FFF2-40B4-BE49-F238E27FC236}">
                <a16:creationId xmlns:a16="http://schemas.microsoft.com/office/drawing/2014/main" id="{050AFADC-4EBF-3274-9A0D-201276510A36}"/>
              </a:ext>
            </a:extLst>
          </p:cNvPr>
          <p:cNvSpPr>
            <a:spLocks noGrp="1"/>
          </p:cNvSpPr>
          <p:nvPr>
            <p:ph type="body" sz="quarter" idx="49" hasCustomPrompt="1"/>
          </p:nvPr>
        </p:nvSpPr>
        <p:spPr>
          <a:xfrm>
            <a:off x="3492886" y="5566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Title</a:t>
            </a:r>
          </a:p>
        </p:txBody>
      </p:sp>
      <p:sp>
        <p:nvSpPr>
          <p:cNvPr id="39" name="Text Placeholder 6">
            <a:extLst>
              <a:ext uri="{FF2B5EF4-FFF2-40B4-BE49-F238E27FC236}">
                <a16:creationId xmlns:a16="http://schemas.microsoft.com/office/drawing/2014/main" id="{64E2965F-4181-A0D5-CBF9-F6F1A25DB14E}"/>
              </a:ext>
            </a:extLst>
          </p:cNvPr>
          <p:cNvSpPr>
            <a:spLocks noGrp="1"/>
          </p:cNvSpPr>
          <p:nvPr>
            <p:ph type="body" sz="quarter" idx="50" hasCustomPrompt="1"/>
          </p:nvPr>
        </p:nvSpPr>
        <p:spPr>
          <a:xfrm>
            <a:off x="6373211" y="5566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Title</a:t>
            </a:r>
          </a:p>
        </p:txBody>
      </p:sp>
      <p:sp>
        <p:nvSpPr>
          <p:cNvPr id="40" name="Text Placeholder 6">
            <a:extLst>
              <a:ext uri="{FF2B5EF4-FFF2-40B4-BE49-F238E27FC236}">
                <a16:creationId xmlns:a16="http://schemas.microsoft.com/office/drawing/2014/main" id="{297180D5-2FE9-F2DE-22DF-2817416AF70B}"/>
              </a:ext>
            </a:extLst>
          </p:cNvPr>
          <p:cNvSpPr>
            <a:spLocks noGrp="1"/>
          </p:cNvSpPr>
          <p:nvPr>
            <p:ph type="body" sz="quarter" idx="51" hasCustomPrompt="1"/>
          </p:nvPr>
        </p:nvSpPr>
        <p:spPr>
          <a:xfrm>
            <a:off x="9253537" y="5566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Title</a:t>
            </a:r>
          </a:p>
        </p:txBody>
      </p:sp>
      <p:sp>
        <p:nvSpPr>
          <p:cNvPr id="41" name="Text Placeholder 6">
            <a:extLst>
              <a:ext uri="{FF2B5EF4-FFF2-40B4-BE49-F238E27FC236}">
                <a16:creationId xmlns:a16="http://schemas.microsoft.com/office/drawing/2014/main" id="{C0CBFA82-76A8-07A4-1A8F-9BE3C96CF8F9}"/>
              </a:ext>
            </a:extLst>
          </p:cNvPr>
          <p:cNvSpPr>
            <a:spLocks noGrp="1"/>
          </p:cNvSpPr>
          <p:nvPr>
            <p:ph type="body" sz="quarter" idx="52" hasCustomPrompt="1"/>
          </p:nvPr>
        </p:nvSpPr>
        <p:spPr>
          <a:xfrm>
            <a:off x="612561" y="5143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Name</a:t>
            </a:r>
          </a:p>
        </p:txBody>
      </p:sp>
      <p:sp>
        <p:nvSpPr>
          <p:cNvPr id="42" name="Text Placeholder 6">
            <a:extLst>
              <a:ext uri="{FF2B5EF4-FFF2-40B4-BE49-F238E27FC236}">
                <a16:creationId xmlns:a16="http://schemas.microsoft.com/office/drawing/2014/main" id="{E90D392E-EAAF-36BF-91EA-C550AC8AFC4D}"/>
              </a:ext>
            </a:extLst>
          </p:cNvPr>
          <p:cNvSpPr>
            <a:spLocks noGrp="1"/>
          </p:cNvSpPr>
          <p:nvPr>
            <p:ph type="body" sz="quarter" idx="53" hasCustomPrompt="1"/>
          </p:nvPr>
        </p:nvSpPr>
        <p:spPr>
          <a:xfrm>
            <a:off x="3492886" y="5143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Name</a:t>
            </a:r>
          </a:p>
        </p:txBody>
      </p:sp>
      <p:sp>
        <p:nvSpPr>
          <p:cNvPr id="43" name="Text Placeholder 6">
            <a:extLst>
              <a:ext uri="{FF2B5EF4-FFF2-40B4-BE49-F238E27FC236}">
                <a16:creationId xmlns:a16="http://schemas.microsoft.com/office/drawing/2014/main" id="{6C3755A2-FF1A-1428-8B61-11B7A025B9FF}"/>
              </a:ext>
            </a:extLst>
          </p:cNvPr>
          <p:cNvSpPr>
            <a:spLocks noGrp="1"/>
          </p:cNvSpPr>
          <p:nvPr>
            <p:ph type="body" sz="quarter" idx="54" hasCustomPrompt="1"/>
          </p:nvPr>
        </p:nvSpPr>
        <p:spPr>
          <a:xfrm>
            <a:off x="6373211" y="5143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Name</a:t>
            </a:r>
          </a:p>
        </p:txBody>
      </p:sp>
      <p:sp>
        <p:nvSpPr>
          <p:cNvPr id="44" name="Text Placeholder 6">
            <a:extLst>
              <a:ext uri="{FF2B5EF4-FFF2-40B4-BE49-F238E27FC236}">
                <a16:creationId xmlns:a16="http://schemas.microsoft.com/office/drawing/2014/main" id="{120A6109-7E5E-DBAA-207E-47D95D5ECBDA}"/>
              </a:ext>
            </a:extLst>
          </p:cNvPr>
          <p:cNvSpPr>
            <a:spLocks noGrp="1"/>
          </p:cNvSpPr>
          <p:nvPr>
            <p:ph type="body" sz="quarter" idx="55" hasCustomPrompt="1"/>
          </p:nvPr>
        </p:nvSpPr>
        <p:spPr>
          <a:xfrm>
            <a:off x="9253537" y="5143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Name</a:t>
            </a:r>
          </a:p>
        </p:txBody>
      </p:sp>
    </p:spTree>
    <p:extLst>
      <p:ext uri="{BB962C8B-B14F-4D97-AF65-F5344CB8AC3E}">
        <p14:creationId xmlns:p14="http://schemas.microsoft.com/office/powerpoint/2010/main" val="8886664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609601" y="3823252"/>
            <a:ext cx="1043298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2741544" y="1934913"/>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Item 1</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2741544" y="2203700"/>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28" name="Straight Connector 27">
            <a:extLst>
              <a:ext uri="{FF2B5EF4-FFF2-40B4-BE49-F238E27FC236}">
                <a16:creationId xmlns:a16="http://schemas.microsoft.com/office/drawing/2014/main" id="{E7052C59-CB26-49ED-BB5E-979FA0DDAEDA}"/>
              </a:ext>
            </a:extLst>
          </p:cNvPr>
          <p:cNvCxnSpPr>
            <a:cxnSpLocks/>
          </p:cNvCxnSpPr>
          <p:nvPr userDrawn="1"/>
        </p:nvCxnSpPr>
        <p:spPr>
          <a:xfrm rot="5400000">
            <a:off x="518161" y="3823252"/>
            <a:ext cx="1828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4E7E2DB-4BB9-4E93-AA09-C999FE8367C1}"/>
              </a:ext>
            </a:extLst>
          </p:cNvPr>
          <p:cNvCxnSpPr>
            <a:cxnSpLocks/>
          </p:cNvCxnSpPr>
          <p:nvPr userDrawn="1"/>
        </p:nvCxnSpPr>
        <p:spPr>
          <a:xfrm rot="5400000">
            <a:off x="10951142" y="3823252"/>
            <a:ext cx="1828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DCEF7049-5050-4CD8-8040-C87F591804C0}"/>
              </a:ext>
            </a:extLst>
          </p:cNvPr>
          <p:cNvSpPr/>
          <p:nvPr userDrawn="1"/>
        </p:nvSpPr>
        <p:spPr>
          <a:xfrm>
            <a:off x="223413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9FFD8B3-DBE1-46D5-A3FF-BE660A9D4AD1}"/>
              </a:ext>
            </a:extLst>
          </p:cNvPr>
          <p:cNvSpPr/>
          <p:nvPr userDrawn="1"/>
        </p:nvSpPr>
        <p:spPr>
          <a:xfrm>
            <a:off x="399582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FBE3F0B-E6AC-46A8-BB20-0B3CD1B4B337}"/>
              </a:ext>
            </a:extLst>
          </p:cNvPr>
          <p:cNvSpPr/>
          <p:nvPr userDrawn="1"/>
        </p:nvSpPr>
        <p:spPr>
          <a:xfrm>
            <a:off x="575751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5313F1B-28D5-4836-B25F-A9872E28DB63}"/>
              </a:ext>
            </a:extLst>
          </p:cNvPr>
          <p:cNvSpPr/>
          <p:nvPr userDrawn="1"/>
        </p:nvSpPr>
        <p:spPr>
          <a:xfrm>
            <a:off x="751920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37AC509-AD84-485D-B5C2-B1E6445E91BF}"/>
              </a:ext>
            </a:extLst>
          </p:cNvPr>
          <p:cNvSpPr/>
          <p:nvPr userDrawn="1"/>
        </p:nvSpPr>
        <p:spPr>
          <a:xfrm>
            <a:off x="928089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036AEBA-5632-4629-8188-A9994B68031E}"/>
              </a:ext>
            </a:extLst>
          </p:cNvPr>
          <p:cNvCxnSpPr/>
          <p:nvPr userDrawn="1"/>
        </p:nvCxnSpPr>
        <p:spPr>
          <a:xfrm flipV="1">
            <a:off x="2296085" y="2504661"/>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43" name="Text Placeholder 6">
            <a:extLst>
              <a:ext uri="{FF2B5EF4-FFF2-40B4-BE49-F238E27FC236}">
                <a16:creationId xmlns:a16="http://schemas.microsoft.com/office/drawing/2014/main" id="{7C09EB34-6895-415E-8097-62E79688C069}"/>
              </a:ext>
            </a:extLst>
          </p:cNvPr>
          <p:cNvSpPr>
            <a:spLocks noGrp="1"/>
          </p:cNvSpPr>
          <p:nvPr>
            <p:ph type="body" sz="quarter" idx="21" hasCustomPrompt="1"/>
          </p:nvPr>
        </p:nvSpPr>
        <p:spPr>
          <a:xfrm>
            <a:off x="6273647" y="1918666"/>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Item 3</a:t>
            </a:r>
          </a:p>
        </p:txBody>
      </p:sp>
      <p:sp>
        <p:nvSpPr>
          <p:cNvPr id="44" name="Text Placeholder 6">
            <a:extLst>
              <a:ext uri="{FF2B5EF4-FFF2-40B4-BE49-F238E27FC236}">
                <a16:creationId xmlns:a16="http://schemas.microsoft.com/office/drawing/2014/main" id="{4EC7A293-8737-403A-8DD1-4B4AA13C19C4}"/>
              </a:ext>
            </a:extLst>
          </p:cNvPr>
          <p:cNvSpPr>
            <a:spLocks noGrp="1"/>
          </p:cNvSpPr>
          <p:nvPr>
            <p:ph type="body" sz="quarter" idx="22" hasCustomPrompt="1"/>
          </p:nvPr>
        </p:nvSpPr>
        <p:spPr>
          <a:xfrm>
            <a:off x="6273647" y="2187453"/>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46" name="Straight Connector 45">
            <a:extLst>
              <a:ext uri="{FF2B5EF4-FFF2-40B4-BE49-F238E27FC236}">
                <a16:creationId xmlns:a16="http://schemas.microsoft.com/office/drawing/2014/main" id="{46BC1810-2B91-4615-B128-27E3A38D1B42}"/>
              </a:ext>
            </a:extLst>
          </p:cNvPr>
          <p:cNvCxnSpPr/>
          <p:nvPr userDrawn="1"/>
        </p:nvCxnSpPr>
        <p:spPr>
          <a:xfrm flipV="1">
            <a:off x="5828188" y="2488414"/>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47" name="Text Placeholder 6">
            <a:extLst>
              <a:ext uri="{FF2B5EF4-FFF2-40B4-BE49-F238E27FC236}">
                <a16:creationId xmlns:a16="http://schemas.microsoft.com/office/drawing/2014/main" id="{6947A9A0-CECD-4D60-9703-8A2801A08C79}"/>
              </a:ext>
            </a:extLst>
          </p:cNvPr>
          <p:cNvSpPr>
            <a:spLocks noGrp="1"/>
          </p:cNvSpPr>
          <p:nvPr>
            <p:ph type="body" sz="quarter" idx="24" hasCustomPrompt="1"/>
          </p:nvPr>
        </p:nvSpPr>
        <p:spPr>
          <a:xfrm>
            <a:off x="9790839" y="1907095"/>
            <a:ext cx="1748698"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Item 5</a:t>
            </a:r>
          </a:p>
        </p:txBody>
      </p:sp>
      <p:sp>
        <p:nvSpPr>
          <p:cNvPr id="48" name="Text Placeholder 6">
            <a:extLst>
              <a:ext uri="{FF2B5EF4-FFF2-40B4-BE49-F238E27FC236}">
                <a16:creationId xmlns:a16="http://schemas.microsoft.com/office/drawing/2014/main" id="{78801BA2-05F2-4FFE-846B-9D5C67D615EB}"/>
              </a:ext>
            </a:extLst>
          </p:cNvPr>
          <p:cNvSpPr>
            <a:spLocks noGrp="1"/>
          </p:cNvSpPr>
          <p:nvPr>
            <p:ph type="body" sz="quarter" idx="25" hasCustomPrompt="1"/>
          </p:nvPr>
        </p:nvSpPr>
        <p:spPr>
          <a:xfrm>
            <a:off x="9790839" y="2175882"/>
            <a:ext cx="1748698"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cxnSp>
        <p:nvCxnSpPr>
          <p:cNvPr id="50" name="Straight Connector 49">
            <a:extLst>
              <a:ext uri="{FF2B5EF4-FFF2-40B4-BE49-F238E27FC236}">
                <a16:creationId xmlns:a16="http://schemas.microsoft.com/office/drawing/2014/main" id="{D85F40BD-2A68-4C1B-B740-C69F8C9FE237}"/>
              </a:ext>
            </a:extLst>
          </p:cNvPr>
          <p:cNvCxnSpPr/>
          <p:nvPr userDrawn="1"/>
        </p:nvCxnSpPr>
        <p:spPr>
          <a:xfrm flipV="1">
            <a:off x="9345380" y="2476843"/>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52" name="Text Placeholder 6">
            <a:extLst>
              <a:ext uri="{FF2B5EF4-FFF2-40B4-BE49-F238E27FC236}">
                <a16:creationId xmlns:a16="http://schemas.microsoft.com/office/drawing/2014/main" id="{9802B663-4966-4A46-9F72-F92D63573F5C}"/>
              </a:ext>
            </a:extLst>
          </p:cNvPr>
          <p:cNvSpPr>
            <a:spLocks noGrp="1"/>
          </p:cNvSpPr>
          <p:nvPr>
            <p:ph type="body" sz="quarter" idx="27" hasCustomPrompt="1"/>
          </p:nvPr>
        </p:nvSpPr>
        <p:spPr>
          <a:xfrm>
            <a:off x="4509051" y="4730189"/>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Item 2</a:t>
            </a:r>
          </a:p>
        </p:txBody>
      </p:sp>
      <p:sp>
        <p:nvSpPr>
          <p:cNvPr id="53" name="Text Placeholder 6">
            <a:extLst>
              <a:ext uri="{FF2B5EF4-FFF2-40B4-BE49-F238E27FC236}">
                <a16:creationId xmlns:a16="http://schemas.microsoft.com/office/drawing/2014/main" id="{BEF497C8-B551-45A1-8AB4-040820D9174B}"/>
              </a:ext>
            </a:extLst>
          </p:cNvPr>
          <p:cNvSpPr>
            <a:spLocks noGrp="1"/>
          </p:cNvSpPr>
          <p:nvPr>
            <p:ph type="body" sz="quarter" idx="28" hasCustomPrompt="1"/>
          </p:nvPr>
        </p:nvSpPr>
        <p:spPr>
          <a:xfrm>
            <a:off x="4509051" y="4998976"/>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55" name="Straight Connector 54">
            <a:extLst>
              <a:ext uri="{FF2B5EF4-FFF2-40B4-BE49-F238E27FC236}">
                <a16:creationId xmlns:a16="http://schemas.microsoft.com/office/drawing/2014/main" id="{F316F23A-D43A-484A-AF2D-DA41791C8F62}"/>
              </a:ext>
            </a:extLst>
          </p:cNvPr>
          <p:cNvCxnSpPr/>
          <p:nvPr userDrawn="1"/>
        </p:nvCxnSpPr>
        <p:spPr>
          <a:xfrm flipV="1">
            <a:off x="4063592" y="3957466"/>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60" name="Text Placeholder 6">
            <a:extLst>
              <a:ext uri="{FF2B5EF4-FFF2-40B4-BE49-F238E27FC236}">
                <a16:creationId xmlns:a16="http://schemas.microsoft.com/office/drawing/2014/main" id="{0E91025D-4359-4E56-8E29-C3CC68FE5AB1}"/>
              </a:ext>
            </a:extLst>
          </p:cNvPr>
          <p:cNvSpPr>
            <a:spLocks noGrp="1"/>
          </p:cNvSpPr>
          <p:nvPr>
            <p:ph type="body" sz="quarter" idx="30" hasCustomPrompt="1"/>
          </p:nvPr>
        </p:nvSpPr>
        <p:spPr>
          <a:xfrm>
            <a:off x="8023127" y="4740836"/>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Item 4</a:t>
            </a:r>
          </a:p>
        </p:txBody>
      </p:sp>
      <p:sp>
        <p:nvSpPr>
          <p:cNvPr id="61" name="Text Placeholder 6">
            <a:extLst>
              <a:ext uri="{FF2B5EF4-FFF2-40B4-BE49-F238E27FC236}">
                <a16:creationId xmlns:a16="http://schemas.microsoft.com/office/drawing/2014/main" id="{25FB1C9B-8A08-493D-8EB1-AB71762656D9}"/>
              </a:ext>
            </a:extLst>
          </p:cNvPr>
          <p:cNvSpPr>
            <a:spLocks noGrp="1"/>
          </p:cNvSpPr>
          <p:nvPr>
            <p:ph type="body" sz="quarter" idx="31" hasCustomPrompt="1"/>
          </p:nvPr>
        </p:nvSpPr>
        <p:spPr>
          <a:xfrm>
            <a:off x="8023127" y="5009623"/>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63" name="Straight Connector 62">
            <a:extLst>
              <a:ext uri="{FF2B5EF4-FFF2-40B4-BE49-F238E27FC236}">
                <a16:creationId xmlns:a16="http://schemas.microsoft.com/office/drawing/2014/main" id="{24C1A862-8D0D-4AA3-B68B-CFF44CBDD07E}"/>
              </a:ext>
            </a:extLst>
          </p:cNvPr>
          <p:cNvCxnSpPr/>
          <p:nvPr userDrawn="1"/>
        </p:nvCxnSpPr>
        <p:spPr>
          <a:xfrm flipV="1">
            <a:off x="7577668" y="3968113"/>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37518A78-C7CA-8458-AEA8-D5F30082F7D6}"/>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5" name="Picture 4">
            <a:extLst>
              <a:ext uri="{FF2B5EF4-FFF2-40B4-BE49-F238E27FC236}">
                <a16:creationId xmlns:a16="http://schemas.microsoft.com/office/drawing/2014/main" id="{0EEDFDE5-B502-55C4-3DC3-2D509555EE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9" name="Content Placeholder 9">
            <a:extLst>
              <a:ext uri="{FF2B5EF4-FFF2-40B4-BE49-F238E27FC236}">
                <a16:creationId xmlns:a16="http://schemas.microsoft.com/office/drawing/2014/main" id="{32BC418B-8784-9ED0-BB79-7CAB3C6BEA9E}"/>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2" name="Slide Number Placeholder 2">
            <a:extLst>
              <a:ext uri="{FF2B5EF4-FFF2-40B4-BE49-F238E27FC236}">
                <a16:creationId xmlns:a16="http://schemas.microsoft.com/office/drawing/2014/main" id="{C55B6A42-1C5E-02B8-9731-95DC2EDA672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
        <p:nvSpPr>
          <p:cNvPr id="18" name="Picture Placeholder 17">
            <a:extLst>
              <a:ext uri="{FF2B5EF4-FFF2-40B4-BE49-F238E27FC236}">
                <a16:creationId xmlns:a16="http://schemas.microsoft.com/office/drawing/2014/main" id="{0FC14B02-5A3E-9A11-BDCA-83F75E8228F1}"/>
              </a:ext>
            </a:extLst>
          </p:cNvPr>
          <p:cNvSpPr>
            <a:spLocks noGrp="1"/>
          </p:cNvSpPr>
          <p:nvPr>
            <p:ph type="pic" sz="quarter" idx="44" hasCustomPrompt="1"/>
          </p:nvPr>
        </p:nvSpPr>
        <p:spPr>
          <a:xfrm>
            <a:off x="1982829" y="1706469"/>
            <a:ext cx="639763" cy="639763"/>
          </a:xfrm>
          <a:prstGeom prst="rect">
            <a:avLst/>
          </a:prstGeom>
        </p:spPr>
        <p:txBody>
          <a:bodyPr/>
          <a:lstStyle>
            <a:lvl1pPr marL="0" indent="0" algn="ctr">
              <a:buNone/>
              <a:defRPr sz="1000">
                <a:latin typeface="Cordale" panose="020A0503060602030A03" pitchFamily="18" charset="0"/>
                <a:cs typeface="Cordale" panose="020A0503060602030A03" pitchFamily="18" charset="0"/>
              </a:defRPr>
            </a:lvl1pPr>
          </a:lstStyle>
          <a:p>
            <a:r>
              <a:rPr lang="en-US"/>
              <a:t>Click to</a:t>
            </a:r>
            <a:br>
              <a:rPr lang="en-US"/>
            </a:br>
            <a:r>
              <a:rPr lang="en-US"/>
              <a:t>insert icon</a:t>
            </a:r>
          </a:p>
        </p:txBody>
      </p:sp>
      <p:sp>
        <p:nvSpPr>
          <p:cNvPr id="21" name="Picture Placeholder 17">
            <a:extLst>
              <a:ext uri="{FF2B5EF4-FFF2-40B4-BE49-F238E27FC236}">
                <a16:creationId xmlns:a16="http://schemas.microsoft.com/office/drawing/2014/main" id="{70211D0E-AD0F-1696-6115-40A26F611BF7}"/>
              </a:ext>
            </a:extLst>
          </p:cNvPr>
          <p:cNvSpPr>
            <a:spLocks noGrp="1"/>
          </p:cNvSpPr>
          <p:nvPr>
            <p:ph type="pic" sz="quarter" idx="45" hasCustomPrompt="1"/>
          </p:nvPr>
        </p:nvSpPr>
        <p:spPr>
          <a:xfrm>
            <a:off x="5506209" y="1706469"/>
            <a:ext cx="639763" cy="639763"/>
          </a:xfrm>
          <a:prstGeom prst="rect">
            <a:avLst/>
          </a:prstGeom>
        </p:spPr>
        <p:txBody>
          <a:bodyPr/>
          <a:lstStyle>
            <a:lvl1pPr marL="0" indent="0" algn="ctr">
              <a:buNone/>
              <a:defRPr sz="1000">
                <a:latin typeface="Cordale" panose="020A0503060602030A03" pitchFamily="18" charset="0"/>
                <a:cs typeface="Cordale" panose="020A0503060602030A03" pitchFamily="18" charset="0"/>
              </a:defRPr>
            </a:lvl1pPr>
          </a:lstStyle>
          <a:p>
            <a:r>
              <a:rPr lang="en-US"/>
              <a:t>Click to</a:t>
            </a:r>
            <a:br>
              <a:rPr lang="en-US"/>
            </a:br>
            <a:r>
              <a:rPr lang="en-US"/>
              <a:t>insert icon</a:t>
            </a:r>
          </a:p>
        </p:txBody>
      </p:sp>
      <p:sp>
        <p:nvSpPr>
          <p:cNvPr id="22" name="Picture Placeholder 17">
            <a:extLst>
              <a:ext uri="{FF2B5EF4-FFF2-40B4-BE49-F238E27FC236}">
                <a16:creationId xmlns:a16="http://schemas.microsoft.com/office/drawing/2014/main" id="{CB6E6864-D4B9-1E9B-7EB2-62FCA6338C78}"/>
              </a:ext>
            </a:extLst>
          </p:cNvPr>
          <p:cNvSpPr>
            <a:spLocks noGrp="1"/>
          </p:cNvSpPr>
          <p:nvPr>
            <p:ph type="pic" sz="quarter" idx="46" hasCustomPrompt="1"/>
          </p:nvPr>
        </p:nvSpPr>
        <p:spPr>
          <a:xfrm>
            <a:off x="9025498" y="1706469"/>
            <a:ext cx="639763" cy="639763"/>
          </a:xfrm>
          <a:prstGeom prst="rect">
            <a:avLst/>
          </a:prstGeom>
        </p:spPr>
        <p:txBody>
          <a:bodyPr/>
          <a:lstStyle>
            <a:lvl1pPr marL="0" indent="0" algn="ctr">
              <a:buNone/>
              <a:defRPr sz="1000">
                <a:latin typeface="Cordale" panose="020A0503060602030A03" pitchFamily="18" charset="0"/>
                <a:cs typeface="Cordale" panose="020A0503060602030A03" pitchFamily="18" charset="0"/>
              </a:defRPr>
            </a:lvl1pPr>
          </a:lstStyle>
          <a:p>
            <a:r>
              <a:rPr lang="en-US"/>
              <a:t>Click to</a:t>
            </a:r>
            <a:br>
              <a:rPr lang="en-US"/>
            </a:br>
            <a:r>
              <a:rPr lang="en-US"/>
              <a:t>insert icon</a:t>
            </a:r>
          </a:p>
        </p:txBody>
      </p:sp>
      <p:sp>
        <p:nvSpPr>
          <p:cNvPr id="23" name="Picture Placeholder 17">
            <a:extLst>
              <a:ext uri="{FF2B5EF4-FFF2-40B4-BE49-F238E27FC236}">
                <a16:creationId xmlns:a16="http://schemas.microsoft.com/office/drawing/2014/main" id="{D23B1123-B2DB-C9B6-F8C1-7E3E91A4BEFA}"/>
              </a:ext>
            </a:extLst>
          </p:cNvPr>
          <p:cNvSpPr>
            <a:spLocks noGrp="1"/>
          </p:cNvSpPr>
          <p:nvPr>
            <p:ph type="pic" sz="quarter" idx="47" hasCustomPrompt="1"/>
          </p:nvPr>
        </p:nvSpPr>
        <p:spPr>
          <a:xfrm>
            <a:off x="3743710" y="5236651"/>
            <a:ext cx="639763" cy="639763"/>
          </a:xfrm>
          <a:prstGeom prst="rect">
            <a:avLst/>
          </a:prstGeom>
        </p:spPr>
        <p:txBody>
          <a:bodyPr/>
          <a:lstStyle>
            <a:lvl1pPr marL="0" indent="0" algn="ctr">
              <a:buNone/>
              <a:defRPr sz="1000">
                <a:latin typeface="Cordale" panose="020A0503060602030A03" pitchFamily="18" charset="0"/>
                <a:cs typeface="Cordale" panose="020A0503060602030A03" pitchFamily="18" charset="0"/>
              </a:defRPr>
            </a:lvl1pPr>
          </a:lstStyle>
          <a:p>
            <a:r>
              <a:rPr lang="en-US"/>
              <a:t>Click to</a:t>
            </a:r>
            <a:br>
              <a:rPr lang="en-US"/>
            </a:br>
            <a:r>
              <a:rPr lang="en-US"/>
              <a:t>insert icon</a:t>
            </a:r>
          </a:p>
        </p:txBody>
      </p:sp>
      <p:sp>
        <p:nvSpPr>
          <p:cNvPr id="24" name="Picture Placeholder 17">
            <a:extLst>
              <a:ext uri="{FF2B5EF4-FFF2-40B4-BE49-F238E27FC236}">
                <a16:creationId xmlns:a16="http://schemas.microsoft.com/office/drawing/2014/main" id="{553EE289-0F66-0DF9-071A-7B23725FBE09}"/>
              </a:ext>
            </a:extLst>
          </p:cNvPr>
          <p:cNvSpPr>
            <a:spLocks noGrp="1"/>
          </p:cNvSpPr>
          <p:nvPr>
            <p:ph type="pic" sz="quarter" idx="48" hasCustomPrompt="1"/>
          </p:nvPr>
        </p:nvSpPr>
        <p:spPr>
          <a:xfrm>
            <a:off x="7267899" y="5236651"/>
            <a:ext cx="639763" cy="639763"/>
          </a:xfrm>
          <a:prstGeom prst="rect">
            <a:avLst/>
          </a:prstGeom>
        </p:spPr>
        <p:txBody>
          <a:bodyPr/>
          <a:lstStyle>
            <a:lvl1pPr marL="0" indent="0" algn="ctr">
              <a:buNone/>
              <a:defRPr sz="1000">
                <a:latin typeface="Cordale" panose="020A0503060602030A03" pitchFamily="18" charset="0"/>
                <a:cs typeface="Cordale" panose="020A0503060602030A03" pitchFamily="18" charset="0"/>
              </a:defRPr>
            </a:lvl1pPr>
          </a:lstStyle>
          <a:p>
            <a:r>
              <a:rPr lang="en-US"/>
              <a:t>Click to</a:t>
            </a:r>
            <a:br>
              <a:rPr lang="en-US"/>
            </a:br>
            <a:r>
              <a:rPr lang="en-US"/>
              <a:t>insert icon</a:t>
            </a:r>
          </a:p>
        </p:txBody>
      </p:sp>
    </p:spTree>
    <p:extLst>
      <p:ext uri="{BB962C8B-B14F-4D97-AF65-F5344CB8AC3E}">
        <p14:creationId xmlns:p14="http://schemas.microsoft.com/office/powerpoint/2010/main" val="25964447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meline_Evergreen">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609601" y="3823252"/>
            <a:ext cx="1043298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2741544" y="1934913"/>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Item 1</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2741544" y="2203700"/>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28" name="Straight Connector 27">
            <a:extLst>
              <a:ext uri="{FF2B5EF4-FFF2-40B4-BE49-F238E27FC236}">
                <a16:creationId xmlns:a16="http://schemas.microsoft.com/office/drawing/2014/main" id="{E7052C59-CB26-49ED-BB5E-979FA0DDAEDA}"/>
              </a:ext>
            </a:extLst>
          </p:cNvPr>
          <p:cNvCxnSpPr>
            <a:cxnSpLocks/>
          </p:cNvCxnSpPr>
          <p:nvPr userDrawn="1"/>
        </p:nvCxnSpPr>
        <p:spPr>
          <a:xfrm rot="5400000">
            <a:off x="518161" y="3823252"/>
            <a:ext cx="1828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4E7E2DB-4BB9-4E93-AA09-C999FE8367C1}"/>
              </a:ext>
            </a:extLst>
          </p:cNvPr>
          <p:cNvCxnSpPr>
            <a:cxnSpLocks/>
          </p:cNvCxnSpPr>
          <p:nvPr userDrawn="1"/>
        </p:nvCxnSpPr>
        <p:spPr>
          <a:xfrm rot="5400000">
            <a:off x="10951142" y="3823252"/>
            <a:ext cx="1828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DCEF7049-5050-4CD8-8040-C87F591804C0}"/>
              </a:ext>
            </a:extLst>
          </p:cNvPr>
          <p:cNvSpPr/>
          <p:nvPr userDrawn="1"/>
        </p:nvSpPr>
        <p:spPr>
          <a:xfrm>
            <a:off x="223413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9FFD8B3-DBE1-46D5-A3FF-BE660A9D4AD1}"/>
              </a:ext>
            </a:extLst>
          </p:cNvPr>
          <p:cNvSpPr/>
          <p:nvPr userDrawn="1"/>
        </p:nvSpPr>
        <p:spPr>
          <a:xfrm>
            <a:off x="399582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FBE3F0B-E6AC-46A8-BB20-0B3CD1B4B337}"/>
              </a:ext>
            </a:extLst>
          </p:cNvPr>
          <p:cNvSpPr/>
          <p:nvPr userDrawn="1"/>
        </p:nvSpPr>
        <p:spPr>
          <a:xfrm>
            <a:off x="575751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5313F1B-28D5-4836-B25F-A9872E28DB63}"/>
              </a:ext>
            </a:extLst>
          </p:cNvPr>
          <p:cNvSpPr/>
          <p:nvPr userDrawn="1"/>
        </p:nvSpPr>
        <p:spPr>
          <a:xfrm>
            <a:off x="751920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37AC509-AD84-485D-B5C2-B1E6445E91BF}"/>
              </a:ext>
            </a:extLst>
          </p:cNvPr>
          <p:cNvSpPr/>
          <p:nvPr userDrawn="1"/>
        </p:nvSpPr>
        <p:spPr>
          <a:xfrm>
            <a:off x="928089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036AEBA-5632-4629-8188-A9994B68031E}"/>
              </a:ext>
            </a:extLst>
          </p:cNvPr>
          <p:cNvCxnSpPr/>
          <p:nvPr userDrawn="1"/>
        </p:nvCxnSpPr>
        <p:spPr>
          <a:xfrm flipV="1">
            <a:off x="2296085" y="2504661"/>
            <a:ext cx="0" cy="115995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3" name="Text Placeholder 6">
            <a:extLst>
              <a:ext uri="{FF2B5EF4-FFF2-40B4-BE49-F238E27FC236}">
                <a16:creationId xmlns:a16="http://schemas.microsoft.com/office/drawing/2014/main" id="{7C09EB34-6895-415E-8097-62E79688C069}"/>
              </a:ext>
            </a:extLst>
          </p:cNvPr>
          <p:cNvSpPr>
            <a:spLocks noGrp="1"/>
          </p:cNvSpPr>
          <p:nvPr>
            <p:ph type="body" sz="quarter" idx="21" hasCustomPrompt="1"/>
          </p:nvPr>
        </p:nvSpPr>
        <p:spPr>
          <a:xfrm>
            <a:off x="6273647" y="1918666"/>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Item 3</a:t>
            </a:r>
          </a:p>
        </p:txBody>
      </p:sp>
      <p:sp>
        <p:nvSpPr>
          <p:cNvPr id="44" name="Text Placeholder 6">
            <a:extLst>
              <a:ext uri="{FF2B5EF4-FFF2-40B4-BE49-F238E27FC236}">
                <a16:creationId xmlns:a16="http://schemas.microsoft.com/office/drawing/2014/main" id="{4EC7A293-8737-403A-8DD1-4B4AA13C19C4}"/>
              </a:ext>
            </a:extLst>
          </p:cNvPr>
          <p:cNvSpPr>
            <a:spLocks noGrp="1"/>
          </p:cNvSpPr>
          <p:nvPr>
            <p:ph type="body" sz="quarter" idx="22" hasCustomPrompt="1"/>
          </p:nvPr>
        </p:nvSpPr>
        <p:spPr>
          <a:xfrm>
            <a:off x="6273647" y="2187453"/>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46" name="Straight Connector 45">
            <a:extLst>
              <a:ext uri="{FF2B5EF4-FFF2-40B4-BE49-F238E27FC236}">
                <a16:creationId xmlns:a16="http://schemas.microsoft.com/office/drawing/2014/main" id="{46BC1810-2B91-4615-B128-27E3A38D1B42}"/>
              </a:ext>
            </a:extLst>
          </p:cNvPr>
          <p:cNvCxnSpPr/>
          <p:nvPr userDrawn="1"/>
        </p:nvCxnSpPr>
        <p:spPr>
          <a:xfrm flipV="1">
            <a:off x="5828188" y="2488414"/>
            <a:ext cx="0" cy="115995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7" name="Text Placeholder 6">
            <a:extLst>
              <a:ext uri="{FF2B5EF4-FFF2-40B4-BE49-F238E27FC236}">
                <a16:creationId xmlns:a16="http://schemas.microsoft.com/office/drawing/2014/main" id="{6947A9A0-CECD-4D60-9703-8A2801A08C79}"/>
              </a:ext>
            </a:extLst>
          </p:cNvPr>
          <p:cNvSpPr>
            <a:spLocks noGrp="1"/>
          </p:cNvSpPr>
          <p:nvPr>
            <p:ph type="body" sz="quarter" idx="24" hasCustomPrompt="1"/>
          </p:nvPr>
        </p:nvSpPr>
        <p:spPr>
          <a:xfrm>
            <a:off x="9790839" y="1907095"/>
            <a:ext cx="1748698"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Item 5</a:t>
            </a:r>
          </a:p>
        </p:txBody>
      </p:sp>
      <p:sp>
        <p:nvSpPr>
          <p:cNvPr id="48" name="Text Placeholder 6">
            <a:extLst>
              <a:ext uri="{FF2B5EF4-FFF2-40B4-BE49-F238E27FC236}">
                <a16:creationId xmlns:a16="http://schemas.microsoft.com/office/drawing/2014/main" id="{78801BA2-05F2-4FFE-846B-9D5C67D615EB}"/>
              </a:ext>
            </a:extLst>
          </p:cNvPr>
          <p:cNvSpPr>
            <a:spLocks noGrp="1"/>
          </p:cNvSpPr>
          <p:nvPr>
            <p:ph type="body" sz="quarter" idx="25" hasCustomPrompt="1"/>
          </p:nvPr>
        </p:nvSpPr>
        <p:spPr>
          <a:xfrm>
            <a:off x="9790839" y="2175882"/>
            <a:ext cx="1748698"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cxnSp>
        <p:nvCxnSpPr>
          <p:cNvPr id="50" name="Straight Connector 49">
            <a:extLst>
              <a:ext uri="{FF2B5EF4-FFF2-40B4-BE49-F238E27FC236}">
                <a16:creationId xmlns:a16="http://schemas.microsoft.com/office/drawing/2014/main" id="{D85F40BD-2A68-4C1B-B740-C69F8C9FE237}"/>
              </a:ext>
            </a:extLst>
          </p:cNvPr>
          <p:cNvCxnSpPr/>
          <p:nvPr userDrawn="1"/>
        </p:nvCxnSpPr>
        <p:spPr>
          <a:xfrm flipV="1">
            <a:off x="9345380" y="2476843"/>
            <a:ext cx="0" cy="115995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2" name="Text Placeholder 6">
            <a:extLst>
              <a:ext uri="{FF2B5EF4-FFF2-40B4-BE49-F238E27FC236}">
                <a16:creationId xmlns:a16="http://schemas.microsoft.com/office/drawing/2014/main" id="{9802B663-4966-4A46-9F72-F92D63573F5C}"/>
              </a:ext>
            </a:extLst>
          </p:cNvPr>
          <p:cNvSpPr>
            <a:spLocks noGrp="1"/>
          </p:cNvSpPr>
          <p:nvPr>
            <p:ph type="body" sz="quarter" idx="27" hasCustomPrompt="1"/>
          </p:nvPr>
        </p:nvSpPr>
        <p:spPr>
          <a:xfrm>
            <a:off x="4509051" y="4730189"/>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Item 2</a:t>
            </a:r>
          </a:p>
        </p:txBody>
      </p:sp>
      <p:sp>
        <p:nvSpPr>
          <p:cNvPr id="53" name="Text Placeholder 6">
            <a:extLst>
              <a:ext uri="{FF2B5EF4-FFF2-40B4-BE49-F238E27FC236}">
                <a16:creationId xmlns:a16="http://schemas.microsoft.com/office/drawing/2014/main" id="{BEF497C8-B551-45A1-8AB4-040820D9174B}"/>
              </a:ext>
            </a:extLst>
          </p:cNvPr>
          <p:cNvSpPr>
            <a:spLocks noGrp="1"/>
          </p:cNvSpPr>
          <p:nvPr>
            <p:ph type="body" sz="quarter" idx="28" hasCustomPrompt="1"/>
          </p:nvPr>
        </p:nvSpPr>
        <p:spPr>
          <a:xfrm>
            <a:off x="4509051" y="4998976"/>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55" name="Straight Connector 54">
            <a:extLst>
              <a:ext uri="{FF2B5EF4-FFF2-40B4-BE49-F238E27FC236}">
                <a16:creationId xmlns:a16="http://schemas.microsoft.com/office/drawing/2014/main" id="{F316F23A-D43A-484A-AF2D-DA41791C8F62}"/>
              </a:ext>
            </a:extLst>
          </p:cNvPr>
          <p:cNvCxnSpPr/>
          <p:nvPr userDrawn="1"/>
        </p:nvCxnSpPr>
        <p:spPr>
          <a:xfrm flipV="1">
            <a:off x="4063592" y="3957466"/>
            <a:ext cx="0" cy="115995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0" name="Text Placeholder 6">
            <a:extLst>
              <a:ext uri="{FF2B5EF4-FFF2-40B4-BE49-F238E27FC236}">
                <a16:creationId xmlns:a16="http://schemas.microsoft.com/office/drawing/2014/main" id="{0E91025D-4359-4E56-8E29-C3CC68FE5AB1}"/>
              </a:ext>
            </a:extLst>
          </p:cNvPr>
          <p:cNvSpPr>
            <a:spLocks noGrp="1"/>
          </p:cNvSpPr>
          <p:nvPr>
            <p:ph type="body" sz="quarter" idx="30" hasCustomPrompt="1"/>
          </p:nvPr>
        </p:nvSpPr>
        <p:spPr>
          <a:xfrm>
            <a:off x="8023127" y="4740836"/>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Item 4</a:t>
            </a:r>
          </a:p>
        </p:txBody>
      </p:sp>
      <p:sp>
        <p:nvSpPr>
          <p:cNvPr id="61" name="Text Placeholder 6">
            <a:extLst>
              <a:ext uri="{FF2B5EF4-FFF2-40B4-BE49-F238E27FC236}">
                <a16:creationId xmlns:a16="http://schemas.microsoft.com/office/drawing/2014/main" id="{25FB1C9B-8A08-493D-8EB1-AB71762656D9}"/>
              </a:ext>
            </a:extLst>
          </p:cNvPr>
          <p:cNvSpPr>
            <a:spLocks noGrp="1"/>
          </p:cNvSpPr>
          <p:nvPr>
            <p:ph type="body" sz="quarter" idx="31" hasCustomPrompt="1"/>
          </p:nvPr>
        </p:nvSpPr>
        <p:spPr>
          <a:xfrm>
            <a:off x="8023127" y="5009623"/>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63" name="Straight Connector 62">
            <a:extLst>
              <a:ext uri="{FF2B5EF4-FFF2-40B4-BE49-F238E27FC236}">
                <a16:creationId xmlns:a16="http://schemas.microsoft.com/office/drawing/2014/main" id="{24C1A862-8D0D-4AA3-B68B-CFF44CBDD07E}"/>
              </a:ext>
            </a:extLst>
          </p:cNvPr>
          <p:cNvCxnSpPr/>
          <p:nvPr userDrawn="1"/>
        </p:nvCxnSpPr>
        <p:spPr>
          <a:xfrm flipV="1">
            <a:off x="7577668" y="3968113"/>
            <a:ext cx="0" cy="115995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37518A78-C7CA-8458-AEA8-D5F30082F7D6}"/>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5" name="Picture 4">
            <a:extLst>
              <a:ext uri="{FF2B5EF4-FFF2-40B4-BE49-F238E27FC236}">
                <a16:creationId xmlns:a16="http://schemas.microsoft.com/office/drawing/2014/main" id="{0EEDFDE5-B502-55C4-3DC3-2D509555EE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9" name="Content Placeholder 9">
            <a:extLst>
              <a:ext uri="{FF2B5EF4-FFF2-40B4-BE49-F238E27FC236}">
                <a16:creationId xmlns:a16="http://schemas.microsoft.com/office/drawing/2014/main" id="{32BC418B-8784-9ED0-BB79-7CAB3C6BEA9E}"/>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2" name="Slide Number Placeholder 2">
            <a:extLst>
              <a:ext uri="{FF2B5EF4-FFF2-40B4-BE49-F238E27FC236}">
                <a16:creationId xmlns:a16="http://schemas.microsoft.com/office/drawing/2014/main" id="{C55B6A42-1C5E-02B8-9731-95DC2EDA672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
        <p:nvSpPr>
          <p:cNvPr id="18" name="Picture Placeholder 17">
            <a:extLst>
              <a:ext uri="{FF2B5EF4-FFF2-40B4-BE49-F238E27FC236}">
                <a16:creationId xmlns:a16="http://schemas.microsoft.com/office/drawing/2014/main" id="{0FC14B02-5A3E-9A11-BDCA-83F75E8228F1}"/>
              </a:ext>
            </a:extLst>
          </p:cNvPr>
          <p:cNvSpPr>
            <a:spLocks noGrp="1"/>
          </p:cNvSpPr>
          <p:nvPr>
            <p:ph type="pic" sz="quarter" idx="44" hasCustomPrompt="1"/>
          </p:nvPr>
        </p:nvSpPr>
        <p:spPr>
          <a:xfrm>
            <a:off x="1982829" y="1706469"/>
            <a:ext cx="639763" cy="639763"/>
          </a:xfrm>
          <a:prstGeom prst="rect">
            <a:avLst/>
          </a:prstGeom>
        </p:spPr>
        <p:txBody>
          <a:bodyPr/>
          <a:lstStyle>
            <a:lvl1pPr marL="0" indent="0" algn="ctr">
              <a:buNone/>
              <a:defRPr sz="1000">
                <a:latin typeface="Cordale" panose="020A0503060602030A03" pitchFamily="18" charset="0"/>
                <a:cs typeface="Cordale" panose="020A0503060602030A03" pitchFamily="18" charset="0"/>
              </a:defRPr>
            </a:lvl1pPr>
          </a:lstStyle>
          <a:p>
            <a:r>
              <a:rPr lang="en-US"/>
              <a:t>Click to</a:t>
            </a:r>
            <a:br>
              <a:rPr lang="en-US"/>
            </a:br>
            <a:r>
              <a:rPr lang="en-US"/>
              <a:t>insert icon</a:t>
            </a:r>
          </a:p>
        </p:txBody>
      </p:sp>
      <p:sp>
        <p:nvSpPr>
          <p:cNvPr id="21" name="Picture Placeholder 17">
            <a:extLst>
              <a:ext uri="{FF2B5EF4-FFF2-40B4-BE49-F238E27FC236}">
                <a16:creationId xmlns:a16="http://schemas.microsoft.com/office/drawing/2014/main" id="{70211D0E-AD0F-1696-6115-40A26F611BF7}"/>
              </a:ext>
            </a:extLst>
          </p:cNvPr>
          <p:cNvSpPr>
            <a:spLocks noGrp="1"/>
          </p:cNvSpPr>
          <p:nvPr>
            <p:ph type="pic" sz="quarter" idx="45" hasCustomPrompt="1"/>
          </p:nvPr>
        </p:nvSpPr>
        <p:spPr>
          <a:xfrm>
            <a:off x="5506209" y="1706469"/>
            <a:ext cx="639763" cy="639763"/>
          </a:xfrm>
          <a:prstGeom prst="rect">
            <a:avLst/>
          </a:prstGeom>
        </p:spPr>
        <p:txBody>
          <a:bodyPr/>
          <a:lstStyle>
            <a:lvl1pPr marL="0" indent="0" algn="ctr">
              <a:buNone/>
              <a:defRPr sz="1000">
                <a:latin typeface="Cordale" panose="020A0503060602030A03" pitchFamily="18" charset="0"/>
                <a:cs typeface="Cordale" panose="020A0503060602030A03" pitchFamily="18" charset="0"/>
              </a:defRPr>
            </a:lvl1pPr>
          </a:lstStyle>
          <a:p>
            <a:r>
              <a:rPr lang="en-US"/>
              <a:t>Click to</a:t>
            </a:r>
            <a:br>
              <a:rPr lang="en-US"/>
            </a:br>
            <a:r>
              <a:rPr lang="en-US"/>
              <a:t>insert icon</a:t>
            </a:r>
          </a:p>
        </p:txBody>
      </p:sp>
      <p:sp>
        <p:nvSpPr>
          <p:cNvPr id="22" name="Picture Placeholder 17">
            <a:extLst>
              <a:ext uri="{FF2B5EF4-FFF2-40B4-BE49-F238E27FC236}">
                <a16:creationId xmlns:a16="http://schemas.microsoft.com/office/drawing/2014/main" id="{CB6E6864-D4B9-1E9B-7EB2-62FCA6338C78}"/>
              </a:ext>
            </a:extLst>
          </p:cNvPr>
          <p:cNvSpPr>
            <a:spLocks noGrp="1"/>
          </p:cNvSpPr>
          <p:nvPr>
            <p:ph type="pic" sz="quarter" idx="46" hasCustomPrompt="1"/>
          </p:nvPr>
        </p:nvSpPr>
        <p:spPr>
          <a:xfrm>
            <a:off x="9025498" y="1706469"/>
            <a:ext cx="639763" cy="639763"/>
          </a:xfrm>
          <a:prstGeom prst="rect">
            <a:avLst/>
          </a:prstGeom>
        </p:spPr>
        <p:txBody>
          <a:bodyPr/>
          <a:lstStyle>
            <a:lvl1pPr marL="0" indent="0" algn="ctr">
              <a:buNone/>
              <a:defRPr sz="1000">
                <a:latin typeface="Cordale" panose="020A0503060602030A03" pitchFamily="18" charset="0"/>
                <a:cs typeface="Cordale" panose="020A0503060602030A03" pitchFamily="18" charset="0"/>
              </a:defRPr>
            </a:lvl1pPr>
          </a:lstStyle>
          <a:p>
            <a:r>
              <a:rPr lang="en-US"/>
              <a:t>Click to</a:t>
            </a:r>
            <a:br>
              <a:rPr lang="en-US"/>
            </a:br>
            <a:r>
              <a:rPr lang="en-US"/>
              <a:t>insert icon</a:t>
            </a:r>
          </a:p>
        </p:txBody>
      </p:sp>
      <p:sp>
        <p:nvSpPr>
          <p:cNvPr id="23" name="Picture Placeholder 17">
            <a:extLst>
              <a:ext uri="{FF2B5EF4-FFF2-40B4-BE49-F238E27FC236}">
                <a16:creationId xmlns:a16="http://schemas.microsoft.com/office/drawing/2014/main" id="{D23B1123-B2DB-C9B6-F8C1-7E3E91A4BEFA}"/>
              </a:ext>
            </a:extLst>
          </p:cNvPr>
          <p:cNvSpPr>
            <a:spLocks noGrp="1"/>
          </p:cNvSpPr>
          <p:nvPr>
            <p:ph type="pic" sz="quarter" idx="47" hasCustomPrompt="1"/>
          </p:nvPr>
        </p:nvSpPr>
        <p:spPr>
          <a:xfrm>
            <a:off x="3743710" y="5236651"/>
            <a:ext cx="639763" cy="639763"/>
          </a:xfrm>
          <a:prstGeom prst="rect">
            <a:avLst/>
          </a:prstGeom>
        </p:spPr>
        <p:txBody>
          <a:bodyPr/>
          <a:lstStyle>
            <a:lvl1pPr marL="0" indent="0" algn="ctr">
              <a:buNone/>
              <a:defRPr sz="1000">
                <a:latin typeface="Cordale" panose="020A0503060602030A03" pitchFamily="18" charset="0"/>
                <a:cs typeface="Cordale" panose="020A0503060602030A03" pitchFamily="18" charset="0"/>
              </a:defRPr>
            </a:lvl1pPr>
          </a:lstStyle>
          <a:p>
            <a:r>
              <a:rPr lang="en-US"/>
              <a:t>Click to</a:t>
            </a:r>
            <a:br>
              <a:rPr lang="en-US"/>
            </a:br>
            <a:r>
              <a:rPr lang="en-US"/>
              <a:t>insert icon</a:t>
            </a:r>
          </a:p>
        </p:txBody>
      </p:sp>
      <p:sp>
        <p:nvSpPr>
          <p:cNvPr id="24" name="Picture Placeholder 17">
            <a:extLst>
              <a:ext uri="{FF2B5EF4-FFF2-40B4-BE49-F238E27FC236}">
                <a16:creationId xmlns:a16="http://schemas.microsoft.com/office/drawing/2014/main" id="{553EE289-0F66-0DF9-071A-7B23725FBE09}"/>
              </a:ext>
            </a:extLst>
          </p:cNvPr>
          <p:cNvSpPr>
            <a:spLocks noGrp="1"/>
          </p:cNvSpPr>
          <p:nvPr>
            <p:ph type="pic" sz="quarter" idx="48" hasCustomPrompt="1"/>
          </p:nvPr>
        </p:nvSpPr>
        <p:spPr>
          <a:xfrm>
            <a:off x="7267899" y="5236651"/>
            <a:ext cx="639763" cy="639763"/>
          </a:xfrm>
          <a:prstGeom prst="rect">
            <a:avLst/>
          </a:prstGeom>
        </p:spPr>
        <p:txBody>
          <a:bodyPr/>
          <a:lstStyle>
            <a:lvl1pPr marL="0" indent="0" algn="ctr">
              <a:buNone/>
              <a:defRPr sz="1000">
                <a:latin typeface="Cordale" panose="020A0503060602030A03" pitchFamily="18" charset="0"/>
                <a:cs typeface="Cordale" panose="020A0503060602030A03" pitchFamily="18" charset="0"/>
              </a:defRPr>
            </a:lvl1pPr>
          </a:lstStyle>
          <a:p>
            <a:r>
              <a:rPr lang="en-US"/>
              <a:t>Click to</a:t>
            </a:r>
            <a:br>
              <a:rPr lang="en-US"/>
            </a:br>
            <a:r>
              <a:rPr lang="en-US"/>
              <a:t>insert icon</a:t>
            </a:r>
          </a:p>
        </p:txBody>
      </p:sp>
    </p:spTree>
    <p:extLst>
      <p:ext uri="{BB962C8B-B14F-4D97-AF65-F5344CB8AC3E}">
        <p14:creationId xmlns:p14="http://schemas.microsoft.com/office/powerpoint/2010/main" val="9803215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meline A (Continuo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 name="Text Placeholder 28">
            <a:extLst>
              <a:ext uri="{FF2B5EF4-FFF2-40B4-BE49-F238E27FC236}">
                <a16:creationId xmlns:a16="http://schemas.microsoft.com/office/drawing/2014/main" id="{6E3D3EDB-DE92-4569-92D5-1C3C184167FE}"/>
              </a:ext>
            </a:extLst>
          </p:cNvPr>
          <p:cNvSpPr>
            <a:spLocks noGrp="1"/>
          </p:cNvSpPr>
          <p:nvPr>
            <p:ph type="body" sz="quarter" idx="28" hasCustomPrompt="1"/>
          </p:nvPr>
        </p:nvSpPr>
        <p:spPr>
          <a:xfrm>
            <a:off x="7072058" y="3361745"/>
            <a:ext cx="914400" cy="914400"/>
          </a:xfrm>
          <a:prstGeom prst="ellipse">
            <a:avLst/>
          </a:prstGeom>
          <a:solidFill>
            <a:schemeClr val="bg1"/>
          </a:solidFill>
        </p:spPr>
        <p:txBody>
          <a:bodyPr/>
          <a:lstStyle>
            <a:lvl1pPr marL="0" indent="0">
              <a:buNone/>
              <a:defRPr sz="400">
                <a:solidFill>
                  <a:srgbClr val="FFFFFF"/>
                </a:solidFill>
                <a:latin typeface="Cordale" panose="020A0503060602030A03" pitchFamily="18" charset="0"/>
                <a:cs typeface="Cordale" panose="020A0503060602030A03" pitchFamily="18" charset="0"/>
              </a:defRPr>
            </a:lvl1pPr>
            <a:lvl2pPr>
              <a:defRPr sz="400"/>
            </a:lvl2pPr>
            <a:lvl3pPr>
              <a:defRPr sz="400"/>
            </a:lvl3pPr>
            <a:lvl4pPr>
              <a:defRPr sz="400"/>
            </a:lvl4pPr>
            <a:lvl5pPr>
              <a:defRPr sz="400"/>
            </a:lvl5pPr>
          </a:lstStyle>
          <a:p>
            <a:pPr lvl="0"/>
            <a:r>
              <a:rPr lang="en-US"/>
              <a:t> </a:t>
            </a:r>
          </a:p>
        </p:txBody>
      </p:sp>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8129435" y="3823252"/>
            <a:ext cx="4121716" cy="0"/>
          </a:xfrm>
          <a:prstGeom prst="line">
            <a:avLst/>
          </a:prstGeom>
          <a:ln w="19050">
            <a:solidFill>
              <a:schemeClr val="accent1"/>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2076966" y="2535697"/>
            <a:ext cx="4130021" cy="460452"/>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9105586" y="4294926"/>
            <a:ext cx="2476813" cy="311858"/>
          </a:xfrm>
          <a:prstGeom prst="rect">
            <a:avLst/>
          </a:prstGeom>
        </p:spPr>
        <p:txBody>
          <a:bodyPr lIns="0" tIns="0" rIns="0" bIns="0" anchor="t" anchorCtr="0"/>
          <a:lstStyle>
            <a:lvl1pPr marL="0" indent="0" algn="ctr">
              <a:lnSpc>
                <a:spcPct val="100000"/>
              </a:lnSpc>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Point</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9105586" y="4732677"/>
            <a:ext cx="2476813" cy="922687"/>
          </a:xfrm>
          <a:prstGeom prst="rect">
            <a:avLst/>
          </a:prstGeom>
        </p:spPr>
        <p:txBody>
          <a:bodyPr lIns="0" tIns="0" rIns="0" bIns="0" anchor="t" anchorCtr="0"/>
          <a:lstStyle>
            <a:lvl1pPr marL="0" indent="0" algn="ctr">
              <a:lnSpc>
                <a:spcPct val="100000"/>
              </a:lnSpc>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36" name="Text Placeholder 6">
            <a:extLst>
              <a:ext uri="{FF2B5EF4-FFF2-40B4-BE49-F238E27FC236}">
                <a16:creationId xmlns:a16="http://schemas.microsoft.com/office/drawing/2014/main" id="{BF0B19EF-9B14-420D-8629-C35F5C377B9A}"/>
              </a:ext>
            </a:extLst>
          </p:cNvPr>
          <p:cNvSpPr>
            <a:spLocks noGrp="1"/>
          </p:cNvSpPr>
          <p:nvPr>
            <p:ph type="body" sz="quarter" idx="30" hasCustomPrompt="1"/>
          </p:nvPr>
        </p:nvSpPr>
        <p:spPr>
          <a:xfrm>
            <a:off x="2076966" y="3179028"/>
            <a:ext cx="4130021" cy="1427756"/>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i="0" cap="none" baseline="0">
                <a:solidFill>
                  <a:srgbClr val="FFFFFF"/>
                </a:solidFill>
                <a:latin typeface="Marselis Pro"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38" name="Text Placeholder 28">
            <a:extLst>
              <a:ext uri="{FF2B5EF4-FFF2-40B4-BE49-F238E27FC236}">
                <a16:creationId xmlns:a16="http://schemas.microsoft.com/office/drawing/2014/main" id="{89DFF712-98B6-4BCA-AD96-47CA361D3D01}"/>
              </a:ext>
            </a:extLst>
          </p:cNvPr>
          <p:cNvSpPr>
            <a:spLocks noGrp="1"/>
          </p:cNvSpPr>
          <p:nvPr>
            <p:ph type="body" sz="quarter" idx="31" hasCustomPrompt="1"/>
          </p:nvPr>
        </p:nvSpPr>
        <p:spPr>
          <a:xfrm>
            <a:off x="10217524" y="3683890"/>
            <a:ext cx="258315" cy="258315"/>
          </a:xfrm>
          <a:prstGeom prst="ellipse">
            <a:avLst/>
          </a:prstGeom>
          <a:solidFill>
            <a:schemeClr val="accent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pic>
        <p:nvPicPr>
          <p:cNvPr id="2" name="Picture 1">
            <a:extLst>
              <a:ext uri="{FF2B5EF4-FFF2-40B4-BE49-F238E27FC236}">
                <a16:creationId xmlns:a16="http://schemas.microsoft.com/office/drawing/2014/main" id="{14749AA6-D821-8373-FA1F-622B218EC7D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4" name="Content Placeholder 9">
            <a:extLst>
              <a:ext uri="{FF2B5EF4-FFF2-40B4-BE49-F238E27FC236}">
                <a16:creationId xmlns:a16="http://schemas.microsoft.com/office/drawing/2014/main" id="{82F54F16-EAB4-C397-B32A-FFAE67A31CA8}"/>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5" name="Slide Number Placeholder 2">
            <a:extLst>
              <a:ext uri="{FF2B5EF4-FFF2-40B4-BE49-F238E27FC236}">
                <a16:creationId xmlns:a16="http://schemas.microsoft.com/office/drawing/2014/main" id="{60A4890B-77A5-E2C5-3B60-2D7DF25F0E31}"/>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
        <p:nvSpPr>
          <p:cNvPr id="10" name="Picture Placeholder 9">
            <a:extLst>
              <a:ext uri="{FF2B5EF4-FFF2-40B4-BE49-F238E27FC236}">
                <a16:creationId xmlns:a16="http://schemas.microsoft.com/office/drawing/2014/main" id="{472FA8FE-6E95-98F9-F28A-690DBE7FAA05}"/>
              </a:ext>
            </a:extLst>
          </p:cNvPr>
          <p:cNvSpPr>
            <a:spLocks noGrp="1"/>
          </p:cNvSpPr>
          <p:nvPr>
            <p:ph type="pic" sz="quarter" idx="44" hasCustomPrompt="1"/>
          </p:nvPr>
        </p:nvSpPr>
        <p:spPr>
          <a:xfrm>
            <a:off x="7251700" y="3556000"/>
            <a:ext cx="546100" cy="546100"/>
          </a:xfrm>
          <a:prstGeom prst="rect">
            <a:avLst/>
          </a:prstGeom>
        </p:spPr>
        <p:txBody>
          <a:bodyPr/>
          <a:lstStyle>
            <a:lvl1pPr marL="0" indent="0" algn="ctr">
              <a:buNone/>
              <a:defRPr sz="800">
                <a:solidFill>
                  <a:srgbClr val="FFFFFF"/>
                </a:solidFill>
                <a:latin typeface="Cordale" panose="020A0503060602030A03" pitchFamily="18" charset="0"/>
                <a:cs typeface="Cordale" panose="020A0503060602030A03" pitchFamily="18" charset="0"/>
              </a:defRPr>
            </a:lvl1pPr>
          </a:lstStyle>
          <a:p>
            <a:r>
              <a:rPr lang="en-US"/>
              <a:t>Click to</a:t>
            </a:r>
            <a:br>
              <a:rPr lang="en-US"/>
            </a:br>
            <a:r>
              <a:rPr lang="en-US"/>
              <a:t>insert icon</a:t>
            </a:r>
          </a:p>
        </p:txBody>
      </p:sp>
    </p:spTree>
    <p:extLst>
      <p:ext uri="{BB962C8B-B14F-4D97-AF65-F5344CB8AC3E}">
        <p14:creationId xmlns:p14="http://schemas.microsoft.com/office/powerpoint/2010/main" val="369543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ivider B">
    <p:bg>
      <p:bgPr>
        <a:solidFill>
          <a:schemeClr val="accent4"/>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6F3CA4D-B322-4997-BA35-520A5A6B2BAE}"/>
              </a:ext>
            </a:extLst>
          </p:cNvPr>
          <p:cNvSpPr>
            <a:spLocks noGrp="1"/>
          </p:cNvSpPr>
          <p:nvPr>
            <p:ph type="body" sz="quarter" idx="10" hasCustomPrompt="1"/>
          </p:nvPr>
        </p:nvSpPr>
        <p:spPr>
          <a:xfrm>
            <a:off x="631031" y="3754719"/>
            <a:ext cx="6922708" cy="333470"/>
          </a:xfrm>
          <a:prstGeom prst="rect">
            <a:avLst/>
          </a:prstGeom>
        </p:spPr>
        <p:txBody>
          <a:bodyPr lIns="0" tIns="0" rIns="0" bIns="0" anchor="t" anchorCtr="0"/>
          <a:lstStyle>
            <a:lvl1pPr marL="0" indent="0" algn="l">
              <a:buNone/>
              <a:defRPr sz="2000" b="0" i="0" cap="none" baseline="0">
                <a:solidFill>
                  <a:schemeClr val="accent1"/>
                </a:solidFill>
                <a:latin typeface="Marselis Pro Light" panose="02000503030000020004" pitchFamily="2" charset="77"/>
                <a:cs typeface="Cordale" panose="020A0503060602030A03" pitchFamily="18" charset="0"/>
              </a:defRPr>
            </a:lvl1pPr>
          </a:lstStyle>
          <a:p>
            <a:pPr lvl="0"/>
            <a:r>
              <a:rPr lang="en-US"/>
              <a:t>Section  |  Presenter</a:t>
            </a:r>
          </a:p>
        </p:txBody>
      </p:sp>
      <p:sp>
        <p:nvSpPr>
          <p:cNvPr id="8" name="Text Placeholder 6">
            <a:extLst>
              <a:ext uri="{FF2B5EF4-FFF2-40B4-BE49-F238E27FC236}">
                <a16:creationId xmlns:a16="http://schemas.microsoft.com/office/drawing/2014/main" id="{ACC19BCB-FBB4-413F-B6CB-4D151B6FA74E}"/>
              </a:ext>
            </a:extLst>
          </p:cNvPr>
          <p:cNvSpPr>
            <a:spLocks noGrp="1"/>
          </p:cNvSpPr>
          <p:nvPr>
            <p:ph type="body" sz="quarter" idx="11" hasCustomPrompt="1"/>
          </p:nvPr>
        </p:nvSpPr>
        <p:spPr>
          <a:xfrm>
            <a:off x="631031" y="1454016"/>
            <a:ext cx="6922708" cy="1963710"/>
          </a:xfrm>
          <a:prstGeom prst="rect">
            <a:avLst/>
          </a:prstGeom>
        </p:spPr>
        <p:txBody>
          <a:bodyPr lIns="0" tIns="0" rIns="0" bIns="0" anchor="b" anchorCtr="0"/>
          <a:lstStyle>
            <a:lvl1pPr marL="0" indent="0" algn="l">
              <a:buNone/>
              <a:defRPr sz="6000" b="0" cap="none" baseline="0">
                <a:solidFill>
                  <a:schemeClr val="tx1"/>
                </a:solidFill>
                <a:latin typeface="Marselis Pro" panose="02000503030000020004" pitchFamily="2" charset="77"/>
                <a:cs typeface="Calibri" panose="020F0502020204030204" pitchFamily="34" charset="0"/>
              </a:defRPr>
            </a:lvl1pPr>
          </a:lstStyle>
          <a:p>
            <a:pPr lvl="0"/>
            <a:r>
              <a:rPr lang="en-US"/>
              <a:t>Divider Slide</a:t>
            </a:r>
          </a:p>
        </p:txBody>
      </p:sp>
      <p:pic>
        <p:nvPicPr>
          <p:cNvPr id="3" name="Picture 2" descr="A blue letter s on a black background&#10;&#10;Description automatically generated">
            <a:extLst>
              <a:ext uri="{FF2B5EF4-FFF2-40B4-BE49-F238E27FC236}">
                <a16:creationId xmlns:a16="http://schemas.microsoft.com/office/drawing/2014/main" id="{9EF9F935-F909-C274-52D9-2A2ACC65EF94}"/>
              </a:ext>
            </a:extLst>
          </p:cNvPr>
          <p:cNvPicPr>
            <a:picLocks noChangeAspect="1"/>
          </p:cNvPicPr>
          <p:nvPr userDrawn="1"/>
        </p:nvPicPr>
        <p:blipFill rotWithShape="1">
          <a:blip r:embed="rId3">
            <a:alphaModFix amt="15000"/>
            <a:extLst>
              <a:ext uri="{28A0092B-C50C-407E-A947-70E740481C1C}">
                <a14:useLocalDpi xmlns:a14="http://schemas.microsoft.com/office/drawing/2010/main" val="0"/>
              </a:ext>
            </a:extLst>
          </a:blip>
          <a:srcRect t="12376" r="35139" b="12623"/>
          <a:stretch/>
        </p:blipFill>
        <p:spPr>
          <a:xfrm>
            <a:off x="7658101" y="-1"/>
            <a:ext cx="4533900" cy="6858001"/>
          </a:xfrm>
          <a:prstGeom prst="rect">
            <a:avLst/>
          </a:prstGeom>
        </p:spPr>
      </p:pic>
    </p:spTree>
    <p:custDataLst>
      <p:tags r:id="rId1"/>
    </p:custDataLst>
    <p:extLst>
      <p:ext uri="{BB962C8B-B14F-4D97-AF65-F5344CB8AC3E}">
        <p14:creationId xmlns:p14="http://schemas.microsoft.com/office/powerpoint/2010/main" val="3140573872"/>
      </p:ext>
    </p:extLst>
  </p:cSld>
  <p:clrMapOvr>
    <a:masterClrMapping/>
  </p:clrMapOvr>
  <p:extLst>
    <p:ext uri="{DCECCB84-F9BA-43D5-87BE-67443E8EF086}">
      <p15:sldGuideLst xmlns:p15="http://schemas.microsoft.com/office/powerpoint/2012/main">
        <p15:guide id="1" pos="4824"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meline B (Continuous)">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39757" y="3803374"/>
            <a:ext cx="12290908"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8646870" y="4275048"/>
            <a:ext cx="1988517" cy="311858"/>
          </a:xfrm>
          <a:prstGeom prst="rect">
            <a:avLst/>
          </a:prstGeom>
        </p:spPr>
        <p:txBody>
          <a:bodyPr lIns="0" tIns="0" rIns="0" bIns="0" anchor="t" anchorCtr="0"/>
          <a:lstStyle>
            <a:lvl1pPr marL="0" indent="0" algn="ctr">
              <a:lnSpc>
                <a:spcPct val="100000"/>
              </a:lnSpc>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Point</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8646870" y="4712799"/>
            <a:ext cx="1988517" cy="922687"/>
          </a:xfrm>
          <a:prstGeom prst="rect">
            <a:avLst/>
          </a:prstGeom>
        </p:spPr>
        <p:txBody>
          <a:bodyPr lIns="0" tIns="0" rIns="0" bIns="0" anchor="t" anchorCtr="0"/>
          <a:lstStyle>
            <a:lvl1pPr marL="0" indent="0" algn="ctr">
              <a:lnSpc>
                <a:spcPct val="100000"/>
              </a:lnSpc>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19" name="Text Placeholder 6">
            <a:extLst>
              <a:ext uri="{FF2B5EF4-FFF2-40B4-BE49-F238E27FC236}">
                <a16:creationId xmlns:a16="http://schemas.microsoft.com/office/drawing/2014/main" id="{7FB6E721-D80B-4D79-A625-A7DEA83B4CD9}"/>
              </a:ext>
            </a:extLst>
          </p:cNvPr>
          <p:cNvSpPr>
            <a:spLocks noGrp="1"/>
          </p:cNvSpPr>
          <p:nvPr>
            <p:ph type="body" sz="quarter" idx="30" hasCustomPrompt="1"/>
          </p:nvPr>
        </p:nvSpPr>
        <p:spPr>
          <a:xfrm>
            <a:off x="1556612" y="4275048"/>
            <a:ext cx="1988517" cy="311858"/>
          </a:xfrm>
          <a:prstGeom prst="rect">
            <a:avLst/>
          </a:prstGeom>
        </p:spPr>
        <p:txBody>
          <a:bodyPr lIns="0" tIns="0" rIns="0" bIns="0" anchor="t" anchorCtr="0"/>
          <a:lstStyle>
            <a:lvl1pPr marL="0" indent="0" algn="ctr">
              <a:lnSpc>
                <a:spcPct val="100000"/>
              </a:lnSpc>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Point</a:t>
            </a:r>
          </a:p>
        </p:txBody>
      </p:sp>
      <p:sp>
        <p:nvSpPr>
          <p:cNvPr id="20" name="Text Placeholder 6">
            <a:extLst>
              <a:ext uri="{FF2B5EF4-FFF2-40B4-BE49-F238E27FC236}">
                <a16:creationId xmlns:a16="http://schemas.microsoft.com/office/drawing/2014/main" id="{285132A9-9A6B-4895-8E7A-C431E415C972}"/>
              </a:ext>
            </a:extLst>
          </p:cNvPr>
          <p:cNvSpPr>
            <a:spLocks noGrp="1"/>
          </p:cNvSpPr>
          <p:nvPr>
            <p:ph type="body" sz="quarter" idx="31" hasCustomPrompt="1"/>
          </p:nvPr>
        </p:nvSpPr>
        <p:spPr>
          <a:xfrm>
            <a:off x="1556612" y="4712799"/>
            <a:ext cx="1988517" cy="922687"/>
          </a:xfrm>
          <a:prstGeom prst="rect">
            <a:avLst/>
          </a:prstGeom>
        </p:spPr>
        <p:txBody>
          <a:bodyPr lIns="0" tIns="0" rIns="0" bIns="0" anchor="t" anchorCtr="0"/>
          <a:lstStyle>
            <a:lvl1pPr marL="0" indent="0" algn="ctr">
              <a:lnSpc>
                <a:spcPct val="100000"/>
              </a:lnSpc>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22" name="Text Placeholder 6">
            <a:extLst>
              <a:ext uri="{FF2B5EF4-FFF2-40B4-BE49-F238E27FC236}">
                <a16:creationId xmlns:a16="http://schemas.microsoft.com/office/drawing/2014/main" id="{8737F360-7667-4B64-B52D-09A45E25B49B}"/>
              </a:ext>
            </a:extLst>
          </p:cNvPr>
          <p:cNvSpPr>
            <a:spLocks noGrp="1"/>
          </p:cNvSpPr>
          <p:nvPr>
            <p:ph type="body" sz="quarter" idx="32" hasCustomPrompt="1"/>
          </p:nvPr>
        </p:nvSpPr>
        <p:spPr>
          <a:xfrm>
            <a:off x="5101741" y="1681213"/>
            <a:ext cx="1988517" cy="311858"/>
          </a:xfrm>
          <a:prstGeom prst="rect">
            <a:avLst/>
          </a:prstGeom>
        </p:spPr>
        <p:txBody>
          <a:bodyPr lIns="0" tIns="0" rIns="0" bIns="0" anchor="t" anchorCtr="0"/>
          <a:lstStyle>
            <a:lvl1pPr marL="0" indent="0" algn="ctr">
              <a:lnSpc>
                <a:spcPct val="100000"/>
              </a:lnSpc>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Point</a:t>
            </a:r>
          </a:p>
        </p:txBody>
      </p:sp>
      <p:sp>
        <p:nvSpPr>
          <p:cNvPr id="23" name="Text Placeholder 6">
            <a:extLst>
              <a:ext uri="{FF2B5EF4-FFF2-40B4-BE49-F238E27FC236}">
                <a16:creationId xmlns:a16="http://schemas.microsoft.com/office/drawing/2014/main" id="{C46C6A47-E729-45BA-9E56-ECA2DADE7E12}"/>
              </a:ext>
            </a:extLst>
          </p:cNvPr>
          <p:cNvSpPr>
            <a:spLocks noGrp="1"/>
          </p:cNvSpPr>
          <p:nvPr>
            <p:ph type="body" sz="quarter" idx="33" hasCustomPrompt="1"/>
          </p:nvPr>
        </p:nvSpPr>
        <p:spPr>
          <a:xfrm>
            <a:off x="5101741" y="2118964"/>
            <a:ext cx="1988517" cy="922687"/>
          </a:xfrm>
          <a:prstGeom prst="rect">
            <a:avLst/>
          </a:prstGeom>
        </p:spPr>
        <p:txBody>
          <a:bodyPr lIns="0" tIns="0" rIns="0" bIns="0" anchor="t" anchorCtr="0"/>
          <a:lstStyle>
            <a:lvl1pPr marL="0" indent="0" algn="ctr">
              <a:lnSpc>
                <a:spcPct val="100000"/>
              </a:lnSpc>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24" name="Text Placeholder 28">
            <a:extLst>
              <a:ext uri="{FF2B5EF4-FFF2-40B4-BE49-F238E27FC236}">
                <a16:creationId xmlns:a16="http://schemas.microsoft.com/office/drawing/2014/main" id="{D83AAD39-FAEE-4F01-9D17-60BBF6E511C6}"/>
              </a:ext>
            </a:extLst>
          </p:cNvPr>
          <p:cNvSpPr>
            <a:spLocks noGrp="1"/>
          </p:cNvSpPr>
          <p:nvPr>
            <p:ph type="body" sz="quarter" idx="28" hasCustomPrompt="1"/>
          </p:nvPr>
        </p:nvSpPr>
        <p:spPr>
          <a:xfrm>
            <a:off x="5638799" y="3344020"/>
            <a:ext cx="914400" cy="91440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54" name="Picture Placeholder 9">
            <a:extLst>
              <a:ext uri="{FF2B5EF4-FFF2-40B4-BE49-F238E27FC236}">
                <a16:creationId xmlns:a16="http://schemas.microsoft.com/office/drawing/2014/main" id="{09208964-771E-46C1-9B4F-A3275B27FFDD}"/>
              </a:ext>
            </a:extLst>
          </p:cNvPr>
          <p:cNvSpPr>
            <a:spLocks noGrp="1"/>
          </p:cNvSpPr>
          <p:nvPr>
            <p:ph type="pic" sz="quarter" idx="29" hasCustomPrompt="1"/>
          </p:nvPr>
        </p:nvSpPr>
        <p:spPr>
          <a:xfrm>
            <a:off x="5867399" y="3574774"/>
            <a:ext cx="457200" cy="457200"/>
          </a:xfrm>
          <a:prstGeom prst="rect">
            <a:avLst/>
          </a:prstGeom>
        </p:spPr>
        <p:txBody>
          <a:bodyPr anchor="t" anchorCtr="0"/>
          <a:lstStyle>
            <a:lvl1pPr marL="0" indent="0" algn="ctr">
              <a:buNone/>
              <a:defRPr sz="8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 name="Text Placeholder 28">
            <a:extLst>
              <a:ext uri="{FF2B5EF4-FFF2-40B4-BE49-F238E27FC236}">
                <a16:creationId xmlns:a16="http://schemas.microsoft.com/office/drawing/2014/main" id="{A4CEDDB1-4DF4-D05C-1042-F768A78CB3E5}"/>
              </a:ext>
            </a:extLst>
          </p:cNvPr>
          <p:cNvSpPr>
            <a:spLocks noGrp="1"/>
          </p:cNvSpPr>
          <p:nvPr>
            <p:ph type="body" sz="quarter" idx="36" hasCustomPrompt="1"/>
          </p:nvPr>
        </p:nvSpPr>
        <p:spPr>
          <a:xfrm>
            <a:off x="9511970" y="3664012"/>
            <a:ext cx="258315" cy="258315"/>
          </a:xfrm>
          <a:prstGeom prst="ellipse">
            <a:avLst/>
          </a:prstGeom>
          <a:solidFill>
            <a:schemeClr val="accent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4" name="Text Placeholder 28">
            <a:extLst>
              <a:ext uri="{FF2B5EF4-FFF2-40B4-BE49-F238E27FC236}">
                <a16:creationId xmlns:a16="http://schemas.microsoft.com/office/drawing/2014/main" id="{89314BBC-6C85-F277-BA70-ACFC627B7AEC}"/>
              </a:ext>
            </a:extLst>
          </p:cNvPr>
          <p:cNvSpPr>
            <a:spLocks noGrp="1"/>
          </p:cNvSpPr>
          <p:nvPr>
            <p:ph type="body" sz="quarter" idx="37" hasCustomPrompt="1"/>
          </p:nvPr>
        </p:nvSpPr>
        <p:spPr>
          <a:xfrm>
            <a:off x="2421715" y="3664012"/>
            <a:ext cx="258315" cy="258315"/>
          </a:xfrm>
          <a:prstGeom prst="ellipse">
            <a:avLst/>
          </a:prstGeom>
          <a:solidFill>
            <a:schemeClr val="accent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pic>
        <p:nvPicPr>
          <p:cNvPr id="5" name="Picture 4">
            <a:extLst>
              <a:ext uri="{FF2B5EF4-FFF2-40B4-BE49-F238E27FC236}">
                <a16:creationId xmlns:a16="http://schemas.microsoft.com/office/drawing/2014/main" id="{269BB842-360B-16FA-1AD2-2A11AF69BC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7" name="Content Placeholder 9">
            <a:extLst>
              <a:ext uri="{FF2B5EF4-FFF2-40B4-BE49-F238E27FC236}">
                <a16:creationId xmlns:a16="http://schemas.microsoft.com/office/drawing/2014/main" id="{854A4673-F0E6-C418-CB41-3906C572382C}"/>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8" name="Slide Number Placeholder 2">
            <a:extLst>
              <a:ext uri="{FF2B5EF4-FFF2-40B4-BE49-F238E27FC236}">
                <a16:creationId xmlns:a16="http://schemas.microsoft.com/office/drawing/2014/main" id="{69F3D955-CAA1-4676-0C9E-26DD50C06064}"/>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20593877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C (Continuo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 Placeholder 28">
            <a:extLst>
              <a:ext uri="{FF2B5EF4-FFF2-40B4-BE49-F238E27FC236}">
                <a16:creationId xmlns:a16="http://schemas.microsoft.com/office/drawing/2014/main" id="{BA83F1B0-B6CA-47D2-A2D9-0C29F089E181}"/>
              </a:ext>
            </a:extLst>
          </p:cNvPr>
          <p:cNvSpPr>
            <a:spLocks noGrp="1"/>
          </p:cNvSpPr>
          <p:nvPr>
            <p:ph type="body" sz="quarter" idx="28" hasCustomPrompt="1"/>
          </p:nvPr>
        </p:nvSpPr>
        <p:spPr>
          <a:xfrm>
            <a:off x="4299040" y="3361745"/>
            <a:ext cx="914400" cy="91440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50469" y="3823252"/>
            <a:ext cx="4121716" cy="0"/>
          </a:xfrm>
          <a:prstGeom prst="line">
            <a:avLst/>
          </a:prstGeom>
          <a:ln w="19050">
            <a:solidFill>
              <a:schemeClr val="accent1"/>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5774347" y="2535697"/>
            <a:ext cx="4130021" cy="460452"/>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ordale" panose="020A0503060602030A03" pitchFamily="18" charset="0"/>
              </a:defRPr>
            </a:lvl1pPr>
          </a:lstStyle>
          <a:p>
            <a:pPr lvl="0"/>
            <a:r>
              <a:rPr lang="en-US"/>
              <a:t>Slide Title</a:t>
            </a: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4294926"/>
            <a:ext cx="2349329" cy="311858"/>
          </a:xfrm>
          <a:prstGeom prst="rect">
            <a:avLst/>
          </a:prstGeom>
        </p:spPr>
        <p:txBody>
          <a:bodyPr lIns="0" tIns="0" rIns="0" bIns="0" anchor="t" anchorCtr="0"/>
          <a:lstStyle>
            <a:lvl1pPr marL="0" indent="0" algn="ctr">
              <a:lnSpc>
                <a:spcPct val="100000"/>
              </a:lnSpc>
              <a:buNone/>
              <a:defRPr sz="2000" b="0" cap="none" baseline="0">
                <a:solidFill>
                  <a:schemeClr val="accent1"/>
                </a:solidFill>
                <a:latin typeface="Marselis Pro" panose="02000503030000020004" pitchFamily="2" charset="77"/>
                <a:cs typeface="Cordale" panose="020A0503060602030A03" pitchFamily="18" charset="0"/>
              </a:defRPr>
            </a:lvl1pPr>
          </a:lstStyle>
          <a:p>
            <a:pPr lvl="0"/>
            <a:r>
              <a:rPr lang="en-US"/>
              <a:t>Point</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09599" y="4732677"/>
            <a:ext cx="2349329" cy="922687"/>
          </a:xfrm>
          <a:prstGeom prst="rect">
            <a:avLst/>
          </a:prstGeom>
        </p:spPr>
        <p:txBody>
          <a:bodyPr lIns="0" tIns="0" rIns="0" bIns="0" anchor="t" anchorCtr="0"/>
          <a:lstStyle>
            <a:lvl1pPr marL="0" indent="0" algn="ctr">
              <a:lnSpc>
                <a:spcPct val="100000"/>
              </a:lnSpc>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54" name="Picture Placeholder 9">
            <a:extLst>
              <a:ext uri="{FF2B5EF4-FFF2-40B4-BE49-F238E27FC236}">
                <a16:creationId xmlns:a16="http://schemas.microsoft.com/office/drawing/2014/main" id="{09208964-771E-46C1-9B4F-A3275B27FFDD}"/>
              </a:ext>
            </a:extLst>
          </p:cNvPr>
          <p:cNvSpPr>
            <a:spLocks noGrp="1"/>
          </p:cNvSpPr>
          <p:nvPr>
            <p:ph type="pic" sz="quarter" idx="29" hasCustomPrompt="1"/>
          </p:nvPr>
        </p:nvSpPr>
        <p:spPr>
          <a:xfrm>
            <a:off x="4527640" y="3594652"/>
            <a:ext cx="457200" cy="457200"/>
          </a:xfrm>
          <a:prstGeom prst="rect">
            <a:avLst/>
          </a:prstGeom>
        </p:spPr>
        <p:txBody>
          <a:bodyPr anchor="t" anchorCtr="0"/>
          <a:lstStyle>
            <a:lvl1pPr marL="0" indent="0" algn="ctr">
              <a:buNone/>
              <a:defRPr sz="8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36" name="Text Placeholder 6">
            <a:extLst>
              <a:ext uri="{FF2B5EF4-FFF2-40B4-BE49-F238E27FC236}">
                <a16:creationId xmlns:a16="http://schemas.microsoft.com/office/drawing/2014/main" id="{BF0B19EF-9B14-420D-8629-C35F5C377B9A}"/>
              </a:ext>
            </a:extLst>
          </p:cNvPr>
          <p:cNvSpPr>
            <a:spLocks noGrp="1"/>
          </p:cNvSpPr>
          <p:nvPr>
            <p:ph type="body" sz="quarter" idx="30" hasCustomPrompt="1"/>
          </p:nvPr>
        </p:nvSpPr>
        <p:spPr>
          <a:xfrm>
            <a:off x="5774347" y="3179028"/>
            <a:ext cx="4130021" cy="1427756"/>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i="0" cap="none" baseline="0">
                <a:solidFill>
                  <a:srgbClr val="FFFFFF"/>
                </a:solidFill>
                <a:latin typeface="Marselis Pro" panose="02000503030000020004" pitchFamily="2" charset="77"/>
                <a:cs typeface="Cordale" panose="020A0503060602030A03"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4" name="Content Placeholder 9">
            <a:extLst>
              <a:ext uri="{FF2B5EF4-FFF2-40B4-BE49-F238E27FC236}">
                <a16:creationId xmlns:a16="http://schemas.microsoft.com/office/drawing/2014/main" id="{C9EBE98C-F2C9-1589-6C59-18BFB1315EAF}"/>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5" name="Slide Number Placeholder 2">
            <a:extLst>
              <a:ext uri="{FF2B5EF4-FFF2-40B4-BE49-F238E27FC236}">
                <a16:creationId xmlns:a16="http://schemas.microsoft.com/office/drawing/2014/main" id="{EA1A2705-84FA-5F39-8AEF-FAA22CC109FA}"/>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
        <p:nvSpPr>
          <p:cNvPr id="9" name="Text Placeholder 28">
            <a:extLst>
              <a:ext uri="{FF2B5EF4-FFF2-40B4-BE49-F238E27FC236}">
                <a16:creationId xmlns:a16="http://schemas.microsoft.com/office/drawing/2014/main" id="{3C09E08C-E92A-91D5-FB7D-1EB1A21D2F7E}"/>
              </a:ext>
            </a:extLst>
          </p:cNvPr>
          <p:cNvSpPr>
            <a:spLocks noGrp="1"/>
          </p:cNvSpPr>
          <p:nvPr>
            <p:ph type="body" sz="quarter" idx="31" hasCustomPrompt="1"/>
          </p:nvPr>
        </p:nvSpPr>
        <p:spPr>
          <a:xfrm>
            <a:off x="1652631" y="3683890"/>
            <a:ext cx="258315" cy="258315"/>
          </a:xfrm>
          <a:prstGeom prst="ellipse">
            <a:avLst/>
          </a:prstGeom>
          <a:solidFill>
            <a:schemeClr val="accent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pic>
        <p:nvPicPr>
          <p:cNvPr id="3" name="Picture 2">
            <a:extLst>
              <a:ext uri="{FF2B5EF4-FFF2-40B4-BE49-F238E27FC236}">
                <a16:creationId xmlns:a16="http://schemas.microsoft.com/office/drawing/2014/main" id="{8D38C68B-3B19-9B3C-01F9-FD204CDE93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Tree>
    <p:extLst>
      <p:ext uri="{BB962C8B-B14F-4D97-AF65-F5344CB8AC3E}">
        <p14:creationId xmlns:p14="http://schemas.microsoft.com/office/powerpoint/2010/main" val="3905163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Half)">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55E954-69EA-46CD-921F-0E764C78A835}"/>
              </a:ext>
            </a:extLst>
          </p:cNvPr>
          <p:cNvSpPr>
            <a:spLocks noGrp="1"/>
          </p:cNvSpPr>
          <p:nvPr>
            <p:ph type="pic" sz="quarter" idx="12" hasCustomPrompt="1"/>
          </p:nvPr>
        </p:nvSpPr>
        <p:spPr>
          <a:xfrm>
            <a:off x="0" y="0"/>
            <a:ext cx="6096000" cy="6858000"/>
          </a:xfrm>
          <a:prstGeom prst="rect">
            <a:avLst/>
          </a:prstGeom>
        </p:spPr>
        <p:txBody>
          <a:bodyPr anchor="ctr" anchorCtr="0"/>
          <a:lstStyle>
            <a:lvl1pPr marL="0" indent="0" algn="ctr">
              <a:buNone/>
              <a:defRPr b="0" i="0">
                <a:solidFill>
                  <a:srgbClr val="FFFFFF"/>
                </a:solidFill>
                <a:latin typeface="Marselis Pro Light" panose="02000503030000020004" pitchFamily="2" charset="77"/>
                <a:cs typeface="Cordale" panose="020A0503060602030A03" pitchFamily="18" charset="0"/>
              </a:defRPr>
            </a:lvl1pPr>
          </a:lstStyle>
          <a:p>
            <a:r>
              <a:rPr lang="en-US"/>
              <a:t>Click to insert image</a:t>
            </a:r>
          </a:p>
        </p:txBody>
      </p:sp>
      <p:sp>
        <p:nvSpPr>
          <p:cNvPr id="9" name="Text Placeholder 6">
            <a:extLst>
              <a:ext uri="{FF2B5EF4-FFF2-40B4-BE49-F238E27FC236}">
                <a16:creationId xmlns:a16="http://schemas.microsoft.com/office/drawing/2014/main" id="{6621081E-2642-4831-B9E1-E913FE1977A2}"/>
              </a:ext>
            </a:extLst>
          </p:cNvPr>
          <p:cNvSpPr>
            <a:spLocks noGrp="1"/>
          </p:cNvSpPr>
          <p:nvPr>
            <p:ph type="body" sz="quarter" idx="13" hasCustomPrompt="1"/>
          </p:nvPr>
        </p:nvSpPr>
        <p:spPr>
          <a:xfrm>
            <a:off x="7592704" y="1716366"/>
            <a:ext cx="3989695"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1</a:t>
            </a:r>
          </a:p>
        </p:txBody>
      </p:sp>
      <p:sp>
        <p:nvSpPr>
          <p:cNvPr id="13" name="Text Placeholder 6">
            <a:extLst>
              <a:ext uri="{FF2B5EF4-FFF2-40B4-BE49-F238E27FC236}">
                <a16:creationId xmlns:a16="http://schemas.microsoft.com/office/drawing/2014/main" id="{EA432D12-B74D-4AA2-8C64-90E7A948A5C1}"/>
              </a:ext>
            </a:extLst>
          </p:cNvPr>
          <p:cNvSpPr>
            <a:spLocks noGrp="1"/>
          </p:cNvSpPr>
          <p:nvPr>
            <p:ph type="body" sz="quarter" idx="14" hasCustomPrompt="1"/>
          </p:nvPr>
        </p:nvSpPr>
        <p:spPr>
          <a:xfrm>
            <a:off x="7592704" y="2031240"/>
            <a:ext cx="3989695" cy="1005840"/>
          </a:xfrm>
          <a:prstGeom prst="rect">
            <a:avLst/>
          </a:prstGeom>
        </p:spPr>
        <p:txBody>
          <a:bodyPr lIns="0" tIns="0" rIns="0" bIns="0" anchor="t" anchorCtr="0"/>
          <a:lstStyle>
            <a:lvl1pPr marL="0" indent="0">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a:t>
            </a:r>
          </a:p>
        </p:txBody>
      </p:sp>
      <p:sp>
        <p:nvSpPr>
          <p:cNvPr id="18" name="Text Placeholder 6">
            <a:extLst>
              <a:ext uri="{FF2B5EF4-FFF2-40B4-BE49-F238E27FC236}">
                <a16:creationId xmlns:a16="http://schemas.microsoft.com/office/drawing/2014/main" id="{4AE3D87B-680B-4BB3-B15E-A5F544EC3102}"/>
              </a:ext>
            </a:extLst>
          </p:cNvPr>
          <p:cNvSpPr>
            <a:spLocks noGrp="1"/>
          </p:cNvSpPr>
          <p:nvPr>
            <p:ph type="body" sz="quarter" idx="15" hasCustomPrompt="1"/>
          </p:nvPr>
        </p:nvSpPr>
        <p:spPr>
          <a:xfrm>
            <a:off x="7592704" y="3206247"/>
            <a:ext cx="3989695"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2</a:t>
            </a:r>
          </a:p>
        </p:txBody>
      </p:sp>
      <p:sp>
        <p:nvSpPr>
          <p:cNvPr id="19" name="Text Placeholder 6">
            <a:extLst>
              <a:ext uri="{FF2B5EF4-FFF2-40B4-BE49-F238E27FC236}">
                <a16:creationId xmlns:a16="http://schemas.microsoft.com/office/drawing/2014/main" id="{D5BB9E20-74CC-4665-9F6C-8BEF6169E72D}"/>
              </a:ext>
            </a:extLst>
          </p:cNvPr>
          <p:cNvSpPr>
            <a:spLocks noGrp="1"/>
          </p:cNvSpPr>
          <p:nvPr>
            <p:ph type="body" sz="quarter" idx="16" hasCustomPrompt="1"/>
          </p:nvPr>
        </p:nvSpPr>
        <p:spPr>
          <a:xfrm>
            <a:off x="7592704" y="3521121"/>
            <a:ext cx="3989695" cy="1005840"/>
          </a:xfrm>
          <a:prstGeom prst="rect">
            <a:avLst/>
          </a:prstGeom>
        </p:spPr>
        <p:txBody>
          <a:bodyPr lIns="0" tIns="0" rIns="0" bIns="0" anchor="t" anchorCtr="0"/>
          <a:lstStyle>
            <a:lvl1pPr marL="0" indent="0">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a:t>
            </a:r>
          </a:p>
        </p:txBody>
      </p:sp>
      <p:sp>
        <p:nvSpPr>
          <p:cNvPr id="20" name="Text Placeholder 6">
            <a:extLst>
              <a:ext uri="{FF2B5EF4-FFF2-40B4-BE49-F238E27FC236}">
                <a16:creationId xmlns:a16="http://schemas.microsoft.com/office/drawing/2014/main" id="{30840340-E1BC-492D-B6DB-27A1F11083F1}"/>
              </a:ext>
            </a:extLst>
          </p:cNvPr>
          <p:cNvSpPr>
            <a:spLocks noGrp="1"/>
          </p:cNvSpPr>
          <p:nvPr>
            <p:ph type="body" sz="quarter" idx="17" hasCustomPrompt="1"/>
          </p:nvPr>
        </p:nvSpPr>
        <p:spPr>
          <a:xfrm>
            <a:off x="7592704" y="4698402"/>
            <a:ext cx="3989695"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3</a:t>
            </a:r>
          </a:p>
        </p:txBody>
      </p:sp>
      <p:sp>
        <p:nvSpPr>
          <p:cNvPr id="21" name="Text Placeholder 6">
            <a:extLst>
              <a:ext uri="{FF2B5EF4-FFF2-40B4-BE49-F238E27FC236}">
                <a16:creationId xmlns:a16="http://schemas.microsoft.com/office/drawing/2014/main" id="{CB91508B-DF42-4B2C-A034-DC12BD599601}"/>
              </a:ext>
            </a:extLst>
          </p:cNvPr>
          <p:cNvSpPr>
            <a:spLocks noGrp="1"/>
          </p:cNvSpPr>
          <p:nvPr>
            <p:ph type="body" sz="quarter" idx="18" hasCustomPrompt="1"/>
          </p:nvPr>
        </p:nvSpPr>
        <p:spPr>
          <a:xfrm>
            <a:off x="7592704" y="5013276"/>
            <a:ext cx="3989695" cy="1005840"/>
          </a:xfrm>
          <a:prstGeom prst="rect">
            <a:avLst/>
          </a:prstGeom>
        </p:spPr>
        <p:txBody>
          <a:bodyPr lIns="0" tIns="0" rIns="0" bIns="0" anchor="t" anchorCtr="0"/>
          <a:lstStyle>
            <a:lvl1pPr marL="0" indent="0">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a:t>
            </a:r>
          </a:p>
        </p:txBody>
      </p:sp>
      <p:sp>
        <p:nvSpPr>
          <p:cNvPr id="22" name="Picture Placeholder 9">
            <a:extLst>
              <a:ext uri="{FF2B5EF4-FFF2-40B4-BE49-F238E27FC236}">
                <a16:creationId xmlns:a16="http://schemas.microsoft.com/office/drawing/2014/main" id="{5D439CA4-C958-4E7D-AE74-610A6360D8F4}"/>
              </a:ext>
            </a:extLst>
          </p:cNvPr>
          <p:cNvSpPr>
            <a:spLocks noGrp="1"/>
          </p:cNvSpPr>
          <p:nvPr>
            <p:ph type="pic" sz="quarter" idx="19" hasCustomPrompt="1"/>
          </p:nvPr>
        </p:nvSpPr>
        <p:spPr>
          <a:xfrm>
            <a:off x="6573202" y="1716366"/>
            <a:ext cx="640080" cy="640080"/>
          </a:xfrm>
          <a:prstGeom prst="rect">
            <a:avLst/>
          </a:prstGeom>
        </p:spPr>
        <p:txBody>
          <a:bodyPr anchor="t" anchorCtr="0"/>
          <a:lstStyle>
            <a:lvl1pPr marL="0" indent="0" algn="ctr">
              <a:buNone/>
              <a:defRPr sz="10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3" name="Picture Placeholder 9">
            <a:extLst>
              <a:ext uri="{FF2B5EF4-FFF2-40B4-BE49-F238E27FC236}">
                <a16:creationId xmlns:a16="http://schemas.microsoft.com/office/drawing/2014/main" id="{4F5A2E16-7279-4439-B071-7C1080648E71}"/>
              </a:ext>
            </a:extLst>
          </p:cNvPr>
          <p:cNvSpPr>
            <a:spLocks noGrp="1"/>
          </p:cNvSpPr>
          <p:nvPr>
            <p:ph type="pic" sz="quarter" idx="20" hasCustomPrompt="1"/>
          </p:nvPr>
        </p:nvSpPr>
        <p:spPr>
          <a:xfrm>
            <a:off x="6573202" y="3206247"/>
            <a:ext cx="640080" cy="640080"/>
          </a:xfrm>
          <a:prstGeom prst="rect">
            <a:avLst/>
          </a:prstGeom>
        </p:spPr>
        <p:txBody>
          <a:bodyPr anchor="t" anchorCtr="0"/>
          <a:lstStyle>
            <a:lvl1pPr marL="0" indent="0" algn="ctr">
              <a:buNone/>
              <a:defRPr sz="10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4" name="Picture Placeholder 9">
            <a:extLst>
              <a:ext uri="{FF2B5EF4-FFF2-40B4-BE49-F238E27FC236}">
                <a16:creationId xmlns:a16="http://schemas.microsoft.com/office/drawing/2014/main" id="{CAC0E806-91DD-430B-A50C-88F140EFC496}"/>
              </a:ext>
            </a:extLst>
          </p:cNvPr>
          <p:cNvSpPr>
            <a:spLocks noGrp="1"/>
          </p:cNvSpPr>
          <p:nvPr>
            <p:ph type="pic" sz="quarter" idx="21" hasCustomPrompt="1"/>
          </p:nvPr>
        </p:nvSpPr>
        <p:spPr>
          <a:xfrm>
            <a:off x="6573202" y="4696128"/>
            <a:ext cx="640080" cy="640080"/>
          </a:xfrm>
          <a:prstGeom prst="rect">
            <a:avLst/>
          </a:prstGeom>
        </p:spPr>
        <p:txBody>
          <a:bodyPr anchor="t" anchorCtr="0"/>
          <a:lstStyle>
            <a:lvl1pPr marL="0" indent="0" algn="ctr">
              <a:buNone/>
              <a:defRPr sz="10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 name="Text Placeholder 6">
            <a:extLst>
              <a:ext uri="{FF2B5EF4-FFF2-40B4-BE49-F238E27FC236}">
                <a16:creationId xmlns:a16="http://schemas.microsoft.com/office/drawing/2014/main" id="{D247B1E2-6C46-AF60-9343-1A08AA8864F0}"/>
              </a:ext>
            </a:extLst>
          </p:cNvPr>
          <p:cNvSpPr>
            <a:spLocks noGrp="1"/>
          </p:cNvSpPr>
          <p:nvPr>
            <p:ph type="body" sz="quarter" idx="11" hasCustomPrompt="1"/>
          </p:nvPr>
        </p:nvSpPr>
        <p:spPr>
          <a:xfrm>
            <a:off x="6573201" y="516835"/>
            <a:ext cx="5009197"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sp>
        <p:nvSpPr>
          <p:cNvPr id="5" name="Content Placeholder 9">
            <a:extLst>
              <a:ext uri="{FF2B5EF4-FFF2-40B4-BE49-F238E27FC236}">
                <a16:creationId xmlns:a16="http://schemas.microsoft.com/office/drawing/2014/main" id="{4DF1A60C-AAF0-679F-35BD-98FE09EBE3FE}"/>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6" name="Slide Number Placeholder 2">
            <a:extLst>
              <a:ext uri="{FF2B5EF4-FFF2-40B4-BE49-F238E27FC236}">
                <a16:creationId xmlns:a16="http://schemas.microsoft.com/office/drawing/2014/main" id="{BE911E85-18CE-6A23-3B98-BBFC1A6572A8}"/>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12265914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Half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B55E954-69EA-46CD-921F-0E764C78A835}"/>
              </a:ext>
            </a:extLst>
          </p:cNvPr>
          <p:cNvSpPr>
            <a:spLocks noGrp="1"/>
          </p:cNvSpPr>
          <p:nvPr>
            <p:ph type="pic" sz="quarter" idx="12" hasCustomPrompt="1"/>
          </p:nvPr>
        </p:nvSpPr>
        <p:spPr>
          <a:xfrm>
            <a:off x="6096000" y="0"/>
            <a:ext cx="6096000" cy="6858000"/>
          </a:xfrm>
          <a:prstGeom prst="rect">
            <a:avLst/>
          </a:prstGeom>
        </p:spPr>
        <p:txBody>
          <a:bodyPr anchor="ctr" anchorCtr="0"/>
          <a:lstStyle>
            <a:lvl1pPr marL="0" indent="0" algn="ctr">
              <a:buNone/>
              <a:defRPr b="0" i="0">
                <a:solidFill>
                  <a:srgbClr val="FFFFFF"/>
                </a:solidFill>
                <a:latin typeface="Marselis Pro Light" panose="02000503030000020004" pitchFamily="2" charset="77"/>
                <a:cs typeface="Cordale" panose="020A0503060602030A03" pitchFamily="18" charset="0"/>
              </a:defRPr>
            </a:lvl1pPr>
          </a:lstStyle>
          <a:p>
            <a:r>
              <a:rPr lang="en-US"/>
              <a:t>Click to insert image</a:t>
            </a:r>
          </a:p>
        </p:txBody>
      </p:sp>
      <p:sp>
        <p:nvSpPr>
          <p:cNvPr id="9" name="Text Placeholder 6">
            <a:extLst>
              <a:ext uri="{FF2B5EF4-FFF2-40B4-BE49-F238E27FC236}">
                <a16:creationId xmlns:a16="http://schemas.microsoft.com/office/drawing/2014/main" id="{6621081E-2642-4831-B9E1-E913FE1977A2}"/>
              </a:ext>
            </a:extLst>
          </p:cNvPr>
          <p:cNvSpPr>
            <a:spLocks noGrp="1"/>
          </p:cNvSpPr>
          <p:nvPr>
            <p:ph type="body" sz="quarter" idx="13" hasCustomPrompt="1"/>
          </p:nvPr>
        </p:nvSpPr>
        <p:spPr>
          <a:xfrm>
            <a:off x="1629101" y="1716366"/>
            <a:ext cx="3781038"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1</a:t>
            </a:r>
          </a:p>
        </p:txBody>
      </p:sp>
      <p:sp>
        <p:nvSpPr>
          <p:cNvPr id="13" name="Text Placeholder 6">
            <a:extLst>
              <a:ext uri="{FF2B5EF4-FFF2-40B4-BE49-F238E27FC236}">
                <a16:creationId xmlns:a16="http://schemas.microsoft.com/office/drawing/2014/main" id="{EA432D12-B74D-4AA2-8C64-90E7A948A5C1}"/>
              </a:ext>
            </a:extLst>
          </p:cNvPr>
          <p:cNvSpPr>
            <a:spLocks noGrp="1"/>
          </p:cNvSpPr>
          <p:nvPr>
            <p:ph type="body" sz="quarter" idx="14" hasCustomPrompt="1"/>
          </p:nvPr>
        </p:nvSpPr>
        <p:spPr>
          <a:xfrm>
            <a:off x="1629101" y="2031240"/>
            <a:ext cx="3781038" cy="1005840"/>
          </a:xfrm>
          <a:prstGeom prst="rect">
            <a:avLst/>
          </a:prstGeom>
        </p:spPr>
        <p:txBody>
          <a:bodyPr lIns="0" tIns="0" rIns="0" bIns="0" anchor="t" anchorCtr="0"/>
          <a:lstStyle>
            <a:lvl1pPr marL="0" indent="0">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a:t>
            </a:r>
          </a:p>
        </p:txBody>
      </p:sp>
      <p:sp>
        <p:nvSpPr>
          <p:cNvPr id="18" name="Text Placeholder 6">
            <a:extLst>
              <a:ext uri="{FF2B5EF4-FFF2-40B4-BE49-F238E27FC236}">
                <a16:creationId xmlns:a16="http://schemas.microsoft.com/office/drawing/2014/main" id="{4AE3D87B-680B-4BB3-B15E-A5F544EC3102}"/>
              </a:ext>
            </a:extLst>
          </p:cNvPr>
          <p:cNvSpPr>
            <a:spLocks noGrp="1"/>
          </p:cNvSpPr>
          <p:nvPr>
            <p:ph type="body" sz="quarter" idx="15" hasCustomPrompt="1"/>
          </p:nvPr>
        </p:nvSpPr>
        <p:spPr>
          <a:xfrm>
            <a:off x="1629101" y="3206247"/>
            <a:ext cx="3781038"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2</a:t>
            </a:r>
          </a:p>
        </p:txBody>
      </p:sp>
      <p:sp>
        <p:nvSpPr>
          <p:cNvPr id="19" name="Text Placeholder 6">
            <a:extLst>
              <a:ext uri="{FF2B5EF4-FFF2-40B4-BE49-F238E27FC236}">
                <a16:creationId xmlns:a16="http://schemas.microsoft.com/office/drawing/2014/main" id="{D5BB9E20-74CC-4665-9F6C-8BEF6169E72D}"/>
              </a:ext>
            </a:extLst>
          </p:cNvPr>
          <p:cNvSpPr>
            <a:spLocks noGrp="1"/>
          </p:cNvSpPr>
          <p:nvPr>
            <p:ph type="body" sz="quarter" idx="16" hasCustomPrompt="1"/>
          </p:nvPr>
        </p:nvSpPr>
        <p:spPr>
          <a:xfrm>
            <a:off x="1629101" y="3521121"/>
            <a:ext cx="3781038" cy="1005840"/>
          </a:xfrm>
          <a:prstGeom prst="rect">
            <a:avLst/>
          </a:prstGeom>
        </p:spPr>
        <p:txBody>
          <a:bodyPr lIns="0" tIns="0" rIns="0" bIns="0" anchor="t" anchorCtr="0"/>
          <a:lstStyle>
            <a:lvl1pPr marL="0" indent="0">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a:t>
            </a:r>
          </a:p>
        </p:txBody>
      </p:sp>
      <p:sp>
        <p:nvSpPr>
          <p:cNvPr id="20" name="Text Placeholder 6">
            <a:extLst>
              <a:ext uri="{FF2B5EF4-FFF2-40B4-BE49-F238E27FC236}">
                <a16:creationId xmlns:a16="http://schemas.microsoft.com/office/drawing/2014/main" id="{30840340-E1BC-492D-B6DB-27A1F11083F1}"/>
              </a:ext>
            </a:extLst>
          </p:cNvPr>
          <p:cNvSpPr>
            <a:spLocks noGrp="1"/>
          </p:cNvSpPr>
          <p:nvPr>
            <p:ph type="body" sz="quarter" idx="17" hasCustomPrompt="1"/>
          </p:nvPr>
        </p:nvSpPr>
        <p:spPr>
          <a:xfrm>
            <a:off x="1629101" y="4698402"/>
            <a:ext cx="3781038" cy="317150"/>
          </a:xfrm>
          <a:prstGeom prst="rect">
            <a:avLst/>
          </a:prstGeom>
        </p:spPr>
        <p:txBody>
          <a:bodyPr lIns="0" tIns="0" rIns="0" bIns="0" anchor="t" anchorCtr="0"/>
          <a:lstStyle>
            <a:lvl1pPr marL="0" indent="0">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3</a:t>
            </a:r>
          </a:p>
        </p:txBody>
      </p:sp>
      <p:sp>
        <p:nvSpPr>
          <p:cNvPr id="21" name="Text Placeholder 6">
            <a:extLst>
              <a:ext uri="{FF2B5EF4-FFF2-40B4-BE49-F238E27FC236}">
                <a16:creationId xmlns:a16="http://schemas.microsoft.com/office/drawing/2014/main" id="{CB91508B-DF42-4B2C-A034-DC12BD599601}"/>
              </a:ext>
            </a:extLst>
          </p:cNvPr>
          <p:cNvSpPr>
            <a:spLocks noGrp="1"/>
          </p:cNvSpPr>
          <p:nvPr>
            <p:ph type="body" sz="quarter" idx="18" hasCustomPrompt="1"/>
          </p:nvPr>
        </p:nvSpPr>
        <p:spPr>
          <a:xfrm>
            <a:off x="1629101" y="5013276"/>
            <a:ext cx="3781038" cy="1005840"/>
          </a:xfrm>
          <a:prstGeom prst="rect">
            <a:avLst/>
          </a:prstGeom>
        </p:spPr>
        <p:txBody>
          <a:bodyPr lIns="0" tIns="0" rIns="0" bIns="0" anchor="t" anchorCtr="0"/>
          <a:lstStyle>
            <a:lvl1pPr marL="0" indent="0">
              <a:lnSpc>
                <a:spcPct val="100000"/>
              </a:lnSpc>
              <a:spcBef>
                <a:spcPts val="0"/>
              </a:spcBef>
              <a:buNone/>
              <a:defRPr sz="12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a:t>
            </a:r>
          </a:p>
        </p:txBody>
      </p:sp>
      <p:sp>
        <p:nvSpPr>
          <p:cNvPr id="22" name="Picture Placeholder 9">
            <a:extLst>
              <a:ext uri="{FF2B5EF4-FFF2-40B4-BE49-F238E27FC236}">
                <a16:creationId xmlns:a16="http://schemas.microsoft.com/office/drawing/2014/main" id="{5D439CA4-C958-4E7D-AE74-610A6360D8F4}"/>
              </a:ext>
            </a:extLst>
          </p:cNvPr>
          <p:cNvSpPr>
            <a:spLocks noGrp="1"/>
          </p:cNvSpPr>
          <p:nvPr>
            <p:ph type="pic" sz="quarter" idx="19" hasCustomPrompt="1"/>
          </p:nvPr>
        </p:nvSpPr>
        <p:spPr>
          <a:xfrm>
            <a:off x="609599" y="1716366"/>
            <a:ext cx="640080" cy="640080"/>
          </a:xfrm>
          <a:prstGeom prst="rect">
            <a:avLst/>
          </a:prstGeom>
        </p:spPr>
        <p:txBody>
          <a:bodyPr anchor="t" anchorCtr="0"/>
          <a:lstStyle>
            <a:lvl1pPr marL="0" indent="0" algn="ctr">
              <a:buNone/>
              <a:defRPr sz="10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3" name="Picture Placeholder 9">
            <a:extLst>
              <a:ext uri="{FF2B5EF4-FFF2-40B4-BE49-F238E27FC236}">
                <a16:creationId xmlns:a16="http://schemas.microsoft.com/office/drawing/2014/main" id="{4F5A2E16-7279-4439-B071-7C1080648E71}"/>
              </a:ext>
            </a:extLst>
          </p:cNvPr>
          <p:cNvSpPr>
            <a:spLocks noGrp="1"/>
          </p:cNvSpPr>
          <p:nvPr>
            <p:ph type="pic" sz="quarter" idx="20" hasCustomPrompt="1"/>
          </p:nvPr>
        </p:nvSpPr>
        <p:spPr>
          <a:xfrm>
            <a:off x="609599" y="3206247"/>
            <a:ext cx="640080" cy="640080"/>
          </a:xfrm>
          <a:prstGeom prst="rect">
            <a:avLst/>
          </a:prstGeom>
        </p:spPr>
        <p:txBody>
          <a:bodyPr anchor="t" anchorCtr="0"/>
          <a:lstStyle>
            <a:lvl1pPr marL="0" indent="0" algn="ctr">
              <a:buNone/>
              <a:defRPr sz="10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4" name="Picture Placeholder 9">
            <a:extLst>
              <a:ext uri="{FF2B5EF4-FFF2-40B4-BE49-F238E27FC236}">
                <a16:creationId xmlns:a16="http://schemas.microsoft.com/office/drawing/2014/main" id="{CAC0E806-91DD-430B-A50C-88F140EFC496}"/>
              </a:ext>
            </a:extLst>
          </p:cNvPr>
          <p:cNvSpPr>
            <a:spLocks noGrp="1"/>
          </p:cNvSpPr>
          <p:nvPr>
            <p:ph type="pic" sz="quarter" idx="21" hasCustomPrompt="1"/>
          </p:nvPr>
        </p:nvSpPr>
        <p:spPr>
          <a:xfrm>
            <a:off x="609599" y="4696128"/>
            <a:ext cx="640080" cy="640080"/>
          </a:xfrm>
          <a:prstGeom prst="rect">
            <a:avLst/>
          </a:prstGeom>
        </p:spPr>
        <p:txBody>
          <a:bodyPr anchor="t" anchorCtr="0"/>
          <a:lstStyle>
            <a:lvl1pPr marL="0" indent="0" algn="ctr">
              <a:buNone/>
              <a:defRPr sz="10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 name="Text Placeholder 6">
            <a:extLst>
              <a:ext uri="{FF2B5EF4-FFF2-40B4-BE49-F238E27FC236}">
                <a16:creationId xmlns:a16="http://schemas.microsoft.com/office/drawing/2014/main" id="{E7FFBBE6-821F-8303-951D-304BCEB64185}"/>
              </a:ext>
            </a:extLst>
          </p:cNvPr>
          <p:cNvSpPr>
            <a:spLocks noGrp="1"/>
          </p:cNvSpPr>
          <p:nvPr>
            <p:ph type="body" sz="quarter" idx="11" hasCustomPrompt="1"/>
          </p:nvPr>
        </p:nvSpPr>
        <p:spPr>
          <a:xfrm>
            <a:off x="609599" y="516835"/>
            <a:ext cx="4800540"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5" name="Picture 4">
            <a:extLst>
              <a:ext uri="{FF2B5EF4-FFF2-40B4-BE49-F238E27FC236}">
                <a16:creationId xmlns:a16="http://schemas.microsoft.com/office/drawing/2014/main" id="{6E743DB1-E6E2-CC4F-D280-6421EB1DCE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6" name="Content Placeholder 9">
            <a:extLst>
              <a:ext uri="{FF2B5EF4-FFF2-40B4-BE49-F238E27FC236}">
                <a16:creationId xmlns:a16="http://schemas.microsoft.com/office/drawing/2014/main" id="{5EE11776-20EA-CA52-5DC4-11A807DCF5F8}"/>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0" name="Slide Number Placeholder 2">
            <a:extLst>
              <a:ext uri="{FF2B5EF4-FFF2-40B4-BE49-F238E27FC236}">
                <a16:creationId xmlns:a16="http://schemas.microsoft.com/office/drawing/2014/main" id="{186939C2-C72F-CC77-B4EA-EB71FF6DBD50}"/>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32192316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Chart (Half)">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FCC1F06A-FE14-4573-B578-D8E3814F7F31}"/>
              </a:ext>
            </a:extLst>
          </p:cNvPr>
          <p:cNvSpPr>
            <a:spLocks noGrp="1"/>
          </p:cNvSpPr>
          <p:nvPr>
            <p:ph type="chart" sz="quarter" idx="15" hasCustomPrompt="1"/>
          </p:nvPr>
        </p:nvSpPr>
        <p:spPr>
          <a:xfrm>
            <a:off x="6431079" y="1638300"/>
            <a:ext cx="5151316" cy="4114800"/>
          </a:xfrm>
          <a:prstGeom prst="rect">
            <a:avLst/>
          </a:prstGeom>
        </p:spPr>
        <p:txBody>
          <a:bodyPr anchor="ctr" anchorCtr="0"/>
          <a:lstStyle>
            <a:lvl1pPr marL="0" indent="0" algn="ctr">
              <a:buNone/>
              <a:defRPr sz="1800" b="0" i="0">
                <a:solidFill>
                  <a:srgbClr val="FFFFFF"/>
                </a:solidFill>
                <a:latin typeface="Marselis Pro Light" panose="02000503030000020004" pitchFamily="2" charset="77"/>
                <a:cs typeface="Cordale" panose="020A0503060602030A03" pitchFamily="18" charset="0"/>
              </a:defRPr>
            </a:lvl1pPr>
          </a:lstStyle>
          <a:p>
            <a:r>
              <a:rPr lang="en-US"/>
              <a:t>Click to insert chart</a:t>
            </a:r>
          </a:p>
        </p:txBody>
      </p:sp>
      <p:cxnSp>
        <p:nvCxnSpPr>
          <p:cNvPr id="10" name="Straight Connector 9">
            <a:extLst>
              <a:ext uri="{FF2B5EF4-FFF2-40B4-BE49-F238E27FC236}">
                <a16:creationId xmlns:a16="http://schemas.microsoft.com/office/drawing/2014/main" id="{8B8BE49A-D82A-470A-9817-8DE2C0CA6144}"/>
              </a:ext>
            </a:extLst>
          </p:cNvPr>
          <p:cNvCxnSpPr/>
          <p:nvPr userDrawn="1"/>
        </p:nvCxnSpPr>
        <p:spPr>
          <a:xfrm>
            <a:off x="6074935" y="1638300"/>
            <a:ext cx="0" cy="41148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6F7C0170-57BC-99A7-8342-D5A43756EE5F}"/>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14" name="Picture 13">
            <a:extLst>
              <a:ext uri="{FF2B5EF4-FFF2-40B4-BE49-F238E27FC236}">
                <a16:creationId xmlns:a16="http://schemas.microsoft.com/office/drawing/2014/main" id="{3517D458-AAEC-8C8D-2A35-EB4876BBDF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5" name="Content Placeholder 9">
            <a:extLst>
              <a:ext uri="{FF2B5EF4-FFF2-40B4-BE49-F238E27FC236}">
                <a16:creationId xmlns:a16="http://schemas.microsoft.com/office/drawing/2014/main" id="{6513295E-2D74-6CAC-B2CF-0E816CCB0C31}"/>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6" name="Slide Number Placeholder 2">
            <a:extLst>
              <a:ext uri="{FF2B5EF4-FFF2-40B4-BE49-F238E27FC236}">
                <a16:creationId xmlns:a16="http://schemas.microsoft.com/office/drawing/2014/main" id="{9CD2363A-261B-3726-5837-1531CEFE4A38}"/>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
        <p:nvSpPr>
          <p:cNvPr id="17" name="Content Placeholder 2">
            <a:extLst>
              <a:ext uri="{FF2B5EF4-FFF2-40B4-BE49-F238E27FC236}">
                <a16:creationId xmlns:a16="http://schemas.microsoft.com/office/drawing/2014/main" id="{9F20676B-BB29-9059-7DF5-F925B14ECE8D}"/>
              </a:ext>
            </a:extLst>
          </p:cNvPr>
          <p:cNvSpPr>
            <a:spLocks noGrp="1"/>
          </p:cNvSpPr>
          <p:nvPr>
            <p:ph sz="quarter" idx="12"/>
          </p:nvPr>
        </p:nvSpPr>
        <p:spPr>
          <a:xfrm>
            <a:off x="609599" y="1638301"/>
            <a:ext cx="5135215" cy="4114799"/>
          </a:xfrm>
          <a:prstGeom prst="rect">
            <a:avLst/>
          </a:prstGeom>
        </p:spPr>
        <p:txBody>
          <a:bodyPr>
            <a:normAutofit/>
          </a:bodyPr>
          <a:lstStyle>
            <a:lvl1pPr marL="342900" indent="-342900">
              <a:lnSpc>
                <a:spcPct val="100000"/>
              </a:lnSpc>
              <a:spcBef>
                <a:spcPts val="0"/>
              </a:spcBef>
              <a:buClr>
                <a:schemeClr val="accent1"/>
              </a:buClr>
              <a:buFont typeface="Arial" panose="020B0604020202020204" pitchFamily="34" charset="0"/>
              <a:buChar char="•"/>
              <a:defRPr sz="2400" b="0" i="0">
                <a:solidFill>
                  <a:srgbClr val="FFFFFF"/>
                </a:solidFill>
                <a:latin typeface="Marselis Pro Light" panose="02000503030000020004" pitchFamily="2" charset="77"/>
                <a:cs typeface="Cordale" panose="020A0503060602030A03" pitchFamily="18" charset="0"/>
              </a:defRPr>
            </a:lvl1pPr>
            <a:lvl2pPr marL="800100" indent="-342900">
              <a:lnSpc>
                <a:spcPct val="100000"/>
              </a:lnSpc>
              <a:buClr>
                <a:schemeClr val="accent1"/>
              </a:buClr>
              <a:buFont typeface="Arial" panose="020B0604020202020204" pitchFamily="34" charset="0"/>
              <a:buChar char="•"/>
              <a:defRPr sz="2000" b="0" i="0">
                <a:solidFill>
                  <a:srgbClr val="FFFFFF"/>
                </a:solidFill>
                <a:latin typeface="Marselis Pro Light" panose="02000503030000020004" pitchFamily="2" charset="77"/>
                <a:cs typeface="Cordale" panose="020A0503060602030A03" pitchFamily="18" charset="0"/>
              </a:defRPr>
            </a:lvl2pPr>
            <a:lvl3pPr marL="1200150" indent="-285750">
              <a:lnSpc>
                <a:spcPct val="100000"/>
              </a:lnSpc>
              <a:buClr>
                <a:schemeClr val="accent1"/>
              </a:buClr>
              <a:buFont typeface="Arial" panose="020B0604020202020204" pitchFamily="34" charset="0"/>
              <a:buChar char="•"/>
              <a:defRPr sz="1600" b="0" i="0">
                <a:solidFill>
                  <a:srgbClr val="FFFFFF"/>
                </a:solidFill>
                <a:latin typeface="Marselis Pro Light" panose="02000503030000020004" pitchFamily="2" charset="77"/>
                <a:cs typeface="Cordale" panose="020A0503060602030A03" pitchFamily="18" charset="0"/>
              </a:defRPr>
            </a:lvl3pPr>
            <a:lvl4pPr marL="1600200" indent="-228600">
              <a:buClr>
                <a:schemeClr val="accent1"/>
              </a:buClr>
              <a:buFont typeface="System Font Regular"/>
              <a:buChar char="—"/>
              <a:defRPr sz="1200" b="0" i="0">
                <a:solidFill>
                  <a:srgbClr val="FFFFFF"/>
                </a:solidFill>
                <a:latin typeface="Marselis Pro Light" panose="02000503030000020004" pitchFamily="2" charset="77"/>
                <a:cs typeface="Cordale" panose="020A0503060602030A03" pitchFamily="18" charset="0"/>
              </a:defRPr>
            </a:lvl4pPr>
            <a:lvl5pPr marL="2057400" indent="-228600">
              <a:buFont typeface="Wingdings" panose="05000000000000000000" pitchFamily="2" charset="2"/>
              <a:buChar cha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00423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 Chart (Full)">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F0E96AD2-BED7-121A-014E-2996252F5A3C}"/>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6" name="Picture 5">
            <a:extLst>
              <a:ext uri="{FF2B5EF4-FFF2-40B4-BE49-F238E27FC236}">
                <a16:creationId xmlns:a16="http://schemas.microsoft.com/office/drawing/2014/main" id="{A6EFF9C4-19AB-EA5D-6AB7-AE0AEFFEAC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9" name="Content Placeholder 9">
            <a:extLst>
              <a:ext uri="{FF2B5EF4-FFF2-40B4-BE49-F238E27FC236}">
                <a16:creationId xmlns:a16="http://schemas.microsoft.com/office/drawing/2014/main" id="{63811EE2-6348-2BBD-5830-64C0FE61F813}"/>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0" name="Slide Number Placeholder 2">
            <a:extLst>
              <a:ext uri="{FF2B5EF4-FFF2-40B4-BE49-F238E27FC236}">
                <a16:creationId xmlns:a16="http://schemas.microsoft.com/office/drawing/2014/main" id="{17E2F60A-8F0B-1A0D-2240-D6322B987F51}"/>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
        <p:nvSpPr>
          <p:cNvPr id="12" name="Table Placeholder 11">
            <a:extLst>
              <a:ext uri="{FF2B5EF4-FFF2-40B4-BE49-F238E27FC236}">
                <a16:creationId xmlns:a16="http://schemas.microsoft.com/office/drawing/2014/main" id="{5CB1FDDF-C35A-6ED6-A028-402045C812DD}"/>
              </a:ext>
            </a:extLst>
          </p:cNvPr>
          <p:cNvSpPr>
            <a:spLocks noGrp="1"/>
          </p:cNvSpPr>
          <p:nvPr>
            <p:ph type="tbl" sz="quarter" idx="44"/>
          </p:nvPr>
        </p:nvSpPr>
        <p:spPr>
          <a:xfrm>
            <a:off x="609599" y="1600200"/>
            <a:ext cx="10929937" cy="3644900"/>
          </a:xfrm>
          <a:prstGeom prst="rect">
            <a:avLst/>
          </a:prstGeom>
        </p:spPr>
        <p:txBody>
          <a:bodyPr anchor="ctr"/>
          <a:lstStyle>
            <a:lvl1pPr marL="0" indent="0" algn="ctr">
              <a:buNone/>
              <a:defRPr b="0" i="0">
                <a:solidFill>
                  <a:srgbClr val="FFFFFF"/>
                </a:solidFill>
                <a:latin typeface="Marselis Pro Light" panose="02000503030000020004" pitchFamily="2" charset="77"/>
                <a:cs typeface="Cordale" panose="020A0503060602030A03" pitchFamily="18" charset="0"/>
              </a:defRPr>
            </a:lvl1pPr>
          </a:lstStyle>
          <a:p>
            <a:endParaRPr lang="en-US"/>
          </a:p>
        </p:txBody>
      </p:sp>
    </p:spTree>
    <p:extLst>
      <p:ext uri="{BB962C8B-B14F-4D97-AF65-F5344CB8AC3E}">
        <p14:creationId xmlns:p14="http://schemas.microsoft.com/office/powerpoint/2010/main" val="39608518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FCC1F06A-FE14-4573-B578-D8E3814F7F31}"/>
              </a:ext>
            </a:extLst>
          </p:cNvPr>
          <p:cNvSpPr>
            <a:spLocks noGrp="1"/>
          </p:cNvSpPr>
          <p:nvPr>
            <p:ph type="chart" sz="quarter" idx="15" hasCustomPrompt="1"/>
          </p:nvPr>
        </p:nvSpPr>
        <p:spPr>
          <a:xfrm>
            <a:off x="6510337" y="1638300"/>
            <a:ext cx="5029200" cy="4114800"/>
          </a:xfrm>
          <a:prstGeom prst="rect">
            <a:avLst/>
          </a:prstGeom>
        </p:spPr>
        <p:txBody>
          <a:bodyPr anchor="ctr" anchorCtr="0"/>
          <a:lstStyle>
            <a:lvl1pPr marL="0" indent="0" algn="ctr">
              <a:buNone/>
              <a:defRPr sz="1800" b="0" i="0">
                <a:solidFill>
                  <a:srgbClr val="FFFFFF"/>
                </a:solidFill>
                <a:latin typeface="Marselis Pro Light" panose="02000503030000020004" pitchFamily="2" charset="77"/>
                <a:cs typeface="Cordale" panose="020A0503060602030A03" pitchFamily="18" charset="0"/>
              </a:defRPr>
            </a:lvl1pPr>
          </a:lstStyle>
          <a:p>
            <a:r>
              <a:rPr lang="en-US"/>
              <a:t>Click to insert chart</a:t>
            </a:r>
          </a:p>
        </p:txBody>
      </p:sp>
      <p:cxnSp>
        <p:nvCxnSpPr>
          <p:cNvPr id="10" name="Straight Connector 9">
            <a:extLst>
              <a:ext uri="{FF2B5EF4-FFF2-40B4-BE49-F238E27FC236}">
                <a16:creationId xmlns:a16="http://schemas.microsoft.com/office/drawing/2014/main" id="{8B8BE49A-D82A-470A-9817-8DE2C0CA6144}"/>
              </a:ext>
            </a:extLst>
          </p:cNvPr>
          <p:cNvCxnSpPr/>
          <p:nvPr userDrawn="1"/>
        </p:nvCxnSpPr>
        <p:spPr>
          <a:xfrm>
            <a:off x="6113634" y="1638300"/>
            <a:ext cx="0" cy="41148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hart Placeholder 2">
            <a:extLst>
              <a:ext uri="{FF2B5EF4-FFF2-40B4-BE49-F238E27FC236}">
                <a16:creationId xmlns:a16="http://schemas.microsoft.com/office/drawing/2014/main" id="{9ADBE365-8A6F-4D4B-91CA-9E8008D618DD}"/>
              </a:ext>
            </a:extLst>
          </p:cNvPr>
          <p:cNvSpPr>
            <a:spLocks noGrp="1"/>
          </p:cNvSpPr>
          <p:nvPr>
            <p:ph type="chart" sz="quarter" idx="16" hasCustomPrompt="1"/>
          </p:nvPr>
        </p:nvSpPr>
        <p:spPr>
          <a:xfrm>
            <a:off x="632790" y="1638300"/>
            <a:ext cx="5029200" cy="4114800"/>
          </a:xfrm>
          <a:prstGeom prst="rect">
            <a:avLst/>
          </a:prstGeom>
        </p:spPr>
        <p:txBody>
          <a:bodyPr anchor="ctr" anchorCtr="0"/>
          <a:lstStyle>
            <a:lvl1pPr marL="0" indent="0" algn="ctr">
              <a:buNone/>
              <a:defRPr sz="1800" b="0" i="0">
                <a:solidFill>
                  <a:srgbClr val="FFFFFF"/>
                </a:solidFill>
                <a:latin typeface="Marselis Pro Light" panose="02000503030000020004" pitchFamily="2" charset="77"/>
                <a:cs typeface="Cordale" panose="020A0503060602030A03" pitchFamily="18" charset="0"/>
              </a:defRPr>
            </a:lvl1pPr>
          </a:lstStyle>
          <a:p>
            <a:r>
              <a:rPr lang="en-US"/>
              <a:t>Click to insert chart</a:t>
            </a:r>
          </a:p>
        </p:txBody>
      </p:sp>
      <p:sp>
        <p:nvSpPr>
          <p:cNvPr id="2" name="Text Placeholder 6">
            <a:extLst>
              <a:ext uri="{FF2B5EF4-FFF2-40B4-BE49-F238E27FC236}">
                <a16:creationId xmlns:a16="http://schemas.microsoft.com/office/drawing/2014/main" id="{DB0C09B4-E62E-D009-D511-E021E8277945}"/>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6" name="Picture 5">
            <a:extLst>
              <a:ext uri="{FF2B5EF4-FFF2-40B4-BE49-F238E27FC236}">
                <a16:creationId xmlns:a16="http://schemas.microsoft.com/office/drawing/2014/main" id="{360BE642-7B5E-9171-95D0-678FA94B1B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2" name="Content Placeholder 9">
            <a:extLst>
              <a:ext uri="{FF2B5EF4-FFF2-40B4-BE49-F238E27FC236}">
                <a16:creationId xmlns:a16="http://schemas.microsoft.com/office/drawing/2014/main" id="{B91DE79A-A484-FAB1-C7CB-5300E5C98842}"/>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3" name="Slide Number Placeholder 2">
            <a:extLst>
              <a:ext uri="{FF2B5EF4-FFF2-40B4-BE49-F238E27FC236}">
                <a16:creationId xmlns:a16="http://schemas.microsoft.com/office/drawing/2014/main" id="{33A52761-70C2-D131-0755-4232140AAE95}"/>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25414178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pen (Half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28">
            <a:extLst>
              <a:ext uri="{FF2B5EF4-FFF2-40B4-BE49-F238E27FC236}">
                <a16:creationId xmlns:a16="http://schemas.microsoft.com/office/drawing/2014/main" id="{3A370A46-F64E-4650-99C4-F92DDDA2EF4B}"/>
              </a:ext>
            </a:extLst>
          </p:cNvPr>
          <p:cNvSpPr>
            <a:spLocks noGrp="1"/>
          </p:cNvSpPr>
          <p:nvPr>
            <p:ph type="body" sz="quarter" idx="28" hasCustomPrompt="1"/>
          </p:nvPr>
        </p:nvSpPr>
        <p:spPr>
          <a:xfrm>
            <a:off x="2074610" y="3085465"/>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16" name="Text Placeholder 28">
            <a:extLst>
              <a:ext uri="{FF2B5EF4-FFF2-40B4-BE49-F238E27FC236}">
                <a16:creationId xmlns:a16="http://schemas.microsoft.com/office/drawing/2014/main" id="{607FC8D6-ABF5-4016-965D-E81292B9960A}"/>
              </a:ext>
            </a:extLst>
          </p:cNvPr>
          <p:cNvSpPr>
            <a:spLocks noGrp="1"/>
          </p:cNvSpPr>
          <p:nvPr>
            <p:ph type="body" sz="quarter" idx="41" hasCustomPrompt="1"/>
          </p:nvPr>
        </p:nvSpPr>
        <p:spPr>
          <a:xfrm>
            <a:off x="2074610" y="4247327"/>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3079623" y="4616336"/>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3076660" y="4151597"/>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3070291" y="3446957"/>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3067328" y="2982218"/>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26" name="Text Placeholder 6">
            <a:extLst>
              <a:ext uri="{FF2B5EF4-FFF2-40B4-BE49-F238E27FC236}">
                <a16:creationId xmlns:a16="http://schemas.microsoft.com/office/drawing/2014/main" id="{C2C4DA63-5E5F-44EF-A9B5-2CE1FF1C353A}"/>
              </a:ext>
            </a:extLst>
          </p:cNvPr>
          <p:cNvSpPr>
            <a:spLocks noGrp="1"/>
          </p:cNvSpPr>
          <p:nvPr>
            <p:ph type="body" sz="quarter" idx="39" hasCustomPrompt="1"/>
          </p:nvPr>
        </p:nvSpPr>
        <p:spPr>
          <a:xfrm>
            <a:off x="2076966" y="1469671"/>
            <a:ext cx="4130021" cy="460452"/>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sp>
        <p:nvSpPr>
          <p:cNvPr id="27" name="Text Placeholder 6">
            <a:extLst>
              <a:ext uri="{FF2B5EF4-FFF2-40B4-BE49-F238E27FC236}">
                <a16:creationId xmlns:a16="http://schemas.microsoft.com/office/drawing/2014/main" id="{C7B95568-7671-4D56-9D46-BF30C128E5DC}"/>
              </a:ext>
            </a:extLst>
          </p:cNvPr>
          <p:cNvSpPr>
            <a:spLocks noGrp="1"/>
          </p:cNvSpPr>
          <p:nvPr>
            <p:ph type="body" sz="quarter" idx="40" hasCustomPrompt="1"/>
          </p:nvPr>
        </p:nvSpPr>
        <p:spPr>
          <a:xfrm>
            <a:off x="2076966" y="2113002"/>
            <a:ext cx="4130021"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pic>
        <p:nvPicPr>
          <p:cNvPr id="4" name="Picture 3">
            <a:extLst>
              <a:ext uri="{FF2B5EF4-FFF2-40B4-BE49-F238E27FC236}">
                <a16:creationId xmlns:a16="http://schemas.microsoft.com/office/drawing/2014/main" id="{DC5BF7A1-FF1D-5833-08AD-AA70A36AB16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5" name="Content Placeholder 9">
            <a:extLst>
              <a:ext uri="{FF2B5EF4-FFF2-40B4-BE49-F238E27FC236}">
                <a16:creationId xmlns:a16="http://schemas.microsoft.com/office/drawing/2014/main" id="{EA059679-F0B1-43FD-59E6-9E3929FA1EEE}"/>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6" name="Slide Number Placeholder 2">
            <a:extLst>
              <a:ext uri="{FF2B5EF4-FFF2-40B4-BE49-F238E27FC236}">
                <a16:creationId xmlns:a16="http://schemas.microsoft.com/office/drawing/2014/main" id="{5EB5B791-B295-9B4D-04CF-72E4682A95D2}"/>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
        <p:nvSpPr>
          <p:cNvPr id="8" name="Picture Placeholder 7">
            <a:extLst>
              <a:ext uri="{FF2B5EF4-FFF2-40B4-BE49-F238E27FC236}">
                <a16:creationId xmlns:a16="http://schemas.microsoft.com/office/drawing/2014/main" id="{1AB25E27-09B7-1264-9086-0E8F074931A5}"/>
              </a:ext>
            </a:extLst>
          </p:cNvPr>
          <p:cNvSpPr>
            <a:spLocks noGrp="1"/>
          </p:cNvSpPr>
          <p:nvPr>
            <p:ph type="pic" sz="quarter" idx="44" hasCustomPrompt="1"/>
          </p:nvPr>
        </p:nvSpPr>
        <p:spPr>
          <a:xfrm>
            <a:off x="2176051" y="3180313"/>
            <a:ext cx="528638" cy="527050"/>
          </a:xfrm>
          <a:prstGeom prst="rect">
            <a:avLst/>
          </a:prstGeom>
        </p:spPr>
        <p:txBody>
          <a:bodyPr/>
          <a:lstStyle>
            <a:lvl1pPr marL="0" indent="0" algn="ctr">
              <a:buNone/>
              <a:defRPr sz="1000" b="0" i="0">
                <a:solidFill>
                  <a:srgbClr val="FFFFFF"/>
                </a:solidFill>
                <a:latin typeface="Marselis Pro Light" panose="02000503030000020004" pitchFamily="2" charset="77"/>
                <a:cs typeface="Cordale" panose="020A0503060602030A03" pitchFamily="18" charset="0"/>
              </a:defRPr>
            </a:lvl1pPr>
          </a:lstStyle>
          <a:p>
            <a:r>
              <a:rPr lang="en-US"/>
              <a:t>Insert icon</a:t>
            </a:r>
          </a:p>
        </p:txBody>
      </p:sp>
      <p:sp>
        <p:nvSpPr>
          <p:cNvPr id="9" name="Picture Placeholder 7">
            <a:extLst>
              <a:ext uri="{FF2B5EF4-FFF2-40B4-BE49-F238E27FC236}">
                <a16:creationId xmlns:a16="http://schemas.microsoft.com/office/drawing/2014/main" id="{D47DC441-911F-28BC-3F6C-6B2F382A3068}"/>
              </a:ext>
            </a:extLst>
          </p:cNvPr>
          <p:cNvSpPr>
            <a:spLocks noGrp="1"/>
          </p:cNvSpPr>
          <p:nvPr>
            <p:ph type="pic" sz="quarter" idx="45" hasCustomPrompt="1"/>
          </p:nvPr>
        </p:nvSpPr>
        <p:spPr>
          <a:xfrm>
            <a:off x="2176051" y="4348713"/>
            <a:ext cx="528638" cy="527050"/>
          </a:xfrm>
          <a:prstGeom prst="rect">
            <a:avLst/>
          </a:prstGeom>
        </p:spPr>
        <p:txBody>
          <a:bodyPr/>
          <a:lstStyle>
            <a:lvl1pPr marL="0" indent="0" algn="ctr">
              <a:buNone/>
              <a:defRPr sz="1000" b="0" i="0">
                <a:solidFill>
                  <a:srgbClr val="FFFFFF"/>
                </a:solidFill>
                <a:latin typeface="Marselis Pro Light" panose="02000503030000020004" pitchFamily="2" charset="77"/>
                <a:cs typeface="Cordale" panose="020A0503060602030A03" pitchFamily="18" charset="0"/>
              </a:defRPr>
            </a:lvl1pPr>
          </a:lstStyle>
          <a:p>
            <a:r>
              <a:rPr lang="en-US"/>
              <a:t>Insert icon</a:t>
            </a:r>
          </a:p>
        </p:txBody>
      </p:sp>
    </p:spTree>
    <p:extLst>
      <p:ext uri="{BB962C8B-B14F-4D97-AF65-F5344CB8AC3E}">
        <p14:creationId xmlns:p14="http://schemas.microsoft.com/office/powerpoint/2010/main" val="38596396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pen (Half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28">
            <a:extLst>
              <a:ext uri="{FF2B5EF4-FFF2-40B4-BE49-F238E27FC236}">
                <a16:creationId xmlns:a16="http://schemas.microsoft.com/office/drawing/2014/main" id="{F1287C14-99CE-4960-AB34-BE892D1D1B7A}"/>
              </a:ext>
            </a:extLst>
          </p:cNvPr>
          <p:cNvSpPr>
            <a:spLocks noGrp="1"/>
          </p:cNvSpPr>
          <p:nvPr>
            <p:ph type="body" sz="quarter" idx="28" hasCustomPrompt="1"/>
          </p:nvPr>
        </p:nvSpPr>
        <p:spPr>
          <a:xfrm>
            <a:off x="6219228" y="3058961"/>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18" name="Text Placeholder 28">
            <a:extLst>
              <a:ext uri="{FF2B5EF4-FFF2-40B4-BE49-F238E27FC236}">
                <a16:creationId xmlns:a16="http://schemas.microsoft.com/office/drawing/2014/main" id="{0341E0B5-FBB4-44A7-AE7F-5DB2FF74AE6A}"/>
              </a:ext>
            </a:extLst>
          </p:cNvPr>
          <p:cNvSpPr>
            <a:spLocks noGrp="1"/>
          </p:cNvSpPr>
          <p:nvPr>
            <p:ph type="body" sz="quarter" idx="41" hasCustomPrompt="1"/>
          </p:nvPr>
        </p:nvSpPr>
        <p:spPr>
          <a:xfrm>
            <a:off x="6219228" y="4220823"/>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7224241" y="4589832"/>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7221278" y="4125093"/>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7214909" y="3420453"/>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7211946" y="2955714"/>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6403286" y="3237573"/>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6403286" y="4406952"/>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6" name="Text Placeholder 6">
            <a:extLst>
              <a:ext uri="{FF2B5EF4-FFF2-40B4-BE49-F238E27FC236}">
                <a16:creationId xmlns:a16="http://schemas.microsoft.com/office/drawing/2014/main" id="{C2C4DA63-5E5F-44EF-A9B5-2CE1FF1C353A}"/>
              </a:ext>
            </a:extLst>
          </p:cNvPr>
          <p:cNvSpPr>
            <a:spLocks noGrp="1"/>
          </p:cNvSpPr>
          <p:nvPr>
            <p:ph type="body" sz="quarter" idx="39" hasCustomPrompt="1"/>
          </p:nvPr>
        </p:nvSpPr>
        <p:spPr>
          <a:xfrm>
            <a:off x="6221584" y="1443167"/>
            <a:ext cx="4130021" cy="460452"/>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sp>
        <p:nvSpPr>
          <p:cNvPr id="27" name="Text Placeholder 6">
            <a:extLst>
              <a:ext uri="{FF2B5EF4-FFF2-40B4-BE49-F238E27FC236}">
                <a16:creationId xmlns:a16="http://schemas.microsoft.com/office/drawing/2014/main" id="{C7B95568-7671-4D56-9D46-BF30C128E5DC}"/>
              </a:ext>
            </a:extLst>
          </p:cNvPr>
          <p:cNvSpPr>
            <a:spLocks noGrp="1"/>
          </p:cNvSpPr>
          <p:nvPr>
            <p:ph type="body" sz="quarter" idx="40" hasCustomPrompt="1"/>
          </p:nvPr>
        </p:nvSpPr>
        <p:spPr>
          <a:xfrm>
            <a:off x="6221584" y="2086498"/>
            <a:ext cx="4130021"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pic>
        <p:nvPicPr>
          <p:cNvPr id="17" name="Picture 16">
            <a:extLst>
              <a:ext uri="{FF2B5EF4-FFF2-40B4-BE49-F238E27FC236}">
                <a16:creationId xmlns:a16="http://schemas.microsoft.com/office/drawing/2014/main" id="{032EB1F2-F682-9F11-D07F-CE1E65FD889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9" name="Content Placeholder 9">
            <a:extLst>
              <a:ext uri="{FF2B5EF4-FFF2-40B4-BE49-F238E27FC236}">
                <a16:creationId xmlns:a16="http://schemas.microsoft.com/office/drawing/2014/main" id="{D2E031CC-C653-A9C9-35B2-14C5B7FE180C}"/>
              </a:ext>
            </a:extLst>
          </p:cNvPr>
          <p:cNvSpPr>
            <a:spLocks noGrp="1"/>
          </p:cNvSpPr>
          <p:nvPr>
            <p:ph sz="quarter" idx="43"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20" name="Slide Number Placeholder 2">
            <a:extLst>
              <a:ext uri="{FF2B5EF4-FFF2-40B4-BE49-F238E27FC236}">
                <a16:creationId xmlns:a16="http://schemas.microsoft.com/office/drawing/2014/main" id="{7A113A77-015E-3DA3-6107-3E032197F499}"/>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38025642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obile (Center)">
    <p:spTree>
      <p:nvGrpSpPr>
        <p:cNvPr id="1" name=""/>
        <p:cNvGrpSpPr/>
        <p:nvPr/>
      </p:nvGrpSpPr>
      <p:grpSpPr>
        <a:xfrm>
          <a:off x="0" y="0"/>
          <a:ext cx="0" cy="0"/>
          <a:chOff x="0" y="0"/>
          <a:chExt cx="0" cy="0"/>
        </a:xfrm>
      </p:grpSpPr>
      <p:pic>
        <p:nvPicPr>
          <p:cNvPr id="20" name="Graphic 16">
            <a:extLst>
              <a:ext uri="{FF2B5EF4-FFF2-40B4-BE49-F238E27FC236}">
                <a16:creationId xmlns:a16="http://schemas.microsoft.com/office/drawing/2014/main" id="{84C4DBF9-FB7A-D227-3CBF-75A9C84916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76759" y="1878234"/>
            <a:ext cx="3208818" cy="5668911"/>
          </a:xfrm>
          <a:prstGeom prst="rect">
            <a:avLst/>
          </a:prstGeom>
          <a:effectLst>
            <a:outerShdw blurRad="50800" dist="38100" dir="18900000" algn="bl" rotWithShape="0">
              <a:schemeClr val="bg1">
                <a:alpha val="40000"/>
              </a:schemeClr>
            </a:outerShdw>
          </a:effectLst>
        </p:spPr>
      </p:pic>
      <p:sp>
        <p:nvSpPr>
          <p:cNvPr id="42" name="Text Placeholder 28">
            <a:extLst>
              <a:ext uri="{FF2B5EF4-FFF2-40B4-BE49-F238E27FC236}">
                <a16:creationId xmlns:a16="http://schemas.microsoft.com/office/drawing/2014/main" id="{18C1DF48-6468-4DBE-B05A-3E693E4FEF87}"/>
              </a:ext>
            </a:extLst>
          </p:cNvPr>
          <p:cNvSpPr>
            <a:spLocks noGrp="1"/>
          </p:cNvSpPr>
          <p:nvPr>
            <p:ph type="body" sz="quarter" idx="38" hasCustomPrompt="1"/>
          </p:nvPr>
        </p:nvSpPr>
        <p:spPr>
          <a:xfrm>
            <a:off x="3478071" y="2620231"/>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43" name="Text Placeholder 28">
            <a:extLst>
              <a:ext uri="{FF2B5EF4-FFF2-40B4-BE49-F238E27FC236}">
                <a16:creationId xmlns:a16="http://schemas.microsoft.com/office/drawing/2014/main" id="{FC51F1C5-FF85-43CF-808B-381C106E7994}"/>
              </a:ext>
            </a:extLst>
          </p:cNvPr>
          <p:cNvSpPr>
            <a:spLocks noGrp="1"/>
          </p:cNvSpPr>
          <p:nvPr>
            <p:ph type="body" sz="quarter" idx="41" hasCustomPrompt="1"/>
          </p:nvPr>
        </p:nvSpPr>
        <p:spPr>
          <a:xfrm>
            <a:off x="3478071" y="4277080"/>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44" name="Text Placeholder 28">
            <a:extLst>
              <a:ext uri="{FF2B5EF4-FFF2-40B4-BE49-F238E27FC236}">
                <a16:creationId xmlns:a16="http://schemas.microsoft.com/office/drawing/2014/main" id="{A111F89F-4304-4B11-A3A2-E3718E5C7668}"/>
              </a:ext>
            </a:extLst>
          </p:cNvPr>
          <p:cNvSpPr>
            <a:spLocks noGrp="1"/>
          </p:cNvSpPr>
          <p:nvPr>
            <p:ph type="body" sz="quarter" idx="42" hasCustomPrompt="1"/>
          </p:nvPr>
        </p:nvSpPr>
        <p:spPr>
          <a:xfrm>
            <a:off x="7781901" y="2624001"/>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45" name="Text Placeholder 28">
            <a:extLst>
              <a:ext uri="{FF2B5EF4-FFF2-40B4-BE49-F238E27FC236}">
                <a16:creationId xmlns:a16="http://schemas.microsoft.com/office/drawing/2014/main" id="{25C32ECA-24BA-4489-9EC1-5FEE637AA961}"/>
              </a:ext>
            </a:extLst>
          </p:cNvPr>
          <p:cNvSpPr>
            <a:spLocks noGrp="1"/>
          </p:cNvSpPr>
          <p:nvPr>
            <p:ph type="body" sz="quarter" idx="43" hasCustomPrompt="1"/>
          </p:nvPr>
        </p:nvSpPr>
        <p:spPr>
          <a:xfrm>
            <a:off x="7781901" y="4280850"/>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8784558" y="4642840"/>
            <a:ext cx="2227997" cy="794535"/>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8781596" y="4178101"/>
            <a:ext cx="223096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8775226" y="2984813"/>
            <a:ext cx="2227997" cy="794535"/>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8772264" y="2520074"/>
            <a:ext cx="223096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32" name="Text Placeholder 6">
            <a:extLst>
              <a:ext uri="{FF2B5EF4-FFF2-40B4-BE49-F238E27FC236}">
                <a16:creationId xmlns:a16="http://schemas.microsoft.com/office/drawing/2014/main" id="{367B0E00-D4C1-4613-98FC-49E5BC06AA47}"/>
              </a:ext>
            </a:extLst>
          </p:cNvPr>
          <p:cNvSpPr>
            <a:spLocks noGrp="1"/>
          </p:cNvSpPr>
          <p:nvPr>
            <p:ph type="body" sz="quarter" idx="28" hasCustomPrompt="1"/>
          </p:nvPr>
        </p:nvSpPr>
        <p:spPr>
          <a:xfrm>
            <a:off x="988872" y="4642840"/>
            <a:ext cx="2227997" cy="794535"/>
          </a:xfrm>
          <a:prstGeom prst="rect">
            <a:avLst/>
          </a:prstGeom>
        </p:spPr>
        <p:txBody>
          <a:bodyPr lIns="0" tIns="0" rIns="0" bIns="0" anchor="t" anchorCtr="0"/>
          <a:lstStyle>
            <a:lvl1pPr marL="0" indent="0" algn="r">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3" name="Text Placeholder 6">
            <a:extLst>
              <a:ext uri="{FF2B5EF4-FFF2-40B4-BE49-F238E27FC236}">
                <a16:creationId xmlns:a16="http://schemas.microsoft.com/office/drawing/2014/main" id="{1D14DC2A-D047-4BDC-9FF3-FA1AD5EBE942}"/>
              </a:ext>
            </a:extLst>
          </p:cNvPr>
          <p:cNvSpPr>
            <a:spLocks noGrp="1"/>
          </p:cNvSpPr>
          <p:nvPr>
            <p:ph type="body" sz="quarter" idx="29" hasCustomPrompt="1"/>
          </p:nvPr>
        </p:nvSpPr>
        <p:spPr>
          <a:xfrm>
            <a:off x="985910" y="4178101"/>
            <a:ext cx="2230960" cy="306562"/>
          </a:xfrm>
          <a:prstGeom prst="rect">
            <a:avLst/>
          </a:prstGeom>
        </p:spPr>
        <p:txBody>
          <a:bodyPr lIns="0" tIns="0" rIns="0" bIns="0" anchor="t" anchorCtr="0"/>
          <a:lstStyle>
            <a:lvl1pPr marL="0" indent="0" algn="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31" name="Text Placeholder 6">
            <a:extLst>
              <a:ext uri="{FF2B5EF4-FFF2-40B4-BE49-F238E27FC236}">
                <a16:creationId xmlns:a16="http://schemas.microsoft.com/office/drawing/2014/main" id="{AE8E2E27-9194-469B-B82C-3E408749A681}"/>
              </a:ext>
            </a:extLst>
          </p:cNvPr>
          <p:cNvSpPr>
            <a:spLocks noGrp="1"/>
          </p:cNvSpPr>
          <p:nvPr>
            <p:ph type="body" sz="quarter" idx="20" hasCustomPrompt="1"/>
          </p:nvPr>
        </p:nvSpPr>
        <p:spPr>
          <a:xfrm>
            <a:off x="979540" y="2984813"/>
            <a:ext cx="2227997" cy="794535"/>
          </a:xfrm>
          <a:prstGeom prst="rect">
            <a:avLst/>
          </a:prstGeom>
        </p:spPr>
        <p:txBody>
          <a:bodyPr lIns="0" tIns="0" rIns="0" bIns="0" anchor="t" anchorCtr="0"/>
          <a:lstStyle>
            <a:lvl1pPr marL="0" indent="0" algn="r">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0" name="Text Placeholder 6">
            <a:extLst>
              <a:ext uri="{FF2B5EF4-FFF2-40B4-BE49-F238E27FC236}">
                <a16:creationId xmlns:a16="http://schemas.microsoft.com/office/drawing/2014/main" id="{7F185E32-3007-4FF1-A470-AE54DDCAD2B4}"/>
              </a:ext>
            </a:extLst>
          </p:cNvPr>
          <p:cNvSpPr>
            <a:spLocks noGrp="1"/>
          </p:cNvSpPr>
          <p:nvPr>
            <p:ph type="body" sz="quarter" idx="15" hasCustomPrompt="1"/>
          </p:nvPr>
        </p:nvSpPr>
        <p:spPr>
          <a:xfrm>
            <a:off x="976578" y="2520074"/>
            <a:ext cx="2230960" cy="306562"/>
          </a:xfrm>
          <a:prstGeom prst="rect">
            <a:avLst/>
          </a:prstGeom>
        </p:spPr>
        <p:txBody>
          <a:bodyPr lIns="0" tIns="0" rIns="0" bIns="0" anchor="t" anchorCtr="0"/>
          <a:lstStyle>
            <a:lvl1pPr marL="0" indent="0" algn="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38" name="Picture Placeholder 9">
            <a:extLst>
              <a:ext uri="{FF2B5EF4-FFF2-40B4-BE49-F238E27FC236}">
                <a16:creationId xmlns:a16="http://schemas.microsoft.com/office/drawing/2014/main" id="{92D23448-9AE1-46BE-9ABF-EFB65D91C452}"/>
              </a:ext>
            </a:extLst>
          </p:cNvPr>
          <p:cNvSpPr>
            <a:spLocks noGrp="1"/>
          </p:cNvSpPr>
          <p:nvPr>
            <p:ph type="pic" sz="quarter" idx="34" hasCustomPrompt="1"/>
          </p:nvPr>
        </p:nvSpPr>
        <p:spPr>
          <a:xfrm>
            <a:off x="3659773" y="2801933"/>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39" name="Picture Placeholder 9">
            <a:extLst>
              <a:ext uri="{FF2B5EF4-FFF2-40B4-BE49-F238E27FC236}">
                <a16:creationId xmlns:a16="http://schemas.microsoft.com/office/drawing/2014/main" id="{BE6266C0-5216-486C-87E7-95CCFF1CC851}"/>
              </a:ext>
            </a:extLst>
          </p:cNvPr>
          <p:cNvSpPr>
            <a:spLocks noGrp="1"/>
          </p:cNvSpPr>
          <p:nvPr>
            <p:ph type="pic" sz="quarter" idx="35" hasCustomPrompt="1"/>
          </p:nvPr>
        </p:nvSpPr>
        <p:spPr>
          <a:xfrm>
            <a:off x="3650440" y="4459960"/>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7963603" y="2801933"/>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7963603" y="4459960"/>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6" name="Picture Placeholder 4">
            <a:extLst>
              <a:ext uri="{FF2B5EF4-FFF2-40B4-BE49-F238E27FC236}">
                <a16:creationId xmlns:a16="http://schemas.microsoft.com/office/drawing/2014/main" id="{5A38ECF7-8030-466F-8388-E84635C5A320}"/>
              </a:ext>
            </a:extLst>
          </p:cNvPr>
          <p:cNvSpPr>
            <a:spLocks noGrp="1"/>
          </p:cNvSpPr>
          <p:nvPr>
            <p:ph type="pic" sz="quarter" idx="12" hasCustomPrompt="1"/>
          </p:nvPr>
        </p:nvSpPr>
        <p:spPr>
          <a:xfrm>
            <a:off x="4813260" y="2510561"/>
            <a:ext cx="2342772" cy="4455456"/>
          </a:xfrm>
          <a:prstGeom prst="rect">
            <a:avLst/>
          </a:prstGeom>
          <a:solidFill>
            <a:srgbClr val="FFFFFF"/>
          </a:solidFill>
        </p:spPr>
        <p:txBody>
          <a:bodyPr anchor="ctr" anchorCtr="0"/>
          <a:lstStyle>
            <a:lvl1pPr marL="0" indent="0" algn="ctr">
              <a:buNone/>
              <a:defRPr sz="1400" b="0" i="0">
                <a:latin typeface="Marselis Pro Light" panose="02000503030000020004" pitchFamily="2" charset="77"/>
                <a:cs typeface="Cordale" panose="020A0503060602030A03" pitchFamily="18" charset="0"/>
              </a:defRPr>
            </a:lvl1pPr>
          </a:lstStyle>
          <a:p>
            <a:r>
              <a:rPr lang="en-US"/>
              <a:t>Click to insert a mobile screenshot (not a desktop screenshot)</a:t>
            </a:r>
          </a:p>
        </p:txBody>
      </p:sp>
      <p:sp>
        <p:nvSpPr>
          <p:cNvPr id="2" name="Text Placeholder 6">
            <a:extLst>
              <a:ext uri="{FF2B5EF4-FFF2-40B4-BE49-F238E27FC236}">
                <a16:creationId xmlns:a16="http://schemas.microsoft.com/office/drawing/2014/main" id="{3B8C8F22-6237-849F-54EA-4E2E32D0B9EE}"/>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4" name="Picture 3">
            <a:extLst>
              <a:ext uri="{FF2B5EF4-FFF2-40B4-BE49-F238E27FC236}">
                <a16:creationId xmlns:a16="http://schemas.microsoft.com/office/drawing/2014/main" id="{38810404-33C5-755D-DC7B-DF7F80E5330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5" name="Content Placeholder 9">
            <a:extLst>
              <a:ext uri="{FF2B5EF4-FFF2-40B4-BE49-F238E27FC236}">
                <a16:creationId xmlns:a16="http://schemas.microsoft.com/office/drawing/2014/main" id="{212CA319-4844-7C4A-0862-91BF299267F3}"/>
              </a:ext>
            </a:extLst>
          </p:cNvPr>
          <p:cNvSpPr>
            <a:spLocks noGrp="1"/>
          </p:cNvSpPr>
          <p:nvPr>
            <p:ph sz="quarter" idx="44"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6" name="Slide Number Placeholder 2">
            <a:extLst>
              <a:ext uri="{FF2B5EF4-FFF2-40B4-BE49-F238E27FC236}">
                <a16:creationId xmlns:a16="http://schemas.microsoft.com/office/drawing/2014/main" id="{BDD58729-6F3C-3FDB-3C55-8DCAC94C8C6E}"/>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114475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Divider B">
    <p:bg>
      <p:bgPr>
        <a:solidFill>
          <a:schemeClr val="accent4"/>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6F3CA4D-B322-4997-BA35-520A5A6B2BAE}"/>
              </a:ext>
            </a:extLst>
          </p:cNvPr>
          <p:cNvSpPr>
            <a:spLocks noGrp="1"/>
          </p:cNvSpPr>
          <p:nvPr>
            <p:ph type="body" sz="quarter" idx="10" hasCustomPrompt="1"/>
          </p:nvPr>
        </p:nvSpPr>
        <p:spPr>
          <a:xfrm>
            <a:off x="631031" y="3754719"/>
            <a:ext cx="6922708" cy="333470"/>
          </a:xfrm>
          <a:prstGeom prst="rect">
            <a:avLst/>
          </a:prstGeom>
        </p:spPr>
        <p:txBody>
          <a:bodyPr lIns="0" tIns="0" rIns="0" bIns="0" anchor="t" anchorCtr="0"/>
          <a:lstStyle>
            <a:lvl1pPr marL="0" indent="0" algn="l">
              <a:buNone/>
              <a:defRPr sz="2000" b="0" i="0" cap="none" baseline="0">
                <a:solidFill>
                  <a:schemeClr val="accent1"/>
                </a:solidFill>
                <a:latin typeface="Marselis Pro Light" panose="02000503030000020004" pitchFamily="2" charset="77"/>
                <a:cs typeface="Cordale" panose="020A0503060602030A03" pitchFamily="18" charset="0"/>
              </a:defRPr>
            </a:lvl1pPr>
          </a:lstStyle>
          <a:p>
            <a:pPr lvl="0"/>
            <a:r>
              <a:rPr lang="en-US"/>
              <a:t>Section  |  Presenter</a:t>
            </a:r>
          </a:p>
        </p:txBody>
      </p:sp>
      <p:sp>
        <p:nvSpPr>
          <p:cNvPr id="8" name="Text Placeholder 6">
            <a:extLst>
              <a:ext uri="{FF2B5EF4-FFF2-40B4-BE49-F238E27FC236}">
                <a16:creationId xmlns:a16="http://schemas.microsoft.com/office/drawing/2014/main" id="{ACC19BCB-FBB4-413F-B6CB-4D151B6FA74E}"/>
              </a:ext>
            </a:extLst>
          </p:cNvPr>
          <p:cNvSpPr>
            <a:spLocks noGrp="1"/>
          </p:cNvSpPr>
          <p:nvPr>
            <p:ph type="body" sz="quarter" idx="11" hasCustomPrompt="1"/>
          </p:nvPr>
        </p:nvSpPr>
        <p:spPr>
          <a:xfrm>
            <a:off x="631031" y="1454016"/>
            <a:ext cx="6922708" cy="1963710"/>
          </a:xfrm>
          <a:prstGeom prst="rect">
            <a:avLst/>
          </a:prstGeom>
        </p:spPr>
        <p:txBody>
          <a:bodyPr lIns="0" tIns="0" rIns="0" bIns="0" anchor="b" anchorCtr="0"/>
          <a:lstStyle>
            <a:lvl1pPr marL="0" indent="0" algn="l">
              <a:buNone/>
              <a:defRPr sz="6000" b="0" cap="none" baseline="0">
                <a:solidFill>
                  <a:schemeClr val="tx1"/>
                </a:solidFill>
                <a:latin typeface="Marselis Pro" panose="02000503030000020004" pitchFamily="2" charset="77"/>
                <a:cs typeface="Calibri" panose="020F0502020204030204" pitchFamily="34" charset="0"/>
              </a:defRPr>
            </a:lvl1pPr>
          </a:lstStyle>
          <a:p>
            <a:pPr lvl="0"/>
            <a:r>
              <a:rPr lang="en-US"/>
              <a:t>Divider Slide</a:t>
            </a:r>
          </a:p>
        </p:txBody>
      </p:sp>
      <p:pic>
        <p:nvPicPr>
          <p:cNvPr id="3" name="Picture 2" descr="A blue and black logo&#10;&#10;Description automatically generated">
            <a:extLst>
              <a:ext uri="{FF2B5EF4-FFF2-40B4-BE49-F238E27FC236}">
                <a16:creationId xmlns:a16="http://schemas.microsoft.com/office/drawing/2014/main" id="{A6F490E7-3DA6-698E-BC25-9F06F3777756}"/>
              </a:ext>
            </a:extLst>
          </p:cNvPr>
          <p:cNvPicPr>
            <a:picLocks noChangeAspect="1"/>
          </p:cNvPicPr>
          <p:nvPr userDrawn="1"/>
        </p:nvPicPr>
        <p:blipFill rotWithShape="1">
          <a:blip r:embed="rId3">
            <a:alphaModFix amt="15000"/>
            <a:extLst>
              <a:ext uri="{28A0092B-C50C-407E-A947-70E740481C1C}">
                <a14:useLocalDpi xmlns:a14="http://schemas.microsoft.com/office/drawing/2010/main" val="0"/>
              </a:ext>
            </a:extLst>
          </a:blip>
          <a:srcRect t="38688" r="65863" b="8833"/>
          <a:stretch/>
        </p:blipFill>
        <p:spPr>
          <a:xfrm>
            <a:off x="7658101" y="-1"/>
            <a:ext cx="4533900" cy="6858001"/>
          </a:xfrm>
          <a:prstGeom prst="rect">
            <a:avLst/>
          </a:prstGeom>
        </p:spPr>
      </p:pic>
    </p:spTree>
    <p:custDataLst>
      <p:tags r:id="rId1"/>
    </p:custDataLst>
    <p:extLst>
      <p:ext uri="{BB962C8B-B14F-4D97-AF65-F5344CB8AC3E}">
        <p14:creationId xmlns:p14="http://schemas.microsoft.com/office/powerpoint/2010/main" val="178858657"/>
      </p:ext>
    </p:extLst>
  </p:cSld>
  <p:clrMapOvr>
    <a:masterClrMapping/>
  </p:clrMapOvr>
  <p:extLst>
    <p:ext uri="{DCECCB84-F9BA-43D5-87BE-67443E8EF086}">
      <p15:sldGuideLst xmlns:p15="http://schemas.microsoft.com/office/powerpoint/2012/main">
        <p15:guide id="1" pos="4824"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obile (Half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28">
            <a:extLst>
              <a:ext uri="{FF2B5EF4-FFF2-40B4-BE49-F238E27FC236}">
                <a16:creationId xmlns:a16="http://schemas.microsoft.com/office/drawing/2014/main" id="{F32E0209-60CA-AA51-CD28-8619DFD04BE0}"/>
              </a:ext>
            </a:extLst>
          </p:cNvPr>
          <p:cNvSpPr>
            <a:spLocks noGrp="1"/>
          </p:cNvSpPr>
          <p:nvPr>
            <p:ph type="body" sz="quarter" idx="28" hasCustomPrompt="1"/>
          </p:nvPr>
        </p:nvSpPr>
        <p:spPr>
          <a:xfrm>
            <a:off x="2074610" y="3085465"/>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4" name="Text Placeholder 28">
            <a:extLst>
              <a:ext uri="{FF2B5EF4-FFF2-40B4-BE49-F238E27FC236}">
                <a16:creationId xmlns:a16="http://schemas.microsoft.com/office/drawing/2014/main" id="{B5CE6AA4-814D-71AE-1373-677081C4F31F}"/>
              </a:ext>
            </a:extLst>
          </p:cNvPr>
          <p:cNvSpPr>
            <a:spLocks noGrp="1"/>
          </p:cNvSpPr>
          <p:nvPr>
            <p:ph type="body" sz="quarter" idx="41" hasCustomPrompt="1"/>
          </p:nvPr>
        </p:nvSpPr>
        <p:spPr>
          <a:xfrm>
            <a:off x="2074610" y="4247327"/>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5" name="Text Placeholder 6">
            <a:extLst>
              <a:ext uri="{FF2B5EF4-FFF2-40B4-BE49-F238E27FC236}">
                <a16:creationId xmlns:a16="http://schemas.microsoft.com/office/drawing/2014/main" id="{927AE358-9473-EE37-E301-BE49607D0F86}"/>
              </a:ext>
            </a:extLst>
          </p:cNvPr>
          <p:cNvSpPr>
            <a:spLocks noGrp="1"/>
          </p:cNvSpPr>
          <p:nvPr>
            <p:ph type="body" sz="quarter" idx="30" hasCustomPrompt="1"/>
          </p:nvPr>
        </p:nvSpPr>
        <p:spPr>
          <a:xfrm>
            <a:off x="3079623" y="4616336"/>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6" name="Text Placeholder 6">
            <a:extLst>
              <a:ext uri="{FF2B5EF4-FFF2-40B4-BE49-F238E27FC236}">
                <a16:creationId xmlns:a16="http://schemas.microsoft.com/office/drawing/2014/main" id="{2E3208C2-A21C-C848-0E6D-67E524F3CD1F}"/>
              </a:ext>
            </a:extLst>
          </p:cNvPr>
          <p:cNvSpPr>
            <a:spLocks noGrp="1"/>
          </p:cNvSpPr>
          <p:nvPr>
            <p:ph type="body" sz="quarter" idx="31" hasCustomPrompt="1"/>
          </p:nvPr>
        </p:nvSpPr>
        <p:spPr>
          <a:xfrm>
            <a:off x="3076660" y="4151597"/>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7" name="Text Placeholder 6">
            <a:extLst>
              <a:ext uri="{FF2B5EF4-FFF2-40B4-BE49-F238E27FC236}">
                <a16:creationId xmlns:a16="http://schemas.microsoft.com/office/drawing/2014/main" id="{F08D6161-1698-7E28-2974-564F57B7D564}"/>
              </a:ext>
            </a:extLst>
          </p:cNvPr>
          <p:cNvSpPr>
            <a:spLocks noGrp="1"/>
          </p:cNvSpPr>
          <p:nvPr>
            <p:ph type="body" sz="quarter" idx="32" hasCustomPrompt="1"/>
          </p:nvPr>
        </p:nvSpPr>
        <p:spPr>
          <a:xfrm>
            <a:off x="3070291" y="3446957"/>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8" name="Text Placeholder 6">
            <a:extLst>
              <a:ext uri="{FF2B5EF4-FFF2-40B4-BE49-F238E27FC236}">
                <a16:creationId xmlns:a16="http://schemas.microsoft.com/office/drawing/2014/main" id="{F3401F56-F9B7-4BF0-A8EB-4E9BC5DFD529}"/>
              </a:ext>
            </a:extLst>
          </p:cNvPr>
          <p:cNvSpPr>
            <a:spLocks noGrp="1"/>
          </p:cNvSpPr>
          <p:nvPr>
            <p:ph type="body" sz="quarter" idx="33" hasCustomPrompt="1"/>
          </p:nvPr>
        </p:nvSpPr>
        <p:spPr>
          <a:xfrm>
            <a:off x="3067328" y="2982218"/>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10" name="Text Placeholder 6">
            <a:extLst>
              <a:ext uri="{FF2B5EF4-FFF2-40B4-BE49-F238E27FC236}">
                <a16:creationId xmlns:a16="http://schemas.microsoft.com/office/drawing/2014/main" id="{2B1C16DF-103C-7675-A7B9-E55C981E18EF}"/>
              </a:ext>
            </a:extLst>
          </p:cNvPr>
          <p:cNvSpPr>
            <a:spLocks noGrp="1"/>
          </p:cNvSpPr>
          <p:nvPr>
            <p:ph type="body" sz="quarter" idx="39" hasCustomPrompt="1"/>
          </p:nvPr>
        </p:nvSpPr>
        <p:spPr>
          <a:xfrm>
            <a:off x="2076966" y="1469671"/>
            <a:ext cx="4130021" cy="460452"/>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sp>
        <p:nvSpPr>
          <p:cNvPr id="11" name="Text Placeholder 6">
            <a:extLst>
              <a:ext uri="{FF2B5EF4-FFF2-40B4-BE49-F238E27FC236}">
                <a16:creationId xmlns:a16="http://schemas.microsoft.com/office/drawing/2014/main" id="{E7D4A344-11CE-6BE5-7BD5-4D400780B3B3}"/>
              </a:ext>
            </a:extLst>
          </p:cNvPr>
          <p:cNvSpPr>
            <a:spLocks noGrp="1"/>
          </p:cNvSpPr>
          <p:nvPr>
            <p:ph type="body" sz="quarter" idx="40" hasCustomPrompt="1"/>
          </p:nvPr>
        </p:nvSpPr>
        <p:spPr>
          <a:xfrm>
            <a:off x="2076966" y="2113002"/>
            <a:ext cx="4130021"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2258668" y="4433584"/>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pic>
        <p:nvPicPr>
          <p:cNvPr id="17" name="Graphic 16">
            <a:extLst>
              <a:ext uri="{FF2B5EF4-FFF2-40B4-BE49-F238E27FC236}">
                <a16:creationId xmlns:a16="http://schemas.microsoft.com/office/drawing/2014/main" id="{43C01083-9252-445A-B9EC-8F38553E33F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538721" y="503288"/>
            <a:ext cx="3208818" cy="5668911"/>
          </a:xfrm>
          <a:prstGeom prst="rect">
            <a:avLst/>
          </a:prstGeom>
          <a:effectLst>
            <a:outerShdw blurRad="50800" dist="38100" dir="18900000" algn="bl" rotWithShape="0">
              <a:schemeClr val="bg1">
                <a:alpha val="40000"/>
              </a:schemeClr>
            </a:outerShdw>
          </a:effectLst>
        </p:spPr>
      </p:pic>
      <p:sp>
        <p:nvSpPr>
          <p:cNvPr id="18" name="Picture Placeholder 4">
            <a:extLst>
              <a:ext uri="{FF2B5EF4-FFF2-40B4-BE49-F238E27FC236}">
                <a16:creationId xmlns:a16="http://schemas.microsoft.com/office/drawing/2014/main" id="{C9FD355D-321E-40E4-BDAC-60870A7B7D51}"/>
              </a:ext>
            </a:extLst>
          </p:cNvPr>
          <p:cNvSpPr>
            <a:spLocks noGrp="1"/>
          </p:cNvSpPr>
          <p:nvPr>
            <p:ph type="pic" sz="quarter" idx="43" hasCustomPrompt="1"/>
          </p:nvPr>
        </p:nvSpPr>
        <p:spPr>
          <a:xfrm>
            <a:off x="7972409" y="1163473"/>
            <a:ext cx="2342772" cy="4455456"/>
          </a:xfrm>
          <a:prstGeom prst="rect">
            <a:avLst/>
          </a:prstGeom>
          <a:solidFill>
            <a:srgbClr val="FFFFFF"/>
          </a:solidFill>
        </p:spPr>
        <p:txBody>
          <a:bodyPr anchor="ctr" anchorCtr="0"/>
          <a:lstStyle>
            <a:lvl1pPr marL="0" indent="0" algn="ctr">
              <a:buNone/>
              <a:defRPr sz="1400" b="0" i="0">
                <a:latin typeface="Marselis Pro Light" panose="02000503030000020004" pitchFamily="2" charset="77"/>
                <a:cs typeface="Cordale" panose="020A0503060602030A03" pitchFamily="18" charset="0"/>
              </a:defRPr>
            </a:lvl1pPr>
          </a:lstStyle>
          <a:p>
            <a:r>
              <a:rPr lang="en-US"/>
              <a:t>Click to insert a mobile screenshot (not a desktop screenshot)</a:t>
            </a:r>
          </a:p>
        </p:txBody>
      </p:sp>
      <p:sp>
        <p:nvSpPr>
          <p:cNvPr id="13" name="Picture Placeholder 9">
            <a:extLst>
              <a:ext uri="{FF2B5EF4-FFF2-40B4-BE49-F238E27FC236}">
                <a16:creationId xmlns:a16="http://schemas.microsoft.com/office/drawing/2014/main" id="{68F707B2-1968-D6D4-545D-51E9948E5B2E}"/>
              </a:ext>
            </a:extLst>
          </p:cNvPr>
          <p:cNvSpPr>
            <a:spLocks noGrp="1"/>
          </p:cNvSpPr>
          <p:nvPr>
            <p:ph type="pic" sz="quarter" idx="44" hasCustomPrompt="1"/>
          </p:nvPr>
        </p:nvSpPr>
        <p:spPr>
          <a:xfrm>
            <a:off x="2258668" y="3271820"/>
            <a:ext cx="365760" cy="36576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pic>
        <p:nvPicPr>
          <p:cNvPr id="14" name="Picture 13">
            <a:extLst>
              <a:ext uri="{FF2B5EF4-FFF2-40B4-BE49-F238E27FC236}">
                <a16:creationId xmlns:a16="http://schemas.microsoft.com/office/drawing/2014/main" id="{BA492913-FD7C-0F02-298D-EE0D5F9E4B0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5" name="Content Placeholder 9">
            <a:extLst>
              <a:ext uri="{FF2B5EF4-FFF2-40B4-BE49-F238E27FC236}">
                <a16:creationId xmlns:a16="http://schemas.microsoft.com/office/drawing/2014/main" id="{153F29E6-E6E3-B3C1-68DA-96570A7C44D7}"/>
              </a:ext>
            </a:extLst>
          </p:cNvPr>
          <p:cNvSpPr>
            <a:spLocks noGrp="1"/>
          </p:cNvSpPr>
          <p:nvPr>
            <p:ph sz="quarter" idx="45"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16" name="Slide Number Placeholder 2">
            <a:extLst>
              <a:ext uri="{FF2B5EF4-FFF2-40B4-BE49-F238E27FC236}">
                <a16:creationId xmlns:a16="http://schemas.microsoft.com/office/drawing/2014/main" id="{AE955E04-F04F-1261-273E-CD9D626D9E1B}"/>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16855363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obile (Half Left)">
    <p:spTree>
      <p:nvGrpSpPr>
        <p:cNvPr id="1" name=""/>
        <p:cNvGrpSpPr/>
        <p:nvPr/>
      </p:nvGrpSpPr>
      <p:grpSpPr>
        <a:xfrm>
          <a:off x="0" y="0"/>
          <a:ext cx="0" cy="0"/>
          <a:chOff x="0" y="0"/>
          <a:chExt cx="0" cy="0"/>
        </a:xfrm>
      </p:grpSpPr>
      <p:pic>
        <p:nvPicPr>
          <p:cNvPr id="2" name="Graphic 16">
            <a:extLst>
              <a:ext uri="{FF2B5EF4-FFF2-40B4-BE49-F238E27FC236}">
                <a16:creationId xmlns:a16="http://schemas.microsoft.com/office/drawing/2014/main" id="{8200E4BC-0B41-ECFB-1190-3B5D4AA818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7077" y="1093305"/>
            <a:ext cx="3777155" cy="6672973"/>
          </a:xfrm>
          <a:prstGeom prst="rect">
            <a:avLst/>
          </a:prstGeom>
          <a:effectLst>
            <a:outerShdw blurRad="50800" dist="38100" dir="18900000" algn="bl" rotWithShape="0">
              <a:schemeClr val="bg1">
                <a:alpha val="40000"/>
              </a:schemeClr>
            </a:outerShdw>
          </a:effectLst>
        </p:spPr>
      </p:pic>
      <p:sp>
        <p:nvSpPr>
          <p:cNvPr id="24" name="Text Placeholder 28">
            <a:extLst>
              <a:ext uri="{FF2B5EF4-FFF2-40B4-BE49-F238E27FC236}">
                <a16:creationId xmlns:a16="http://schemas.microsoft.com/office/drawing/2014/main" id="{DBCD6DD6-B296-4234-B2DA-A02FE84DEC52}"/>
              </a:ext>
            </a:extLst>
          </p:cNvPr>
          <p:cNvSpPr>
            <a:spLocks noGrp="1"/>
          </p:cNvSpPr>
          <p:nvPr>
            <p:ph type="body" sz="quarter" idx="45" hasCustomPrompt="1"/>
          </p:nvPr>
        </p:nvSpPr>
        <p:spPr>
          <a:xfrm>
            <a:off x="5447129" y="3072144"/>
            <a:ext cx="914400" cy="91440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0" name="Text Placeholder 28">
            <a:extLst>
              <a:ext uri="{FF2B5EF4-FFF2-40B4-BE49-F238E27FC236}">
                <a16:creationId xmlns:a16="http://schemas.microsoft.com/office/drawing/2014/main" id="{E21449F5-395F-45DE-A02D-D464F5CEB3D6}"/>
              </a:ext>
            </a:extLst>
          </p:cNvPr>
          <p:cNvSpPr>
            <a:spLocks noGrp="1"/>
          </p:cNvSpPr>
          <p:nvPr>
            <p:ph type="body" sz="quarter" idx="46" hasCustomPrompt="1"/>
          </p:nvPr>
        </p:nvSpPr>
        <p:spPr>
          <a:xfrm>
            <a:off x="7661723" y="3072144"/>
            <a:ext cx="914400" cy="91440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1" name="Text Placeholder 28">
            <a:extLst>
              <a:ext uri="{FF2B5EF4-FFF2-40B4-BE49-F238E27FC236}">
                <a16:creationId xmlns:a16="http://schemas.microsoft.com/office/drawing/2014/main" id="{9E99D122-1924-47AC-8712-FE33EAB7B3BA}"/>
              </a:ext>
            </a:extLst>
          </p:cNvPr>
          <p:cNvSpPr>
            <a:spLocks noGrp="1"/>
          </p:cNvSpPr>
          <p:nvPr>
            <p:ph type="body" sz="quarter" idx="47" hasCustomPrompt="1"/>
          </p:nvPr>
        </p:nvSpPr>
        <p:spPr>
          <a:xfrm>
            <a:off x="9876317" y="3072144"/>
            <a:ext cx="914400" cy="91440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7113083" y="4708440"/>
            <a:ext cx="2011680" cy="944404"/>
          </a:xfrm>
          <a:prstGeom prst="rect">
            <a:avLst/>
          </a:prstGeom>
        </p:spPr>
        <p:txBody>
          <a:bodyPr lIns="0" tIns="0" rIns="0" bIns="0" anchor="t" anchorCtr="0"/>
          <a:lstStyle>
            <a:lvl1pPr marL="0" indent="0" algn="ctr">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7113083" y="4243701"/>
            <a:ext cx="2011680" cy="306562"/>
          </a:xfrm>
          <a:prstGeom prst="rect">
            <a:avLst/>
          </a:prstGeom>
        </p:spPr>
        <p:txBody>
          <a:bodyPr lIns="0" tIns="0" rIns="0" bIns="0" anchor="t" anchorCtr="0"/>
          <a:lstStyle>
            <a:lvl1pPr marL="0" indent="0" algn="ct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4898489" y="4708440"/>
            <a:ext cx="2011680" cy="944404"/>
          </a:xfrm>
          <a:prstGeom prst="rect">
            <a:avLst/>
          </a:prstGeom>
        </p:spPr>
        <p:txBody>
          <a:bodyPr lIns="0" tIns="0" rIns="0" bIns="0" anchor="t" anchorCtr="0"/>
          <a:lstStyle>
            <a:lvl1pPr marL="0" indent="0" algn="ctr">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4898489" y="4243701"/>
            <a:ext cx="2011680" cy="306562"/>
          </a:xfrm>
          <a:prstGeom prst="rect">
            <a:avLst/>
          </a:prstGeom>
        </p:spPr>
        <p:txBody>
          <a:bodyPr lIns="0" tIns="0" rIns="0" bIns="0" anchor="t" anchorCtr="0"/>
          <a:lstStyle>
            <a:lvl1pPr marL="0" indent="0" algn="ct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5675729" y="3300744"/>
            <a:ext cx="457200" cy="45720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6" name="Text Placeholder 6">
            <a:extLst>
              <a:ext uri="{FF2B5EF4-FFF2-40B4-BE49-F238E27FC236}">
                <a16:creationId xmlns:a16="http://schemas.microsoft.com/office/drawing/2014/main" id="{C2C4DA63-5E5F-44EF-A9B5-2CE1FF1C353A}"/>
              </a:ext>
            </a:extLst>
          </p:cNvPr>
          <p:cNvSpPr>
            <a:spLocks noGrp="1"/>
          </p:cNvSpPr>
          <p:nvPr>
            <p:ph type="body" sz="quarter" idx="39" hasCustomPrompt="1"/>
          </p:nvPr>
        </p:nvSpPr>
        <p:spPr>
          <a:xfrm>
            <a:off x="4898489" y="1406723"/>
            <a:ext cx="6440868" cy="460452"/>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sp>
        <p:nvSpPr>
          <p:cNvPr id="27" name="Text Placeholder 6">
            <a:extLst>
              <a:ext uri="{FF2B5EF4-FFF2-40B4-BE49-F238E27FC236}">
                <a16:creationId xmlns:a16="http://schemas.microsoft.com/office/drawing/2014/main" id="{C7B95568-7671-4D56-9D46-BF30C128E5DC}"/>
              </a:ext>
            </a:extLst>
          </p:cNvPr>
          <p:cNvSpPr>
            <a:spLocks noGrp="1"/>
          </p:cNvSpPr>
          <p:nvPr>
            <p:ph type="body" sz="quarter" idx="40" hasCustomPrompt="1"/>
          </p:nvPr>
        </p:nvSpPr>
        <p:spPr>
          <a:xfrm>
            <a:off x="4898489" y="2050054"/>
            <a:ext cx="6440868"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i="0" cap="none" baseline="0">
                <a:solidFill>
                  <a:srgbClr val="FFFFFF"/>
                </a:solidFill>
                <a:latin typeface="Marselis Pro"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18" name="Text Placeholder 6">
            <a:extLst>
              <a:ext uri="{FF2B5EF4-FFF2-40B4-BE49-F238E27FC236}">
                <a16:creationId xmlns:a16="http://schemas.microsoft.com/office/drawing/2014/main" id="{EA737FF2-D0BC-46C8-82F4-E07592C33AE5}"/>
              </a:ext>
            </a:extLst>
          </p:cNvPr>
          <p:cNvSpPr>
            <a:spLocks noGrp="1"/>
          </p:cNvSpPr>
          <p:nvPr>
            <p:ph type="body" sz="quarter" idx="41" hasCustomPrompt="1"/>
          </p:nvPr>
        </p:nvSpPr>
        <p:spPr>
          <a:xfrm>
            <a:off x="9327677" y="4708440"/>
            <a:ext cx="2011680" cy="944404"/>
          </a:xfrm>
          <a:prstGeom prst="rect">
            <a:avLst/>
          </a:prstGeom>
        </p:spPr>
        <p:txBody>
          <a:bodyPr lIns="0" tIns="0" rIns="0" bIns="0" anchor="t" anchorCtr="0"/>
          <a:lstStyle>
            <a:lvl1pPr marL="0" indent="0" algn="ctr">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19" name="Text Placeholder 6">
            <a:extLst>
              <a:ext uri="{FF2B5EF4-FFF2-40B4-BE49-F238E27FC236}">
                <a16:creationId xmlns:a16="http://schemas.microsoft.com/office/drawing/2014/main" id="{3358779E-6A0E-49BA-899B-2CABD4532A49}"/>
              </a:ext>
            </a:extLst>
          </p:cNvPr>
          <p:cNvSpPr>
            <a:spLocks noGrp="1"/>
          </p:cNvSpPr>
          <p:nvPr>
            <p:ph type="body" sz="quarter" idx="42" hasCustomPrompt="1"/>
          </p:nvPr>
        </p:nvSpPr>
        <p:spPr>
          <a:xfrm>
            <a:off x="9327677" y="4243701"/>
            <a:ext cx="2011680" cy="306562"/>
          </a:xfrm>
          <a:prstGeom prst="rect">
            <a:avLst/>
          </a:prstGeom>
        </p:spPr>
        <p:txBody>
          <a:bodyPr lIns="0" tIns="0" rIns="0" bIns="0" anchor="t" anchorCtr="0"/>
          <a:lstStyle>
            <a:lvl1pPr marL="0" indent="0" algn="ct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20" name="Picture Placeholder 9">
            <a:extLst>
              <a:ext uri="{FF2B5EF4-FFF2-40B4-BE49-F238E27FC236}">
                <a16:creationId xmlns:a16="http://schemas.microsoft.com/office/drawing/2014/main" id="{C5D0096E-44EE-4F91-A948-A52EBAED89DC}"/>
              </a:ext>
            </a:extLst>
          </p:cNvPr>
          <p:cNvSpPr>
            <a:spLocks noGrp="1"/>
          </p:cNvSpPr>
          <p:nvPr>
            <p:ph type="pic" sz="quarter" idx="43" hasCustomPrompt="1"/>
          </p:nvPr>
        </p:nvSpPr>
        <p:spPr>
          <a:xfrm>
            <a:off x="7890323" y="3300744"/>
            <a:ext cx="457200" cy="45720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1" name="Picture Placeholder 9">
            <a:extLst>
              <a:ext uri="{FF2B5EF4-FFF2-40B4-BE49-F238E27FC236}">
                <a16:creationId xmlns:a16="http://schemas.microsoft.com/office/drawing/2014/main" id="{F949587E-8522-4794-992B-F0BB83389559}"/>
              </a:ext>
            </a:extLst>
          </p:cNvPr>
          <p:cNvSpPr>
            <a:spLocks noGrp="1"/>
          </p:cNvSpPr>
          <p:nvPr>
            <p:ph type="pic" sz="quarter" idx="44" hasCustomPrompt="1"/>
          </p:nvPr>
        </p:nvSpPr>
        <p:spPr>
          <a:xfrm>
            <a:off x="10104917" y="3278484"/>
            <a:ext cx="457200" cy="457200"/>
          </a:xfrm>
          <a:prstGeom prst="rect">
            <a:avLst/>
          </a:prstGeom>
        </p:spPr>
        <p:txBody>
          <a:bodyPr lIns="0" tIns="0" rIns="0" bIns="0" anchor="t" anchorCtr="0"/>
          <a:lstStyle>
            <a:lvl1pPr marL="0" indent="0" algn="ctr">
              <a:buNone/>
              <a:defRPr sz="600" b="0" i="0">
                <a:solidFill>
                  <a:srgbClr val="FFFFFF"/>
                </a:solidFill>
                <a:latin typeface="Marselis Pro Light" panose="02000503030000020004" pitchFamily="2" charset="77"/>
                <a:cs typeface="Cordale" panose="020A0503060602030A03" pitchFamily="18" charset="0"/>
              </a:defRPr>
            </a:lvl1pPr>
          </a:lstStyle>
          <a:p>
            <a:r>
              <a:rPr lang="en-US"/>
              <a:t>Click to</a:t>
            </a:r>
            <a:br>
              <a:rPr lang="en-US"/>
            </a:br>
            <a:r>
              <a:rPr lang="en-US"/>
              <a:t>insert icon</a:t>
            </a:r>
          </a:p>
        </p:txBody>
      </p:sp>
      <p:sp>
        <p:nvSpPr>
          <p:cNvPr id="28" name="Picture Placeholder 4">
            <a:extLst>
              <a:ext uri="{FF2B5EF4-FFF2-40B4-BE49-F238E27FC236}">
                <a16:creationId xmlns:a16="http://schemas.microsoft.com/office/drawing/2014/main" id="{86CAF7E7-BDDE-4886-928D-F66D01843BEC}"/>
              </a:ext>
            </a:extLst>
          </p:cNvPr>
          <p:cNvSpPr>
            <a:spLocks noGrp="1"/>
          </p:cNvSpPr>
          <p:nvPr>
            <p:ph type="pic" sz="quarter" idx="49" hasCustomPrompt="1"/>
          </p:nvPr>
        </p:nvSpPr>
        <p:spPr>
          <a:xfrm>
            <a:off x="1150542" y="1853984"/>
            <a:ext cx="2770935" cy="5269732"/>
          </a:xfrm>
          <a:prstGeom prst="rect">
            <a:avLst/>
          </a:prstGeom>
          <a:solidFill>
            <a:srgbClr val="FFFFFF"/>
          </a:solidFill>
        </p:spPr>
        <p:txBody>
          <a:bodyPr anchor="ctr" anchorCtr="0"/>
          <a:lstStyle>
            <a:lvl1pPr marL="0" indent="0" algn="ctr">
              <a:buNone/>
              <a:defRPr sz="1400" b="0" i="0">
                <a:solidFill>
                  <a:schemeClr val="accent4"/>
                </a:solidFill>
                <a:latin typeface="Marselis Pro Light" panose="02000503030000020004" pitchFamily="2" charset="77"/>
                <a:cs typeface="Cordale" panose="020A0503060602030A03" pitchFamily="18" charset="0"/>
              </a:defRPr>
            </a:lvl1pPr>
          </a:lstStyle>
          <a:p>
            <a:r>
              <a:rPr lang="en-US"/>
              <a:t>Click to insert a mobile screenshot (not a desktop screenshot)</a:t>
            </a:r>
          </a:p>
        </p:txBody>
      </p:sp>
      <p:sp>
        <p:nvSpPr>
          <p:cNvPr id="4" name="Content Placeholder 9">
            <a:extLst>
              <a:ext uri="{FF2B5EF4-FFF2-40B4-BE49-F238E27FC236}">
                <a16:creationId xmlns:a16="http://schemas.microsoft.com/office/drawing/2014/main" id="{C9623D6D-3ABF-CB43-8A3E-7FE2F4257294}"/>
              </a:ext>
            </a:extLst>
          </p:cNvPr>
          <p:cNvSpPr>
            <a:spLocks noGrp="1"/>
          </p:cNvSpPr>
          <p:nvPr>
            <p:ph sz="quarter" idx="50"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5" name="Slide Number Placeholder 2">
            <a:extLst>
              <a:ext uri="{FF2B5EF4-FFF2-40B4-BE49-F238E27FC236}">
                <a16:creationId xmlns:a16="http://schemas.microsoft.com/office/drawing/2014/main" id="{95FB1BD5-3977-561C-92F2-69E6A5F86E60}"/>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19701695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sktop (Half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28">
            <a:extLst>
              <a:ext uri="{FF2B5EF4-FFF2-40B4-BE49-F238E27FC236}">
                <a16:creationId xmlns:a16="http://schemas.microsoft.com/office/drawing/2014/main" id="{EEE766E4-609B-4CD7-B621-4F70774FE3CD}"/>
              </a:ext>
            </a:extLst>
          </p:cNvPr>
          <p:cNvSpPr>
            <a:spLocks noGrp="1"/>
          </p:cNvSpPr>
          <p:nvPr>
            <p:ph type="body" sz="quarter" idx="28" hasCustomPrompt="1"/>
          </p:nvPr>
        </p:nvSpPr>
        <p:spPr>
          <a:xfrm>
            <a:off x="6219228" y="3469778"/>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19" name="Text Placeholder 28">
            <a:extLst>
              <a:ext uri="{FF2B5EF4-FFF2-40B4-BE49-F238E27FC236}">
                <a16:creationId xmlns:a16="http://schemas.microsoft.com/office/drawing/2014/main" id="{F7147D22-7BFF-4067-918E-105FFAE70E32}"/>
              </a:ext>
            </a:extLst>
          </p:cNvPr>
          <p:cNvSpPr>
            <a:spLocks noGrp="1"/>
          </p:cNvSpPr>
          <p:nvPr>
            <p:ph type="body" sz="quarter" idx="41" hasCustomPrompt="1"/>
          </p:nvPr>
        </p:nvSpPr>
        <p:spPr>
          <a:xfrm>
            <a:off x="6219228" y="4631640"/>
            <a:ext cx="731520" cy="731520"/>
          </a:xfrm>
          <a:prstGeom prst="ellipse">
            <a:avLst/>
          </a:prstGeom>
          <a:solidFill>
            <a:schemeClr val="bg1"/>
          </a:solidFill>
        </p:spPr>
        <p:txBody>
          <a:bodyPr/>
          <a:lstStyle>
            <a:lvl1pPr marL="0" indent="0">
              <a:buNone/>
              <a:defRPr sz="400">
                <a:solidFill>
                  <a:schemeClr val="bg1"/>
                </a:solidFill>
              </a:defRPr>
            </a:lvl1pPr>
            <a:lvl2pPr>
              <a:defRPr sz="400"/>
            </a:lvl2pPr>
            <a:lvl3pPr>
              <a:defRPr sz="400"/>
            </a:lvl3pPr>
            <a:lvl4pPr>
              <a:defRPr sz="400"/>
            </a:lvl4pPr>
            <a:lvl5pPr>
              <a:defRPr sz="400"/>
            </a:lvl5pPr>
          </a:lstStyle>
          <a:p>
            <a:pPr lvl="0"/>
            <a:r>
              <a:rPr lang="en-US"/>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7224241" y="5000649"/>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7221278" y="4535910"/>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7214909" y="3831270"/>
            <a:ext cx="3136696" cy="54864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7211946" y="3366531"/>
            <a:ext cx="3140867"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6403286" y="3648390"/>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a:t>Click to</a:t>
            </a:r>
            <a:br>
              <a:rPr lang="en-US"/>
            </a:br>
            <a:r>
              <a:rPr lang="en-US"/>
              <a:t>insert icon</a:t>
            </a:r>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6403286" y="4817769"/>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a:t>Click to</a:t>
            </a:r>
            <a:br>
              <a:rPr lang="en-US"/>
            </a:br>
            <a:r>
              <a:rPr lang="en-US"/>
              <a:t>insert icon</a:t>
            </a:r>
          </a:p>
        </p:txBody>
      </p:sp>
      <p:sp>
        <p:nvSpPr>
          <p:cNvPr id="26" name="Text Placeholder 6">
            <a:extLst>
              <a:ext uri="{FF2B5EF4-FFF2-40B4-BE49-F238E27FC236}">
                <a16:creationId xmlns:a16="http://schemas.microsoft.com/office/drawing/2014/main" id="{C2C4DA63-5E5F-44EF-A9B5-2CE1FF1C353A}"/>
              </a:ext>
            </a:extLst>
          </p:cNvPr>
          <p:cNvSpPr>
            <a:spLocks noGrp="1"/>
          </p:cNvSpPr>
          <p:nvPr>
            <p:ph type="body" sz="quarter" idx="39" hasCustomPrompt="1"/>
          </p:nvPr>
        </p:nvSpPr>
        <p:spPr>
          <a:xfrm>
            <a:off x="6221584" y="1853984"/>
            <a:ext cx="4130021" cy="460452"/>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sp>
        <p:nvSpPr>
          <p:cNvPr id="27" name="Text Placeholder 6">
            <a:extLst>
              <a:ext uri="{FF2B5EF4-FFF2-40B4-BE49-F238E27FC236}">
                <a16:creationId xmlns:a16="http://schemas.microsoft.com/office/drawing/2014/main" id="{C7B95568-7671-4D56-9D46-BF30C128E5DC}"/>
              </a:ext>
            </a:extLst>
          </p:cNvPr>
          <p:cNvSpPr>
            <a:spLocks noGrp="1"/>
          </p:cNvSpPr>
          <p:nvPr>
            <p:ph type="body" sz="quarter" idx="40" hasCustomPrompt="1"/>
          </p:nvPr>
        </p:nvSpPr>
        <p:spPr>
          <a:xfrm>
            <a:off x="6221584" y="2497315"/>
            <a:ext cx="4130021" cy="527347"/>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pic>
        <p:nvPicPr>
          <p:cNvPr id="15" name="Picture 14">
            <a:extLst>
              <a:ext uri="{FF2B5EF4-FFF2-40B4-BE49-F238E27FC236}">
                <a16:creationId xmlns:a16="http://schemas.microsoft.com/office/drawing/2014/main" id="{F1FECEDA-C83B-4B16-8F4F-10227B6B6E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7931" y="437052"/>
            <a:ext cx="5540400" cy="5540400"/>
          </a:xfrm>
          <a:prstGeom prst="rect">
            <a:avLst/>
          </a:prstGeom>
          <a:effectLst>
            <a:outerShdw blurRad="328460" dist="127000" dir="5400000" algn="t" rotWithShape="0">
              <a:prstClr val="black">
                <a:alpha val="20000"/>
              </a:prstClr>
            </a:outerShdw>
          </a:effectLst>
        </p:spPr>
      </p:pic>
      <p:sp>
        <p:nvSpPr>
          <p:cNvPr id="17" name="Picture Placeholder 4">
            <a:extLst>
              <a:ext uri="{FF2B5EF4-FFF2-40B4-BE49-F238E27FC236}">
                <a16:creationId xmlns:a16="http://schemas.microsoft.com/office/drawing/2014/main" id="{B6622A85-7BFB-401E-9990-0CEFA04F7421}"/>
              </a:ext>
            </a:extLst>
          </p:cNvPr>
          <p:cNvSpPr>
            <a:spLocks noGrp="1"/>
          </p:cNvSpPr>
          <p:nvPr>
            <p:ph type="pic" sz="quarter" idx="12" hasCustomPrompt="1"/>
          </p:nvPr>
        </p:nvSpPr>
        <p:spPr>
          <a:xfrm>
            <a:off x="1395860" y="2048675"/>
            <a:ext cx="3429587" cy="2185396"/>
          </a:xfrm>
          <a:prstGeom prst="rect">
            <a:avLst/>
          </a:prstGeom>
        </p:spPr>
        <p:txBody>
          <a:bodyPr anchor="ctr" anchorCtr="0"/>
          <a:lstStyle>
            <a:lvl1pPr marL="0" indent="0" algn="ctr">
              <a:buNone/>
              <a:defRPr sz="1400" b="0" i="0">
                <a:solidFill>
                  <a:schemeClr val="accent4"/>
                </a:solidFill>
                <a:latin typeface="Marselis Pro Light" panose="02000503030000020004" pitchFamily="2" charset="77"/>
                <a:cs typeface="Cordale" panose="020A0503060602030A03" pitchFamily="18" charset="0"/>
              </a:defRPr>
            </a:lvl1pPr>
          </a:lstStyle>
          <a:p>
            <a:r>
              <a:rPr lang="en-US"/>
              <a:t>Click to insert a desktop screenshot</a:t>
            </a:r>
          </a:p>
        </p:txBody>
      </p:sp>
      <p:pic>
        <p:nvPicPr>
          <p:cNvPr id="2" name="Picture 1">
            <a:extLst>
              <a:ext uri="{FF2B5EF4-FFF2-40B4-BE49-F238E27FC236}">
                <a16:creationId xmlns:a16="http://schemas.microsoft.com/office/drawing/2014/main" id="{BAA845E2-3632-5B3C-4EDA-620080DF3F8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4" name="Content Placeholder 9">
            <a:extLst>
              <a:ext uri="{FF2B5EF4-FFF2-40B4-BE49-F238E27FC236}">
                <a16:creationId xmlns:a16="http://schemas.microsoft.com/office/drawing/2014/main" id="{1DC28CB4-9565-D704-AC93-BD39360A6FA8}"/>
              </a:ext>
            </a:extLst>
          </p:cNvPr>
          <p:cNvSpPr>
            <a:spLocks noGrp="1"/>
          </p:cNvSpPr>
          <p:nvPr>
            <p:ph sz="quarter" idx="45"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5" name="Slide Number Placeholder 2">
            <a:extLst>
              <a:ext uri="{FF2B5EF4-FFF2-40B4-BE49-F238E27FC236}">
                <a16:creationId xmlns:a16="http://schemas.microsoft.com/office/drawing/2014/main" id="{681B8315-2C2C-A6B2-D1A7-E0525E7C8969}"/>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23722173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esktop (Half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76378-47FA-AC59-94EF-7F58B2513A3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631924" y="730139"/>
            <a:ext cx="5540400" cy="5540400"/>
          </a:xfrm>
          <a:prstGeom prst="rect">
            <a:avLst/>
          </a:prstGeom>
          <a:effectLst>
            <a:outerShdw blurRad="328460" dist="127000" dir="5400000" algn="t" rotWithShape="0">
              <a:prstClr val="black">
                <a:alpha val="20000"/>
              </a:prstClr>
            </a:outerShdw>
          </a:effectLst>
        </p:spPr>
      </p:pic>
      <p:sp>
        <p:nvSpPr>
          <p:cNvPr id="47" name="Text Placeholder 28">
            <a:extLst>
              <a:ext uri="{FF2B5EF4-FFF2-40B4-BE49-F238E27FC236}">
                <a16:creationId xmlns:a16="http://schemas.microsoft.com/office/drawing/2014/main" id="{6D63286A-E03E-4F98-876E-8519354ECE21}"/>
              </a:ext>
            </a:extLst>
          </p:cNvPr>
          <p:cNvSpPr>
            <a:spLocks noGrp="1"/>
          </p:cNvSpPr>
          <p:nvPr>
            <p:ph type="body" sz="quarter" idx="44" hasCustomPrompt="1"/>
          </p:nvPr>
        </p:nvSpPr>
        <p:spPr>
          <a:xfrm>
            <a:off x="609599" y="2896415"/>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48" name="Text Placeholder 28">
            <a:extLst>
              <a:ext uri="{FF2B5EF4-FFF2-40B4-BE49-F238E27FC236}">
                <a16:creationId xmlns:a16="http://schemas.microsoft.com/office/drawing/2014/main" id="{42BF16AF-AD2B-4B9D-A2FA-457DBFAB8439}"/>
              </a:ext>
            </a:extLst>
          </p:cNvPr>
          <p:cNvSpPr>
            <a:spLocks noGrp="1"/>
          </p:cNvSpPr>
          <p:nvPr>
            <p:ph type="body" sz="quarter" idx="45" hasCustomPrompt="1"/>
          </p:nvPr>
        </p:nvSpPr>
        <p:spPr>
          <a:xfrm>
            <a:off x="609599" y="4335714"/>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49" name="Text Placeholder 28">
            <a:extLst>
              <a:ext uri="{FF2B5EF4-FFF2-40B4-BE49-F238E27FC236}">
                <a16:creationId xmlns:a16="http://schemas.microsoft.com/office/drawing/2014/main" id="{7268CFD8-B62C-49B2-923D-AE1668A81110}"/>
              </a:ext>
            </a:extLst>
          </p:cNvPr>
          <p:cNvSpPr>
            <a:spLocks noGrp="1"/>
          </p:cNvSpPr>
          <p:nvPr>
            <p:ph type="body" sz="quarter" idx="46" hasCustomPrompt="1"/>
          </p:nvPr>
        </p:nvSpPr>
        <p:spPr>
          <a:xfrm>
            <a:off x="3691047" y="2896415"/>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50" name="Text Placeholder 28">
            <a:extLst>
              <a:ext uri="{FF2B5EF4-FFF2-40B4-BE49-F238E27FC236}">
                <a16:creationId xmlns:a16="http://schemas.microsoft.com/office/drawing/2014/main" id="{0A8E8CA5-1F79-4BAA-A963-D277076B4675}"/>
              </a:ext>
            </a:extLst>
          </p:cNvPr>
          <p:cNvSpPr>
            <a:spLocks noGrp="1"/>
          </p:cNvSpPr>
          <p:nvPr>
            <p:ph type="body" sz="quarter" idx="47" hasCustomPrompt="1"/>
          </p:nvPr>
        </p:nvSpPr>
        <p:spPr>
          <a:xfrm>
            <a:off x="3691047" y="4335714"/>
            <a:ext cx="731520" cy="731520"/>
          </a:xfrm>
          <a:prstGeom prst="ellipse">
            <a:avLst/>
          </a:prstGeom>
          <a:solidFill>
            <a:schemeClr val="bg1"/>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4" name="Text Placeholder 6">
            <a:extLst>
              <a:ext uri="{FF2B5EF4-FFF2-40B4-BE49-F238E27FC236}">
                <a16:creationId xmlns:a16="http://schemas.microsoft.com/office/drawing/2014/main" id="{1B770494-03CB-409A-846D-A45B13C61045}"/>
              </a:ext>
            </a:extLst>
          </p:cNvPr>
          <p:cNvSpPr>
            <a:spLocks noGrp="1"/>
          </p:cNvSpPr>
          <p:nvPr>
            <p:ph type="body" sz="quarter" idx="30" hasCustomPrompt="1"/>
          </p:nvPr>
        </p:nvSpPr>
        <p:spPr>
          <a:xfrm>
            <a:off x="1612256" y="4698810"/>
            <a:ext cx="1828800"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5" name="Text Placeholder 6">
            <a:extLst>
              <a:ext uri="{FF2B5EF4-FFF2-40B4-BE49-F238E27FC236}">
                <a16:creationId xmlns:a16="http://schemas.microsoft.com/office/drawing/2014/main" id="{DFF6199F-043B-499A-B7B6-9BFD8ED2CE73}"/>
              </a:ext>
            </a:extLst>
          </p:cNvPr>
          <p:cNvSpPr>
            <a:spLocks noGrp="1"/>
          </p:cNvSpPr>
          <p:nvPr>
            <p:ph type="body" sz="quarter" idx="31" hasCustomPrompt="1"/>
          </p:nvPr>
        </p:nvSpPr>
        <p:spPr>
          <a:xfrm>
            <a:off x="1609294" y="4234071"/>
            <a:ext cx="18288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36" name="Text Placeholder 6">
            <a:extLst>
              <a:ext uri="{FF2B5EF4-FFF2-40B4-BE49-F238E27FC236}">
                <a16:creationId xmlns:a16="http://schemas.microsoft.com/office/drawing/2014/main" id="{E9B97C7D-4F22-470B-9973-2C876A22CBCF}"/>
              </a:ext>
            </a:extLst>
          </p:cNvPr>
          <p:cNvSpPr>
            <a:spLocks noGrp="1"/>
          </p:cNvSpPr>
          <p:nvPr>
            <p:ph type="body" sz="quarter" idx="32" hasCustomPrompt="1"/>
          </p:nvPr>
        </p:nvSpPr>
        <p:spPr>
          <a:xfrm>
            <a:off x="1602924" y="3259511"/>
            <a:ext cx="1828800"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7" name="Text Placeholder 6">
            <a:extLst>
              <a:ext uri="{FF2B5EF4-FFF2-40B4-BE49-F238E27FC236}">
                <a16:creationId xmlns:a16="http://schemas.microsoft.com/office/drawing/2014/main" id="{3D9DB144-90CB-4985-AA01-2B145D45682C}"/>
              </a:ext>
            </a:extLst>
          </p:cNvPr>
          <p:cNvSpPr>
            <a:spLocks noGrp="1"/>
          </p:cNvSpPr>
          <p:nvPr>
            <p:ph type="body" sz="quarter" idx="33" hasCustomPrompt="1"/>
          </p:nvPr>
        </p:nvSpPr>
        <p:spPr>
          <a:xfrm>
            <a:off x="1599962" y="2794772"/>
            <a:ext cx="18288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40" name="Picture Placeholder 9">
            <a:extLst>
              <a:ext uri="{FF2B5EF4-FFF2-40B4-BE49-F238E27FC236}">
                <a16:creationId xmlns:a16="http://schemas.microsoft.com/office/drawing/2014/main" id="{1D1E549B-6202-48A5-A9F3-EA54C8013296}"/>
              </a:ext>
            </a:extLst>
          </p:cNvPr>
          <p:cNvSpPr>
            <a:spLocks noGrp="1"/>
          </p:cNvSpPr>
          <p:nvPr>
            <p:ph type="pic" sz="quarter" idx="36" hasCustomPrompt="1"/>
          </p:nvPr>
        </p:nvSpPr>
        <p:spPr>
          <a:xfrm>
            <a:off x="791301" y="3076631"/>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a:t>Click to</a:t>
            </a:r>
            <a:br>
              <a:rPr lang="en-US"/>
            </a:br>
            <a:r>
              <a:rPr lang="en-US"/>
              <a:t>insert icon</a:t>
            </a:r>
          </a:p>
        </p:txBody>
      </p:sp>
      <p:sp>
        <p:nvSpPr>
          <p:cNvPr id="41" name="Picture Placeholder 9">
            <a:extLst>
              <a:ext uri="{FF2B5EF4-FFF2-40B4-BE49-F238E27FC236}">
                <a16:creationId xmlns:a16="http://schemas.microsoft.com/office/drawing/2014/main" id="{5472B21B-2783-46F4-88A6-C386CB6FC6E8}"/>
              </a:ext>
            </a:extLst>
          </p:cNvPr>
          <p:cNvSpPr>
            <a:spLocks noGrp="1"/>
          </p:cNvSpPr>
          <p:nvPr>
            <p:ph type="pic" sz="quarter" idx="37" hasCustomPrompt="1"/>
          </p:nvPr>
        </p:nvSpPr>
        <p:spPr>
          <a:xfrm>
            <a:off x="791301" y="4515930"/>
            <a:ext cx="365760" cy="365760"/>
          </a:xfrm>
          <a:prstGeom prst="rect">
            <a:avLst/>
          </a:prstGeom>
        </p:spPr>
        <p:txBody>
          <a:bodyPr lIns="0" tIns="0" rIns="0" bIns="0" anchor="t" anchorCtr="0"/>
          <a:lstStyle>
            <a:lvl1pPr marL="0" indent="0" algn="ctr">
              <a:buNone/>
              <a:defRPr sz="600" b="0" i="0">
                <a:solidFill>
                  <a:schemeClr val="bg2"/>
                </a:solidFill>
                <a:latin typeface="Marselis Pro Light" panose="02000503030000020004" pitchFamily="2" charset="77"/>
              </a:defRPr>
            </a:lvl1pPr>
          </a:lstStyle>
          <a:p>
            <a:r>
              <a:rPr lang="en-US"/>
              <a:t>Click to</a:t>
            </a:r>
            <a:br>
              <a:rPr lang="en-US"/>
            </a:br>
            <a:r>
              <a:rPr lang="en-US"/>
              <a:t>insert icon</a:t>
            </a:r>
          </a:p>
        </p:txBody>
      </p:sp>
      <p:sp>
        <p:nvSpPr>
          <p:cNvPr id="16" name="Picture Placeholder 4">
            <a:extLst>
              <a:ext uri="{FF2B5EF4-FFF2-40B4-BE49-F238E27FC236}">
                <a16:creationId xmlns:a16="http://schemas.microsoft.com/office/drawing/2014/main" id="{60B0DF19-2899-441A-B6E3-4B2682BD58CF}"/>
              </a:ext>
            </a:extLst>
          </p:cNvPr>
          <p:cNvSpPr>
            <a:spLocks noGrp="1"/>
          </p:cNvSpPr>
          <p:nvPr>
            <p:ph type="pic" sz="quarter" idx="12" hasCustomPrompt="1"/>
          </p:nvPr>
        </p:nvSpPr>
        <p:spPr>
          <a:xfrm>
            <a:off x="7687331" y="2341762"/>
            <a:ext cx="3429587" cy="2185396"/>
          </a:xfrm>
          <a:prstGeom prst="rect">
            <a:avLst/>
          </a:prstGeom>
        </p:spPr>
        <p:txBody>
          <a:bodyPr anchor="ctr" anchorCtr="0"/>
          <a:lstStyle>
            <a:lvl1pPr marL="0" indent="0" algn="ctr">
              <a:buNone/>
              <a:defRPr sz="1400" b="0" i="0">
                <a:solidFill>
                  <a:schemeClr val="accent4"/>
                </a:solidFill>
                <a:latin typeface="Marselis Pro Light" panose="02000503030000020004" pitchFamily="2" charset="77"/>
                <a:cs typeface="Cordale" panose="020A0503060602030A03" pitchFamily="18" charset="0"/>
              </a:defRPr>
            </a:lvl1pPr>
          </a:lstStyle>
          <a:p>
            <a:r>
              <a:rPr lang="en-US"/>
              <a:t>Click to insert a desktop screenshot</a:t>
            </a:r>
          </a:p>
        </p:txBody>
      </p:sp>
      <p:sp>
        <p:nvSpPr>
          <p:cNvPr id="20" name="Text Placeholder 6">
            <a:extLst>
              <a:ext uri="{FF2B5EF4-FFF2-40B4-BE49-F238E27FC236}">
                <a16:creationId xmlns:a16="http://schemas.microsoft.com/office/drawing/2014/main" id="{F1A7595B-7BC5-4AEE-A7BC-39EE7478EE4D}"/>
              </a:ext>
            </a:extLst>
          </p:cNvPr>
          <p:cNvSpPr>
            <a:spLocks noGrp="1"/>
          </p:cNvSpPr>
          <p:nvPr>
            <p:ph type="body" sz="quarter" idx="27" hasCustomPrompt="1"/>
          </p:nvPr>
        </p:nvSpPr>
        <p:spPr>
          <a:xfrm>
            <a:off x="612562" y="1644926"/>
            <a:ext cx="6060598" cy="735496"/>
          </a:xfrm>
          <a:prstGeom prst="rect">
            <a:avLst/>
          </a:prstGeom>
        </p:spPr>
        <p:txBody>
          <a:bodyPr lIns="0" tIns="0" rIns="0" bIns="0" anchor="t" anchorCtr="0"/>
          <a:lstStyle>
            <a:lvl1pPr marL="0" indent="0" algn="l">
              <a:lnSpc>
                <a:spcPct val="100000"/>
              </a:lnSpc>
              <a:spcBef>
                <a:spcPts val="0"/>
              </a:spcBef>
              <a:buNone/>
              <a:defRPr sz="1400" b="0" i="0" cap="none" baseline="0">
                <a:solidFill>
                  <a:srgbClr val="FFFFFF"/>
                </a:solidFill>
                <a:latin typeface="Marselis Pro"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 </a:t>
            </a:r>
            <a:r>
              <a:rPr lang="en-US" err="1"/>
              <a:t>venenatis</a:t>
            </a:r>
            <a:r>
              <a:rPr lang="en-US"/>
              <a:t> </a:t>
            </a:r>
            <a:r>
              <a:rPr lang="en-US" err="1"/>
              <a:t>aliquet</a:t>
            </a:r>
            <a:r>
              <a:rPr lang="en-US"/>
              <a:t> fermentum.</a:t>
            </a:r>
          </a:p>
        </p:txBody>
      </p:sp>
      <p:sp>
        <p:nvSpPr>
          <p:cNvPr id="33" name="Text Placeholder 6">
            <a:extLst>
              <a:ext uri="{FF2B5EF4-FFF2-40B4-BE49-F238E27FC236}">
                <a16:creationId xmlns:a16="http://schemas.microsoft.com/office/drawing/2014/main" id="{0B5376CD-AD1C-4FF0-8AB5-54CC754420CF}"/>
              </a:ext>
            </a:extLst>
          </p:cNvPr>
          <p:cNvSpPr>
            <a:spLocks noGrp="1"/>
          </p:cNvSpPr>
          <p:nvPr>
            <p:ph type="body" sz="quarter" idx="38" hasCustomPrompt="1"/>
          </p:nvPr>
        </p:nvSpPr>
        <p:spPr>
          <a:xfrm>
            <a:off x="4693704" y="4698810"/>
            <a:ext cx="1828800"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38" name="Text Placeholder 6">
            <a:extLst>
              <a:ext uri="{FF2B5EF4-FFF2-40B4-BE49-F238E27FC236}">
                <a16:creationId xmlns:a16="http://schemas.microsoft.com/office/drawing/2014/main" id="{8482627F-2FD4-4770-8265-367FA60DCD22}"/>
              </a:ext>
            </a:extLst>
          </p:cNvPr>
          <p:cNvSpPr>
            <a:spLocks noGrp="1"/>
          </p:cNvSpPr>
          <p:nvPr>
            <p:ph type="body" sz="quarter" idx="39" hasCustomPrompt="1"/>
          </p:nvPr>
        </p:nvSpPr>
        <p:spPr>
          <a:xfrm>
            <a:off x="4690742" y="4234071"/>
            <a:ext cx="18288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39" name="Text Placeholder 6">
            <a:extLst>
              <a:ext uri="{FF2B5EF4-FFF2-40B4-BE49-F238E27FC236}">
                <a16:creationId xmlns:a16="http://schemas.microsoft.com/office/drawing/2014/main" id="{275FD1C1-08B1-47D0-A308-1CB7DCE1065F}"/>
              </a:ext>
            </a:extLst>
          </p:cNvPr>
          <p:cNvSpPr>
            <a:spLocks noGrp="1"/>
          </p:cNvSpPr>
          <p:nvPr>
            <p:ph type="body" sz="quarter" idx="40" hasCustomPrompt="1"/>
          </p:nvPr>
        </p:nvSpPr>
        <p:spPr>
          <a:xfrm>
            <a:off x="4684372" y="3259511"/>
            <a:ext cx="1828800"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42" name="Text Placeholder 6">
            <a:extLst>
              <a:ext uri="{FF2B5EF4-FFF2-40B4-BE49-F238E27FC236}">
                <a16:creationId xmlns:a16="http://schemas.microsoft.com/office/drawing/2014/main" id="{E5F12C03-1B5B-4030-86DE-275E03697020}"/>
              </a:ext>
            </a:extLst>
          </p:cNvPr>
          <p:cNvSpPr>
            <a:spLocks noGrp="1"/>
          </p:cNvSpPr>
          <p:nvPr>
            <p:ph type="body" sz="quarter" idx="41" hasCustomPrompt="1"/>
          </p:nvPr>
        </p:nvSpPr>
        <p:spPr>
          <a:xfrm>
            <a:off x="4681410" y="2794772"/>
            <a:ext cx="18288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a:t>
            </a:r>
          </a:p>
        </p:txBody>
      </p:sp>
      <p:sp>
        <p:nvSpPr>
          <p:cNvPr id="45" name="Picture Placeholder 9">
            <a:extLst>
              <a:ext uri="{FF2B5EF4-FFF2-40B4-BE49-F238E27FC236}">
                <a16:creationId xmlns:a16="http://schemas.microsoft.com/office/drawing/2014/main" id="{B13FAD00-E1E1-473A-93C6-29E8434535D5}"/>
              </a:ext>
            </a:extLst>
          </p:cNvPr>
          <p:cNvSpPr>
            <a:spLocks noGrp="1"/>
          </p:cNvSpPr>
          <p:nvPr>
            <p:ph type="pic" sz="quarter" idx="42" hasCustomPrompt="1"/>
          </p:nvPr>
        </p:nvSpPr>
        <p:spPr>
          <a:xfrm>
            <a:off x="3872749" y="3076631"/>
            <a:ext cx="365760" cy="365760"/>
          </a:xfrm>
          <a:prstGeom prst="rect">
            <a:avLst/>
          </a:prstGeom>
        </p:spPr>
        <p:txBody>
          <a:bodyPr lIns="0" tIns="0" rIns="0" bIns="0" anchor="t" anchorCtr="0"/>
          <a:lstStyle>
            <a:lvl1pPr marL="0" indent="0" algn="ctr">
              <a:buNone/>
              <a:defRPr sz="600">
                <a:solidFill>
                  <a:schemeClr val="bg2"/>
                </a:solidFill>
                <a:latin typeface="+mj-lt"/>
              </a:defRPr>
            </a:lvl1pPr>
          </a:lstStyle>
          <a:p>
            <a:r>
              <a:rPr lang="en-US"/>
              <a:t>Click to</a:t>
            </a:r>
            <a:br>
              <a:rPr lang="en-US"/>
            </a:br>
            <a:r>
              <a:rPr lang="en-US"/>
              <a:t>insert icon</a:t>
            </a:r>
          </a:p>
        </p:txBody>
      </p:sp>
      <p:sp>
        <p:nvSpPr>
          <p:cNvPr id="46" name="Picture Placeholder 9">
            <a:extLst>
              <a:ext uri="{FF2B5EF4-FFF2-40B4-BE49-F238E27FC236}">
                <a16:creationId xmlns:a16="http://schemas.microsoft.com/office/drawing/2014/main" id="{9FDF21E2-206A-47F5-8765-3634F1EA1664}"/>
              </a:ext>
            </a:extLst>
          </p:cNvPr>
          <p:cNvSpPr>
            <a:spLocks noGrp="1"/>
          </p:cNvSpPr>
          <p:nvPr>
            <p:ph type="pic" sz="quarter" idx="43" hasCustomPrompt="1"/>
          </p:nvPr>
        </p:nvSpPr>
        <p:spPr>
          <a:xfrm>
            <a:off x="3872749" y="4515930"/>
            <a:ext cx="365760" cy="365760"/>
          </a:xfrm>
          <a:prstGeom prst="rect">
            <a:avLst/>
          </a:prstGeom>
        </p:spPr>
        <p:txBody>
          <a:bodyPr lIns="0" tIns="0" rIns="0" bIns="0" anchor="t" anchorCtr="0"/>
          <a:lstStyle>
            <a:lvl1pPr marL="0" indent="0" algn="ctr">
              <a:buNone/>
              <a:defRPr sz="600">
                <a:solidFill>
                  <a:schemeClr val="bg2"/>
                </a:solidFill>
                <a:latin typeface="+mj-lt"/>
              </a:defRPr>
            </a:lvl1pPr>
          </a:lstStyle>
          <a:p>
            <a:r>
              <a:rPr lang="en-US"/>
              <a:t>Click to</a:t>
            </a:r>
            <a:br>
              <a:rPr lang="en-US"/>
            </a:br>
            <a:r>
              <a:rPr lang="en-US"/>
              <a:t>insert icon</a:t>
            </a:r>
          </a:p>
        </p:txBody>
      </p:sp>
      <p:sp>
        <p:nvSpPr>
          <p:cNvPr id="4" name="Text Placeholder 6">
            <a:extLst>
              <a:ext uri="{FF2B5EF4-FFF2-40B4-BE49-F238E27FC236}">
                <a16:creationId xmlns:a16="http://schemas.microsoft.com/office/drawing/2014/main" id="{D901274C-4DAC-3C79-FCF0-BF834B42AC20}"/>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5" name="Picture 4">
            <a:extLst>
              <a:ext uri="{FF2B5EF4-FFF2-40B4-BE49-F238E27FC236}">
                <a16:creationId xmlns:a16="http://schemas.microsoft.com/office/drawing/2014/main" id="{6FA02CC4-DBC7-5A94-0ACC-3272358E706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6" name="Content Placeholder 9">
            <a:extLst>
              <a:ext uri="{FF2B5EF4-FFF2-40B4-BE49-F238E27FC236}">
                <a16:creationId xmlns:a16="http://schemas.microsoft.com/office/drawing/2014/main" id="{ECA6B4CC-8DC6-CE3C-551D-27B945D4F2BE}"/>
              </a:ext>
            </a:extLst>
          </p:cNvPr>
          <p:cNvSpPr>
            <a:spLocks noGrp="1"/>
          </p:cNvSpPr>
          <p:nvPr>
            <p:ph sz="quarter" idx="48" hasCustomPrompt="1"/>
          </p:nvPr>
        </p:nvSpPr>
        <p:spPr>
          <a:xfrm>
            <a:off x="8123306" y="6256997"/>
            <a:ext cx="2889250" cy="376237"/>
          </a:xfrm>
          <a:prstGeom prst="rect">
            <a:avLst/>
          </a:prstGeom>
        </p:spPr>
        <p:txBody>
          <a:bodyPr lIns="90000" anchor="ctr"/>
          <a:lstStyle>
            <a:lvl1pPr marL="0" indent="0" algn="r">
              <a:buNone/>
              <a:defRPr sz="1000" b="0" i="0">
                <a:solidFill>
                  <a:srgbClr val="FFFFFF"/>
                </a:solidFill>
                <a:latin typeface="Marselis Pro Light" panose="02000503030000020004" pitchFamily="2" charset="77"/>
                <a:cs typeface="Cordale" panose="020A0503060602030A03" pitchFamily="18" charset="0"/>
              </a:defRPr>
            </a:lvl1pPr>
          </a:lstStyle>
          <a:p>
            <a:pPr lvl="0"/>
            <a:r>
              <a:rPr lang="en-GB"/>
              <a:t>Presentation Title</a:t>
            </a:r>
            <a:endParaRPr lang="en-US"/>
          </a:p>
        </p:txBody>
      </p:sp>
      <p:sp>
        <p:nvSpPr>
          <p:cNvPr id="7" name="Slide Number Placeholder 2">
            <a:extLst>
              <a:ext uri="{FF2B5EF4-FFF2-40B4-BE49-F238E27FC236}">
                <a16:creationId xmlns:a16="http://schemas.microsoft.com/office/drawing/2014/main" id="{B064F043-8A8E-917A-77B1-C40CFD476BDD}"/>
              </a:ext>
            </a:extLst>
          </p:cNvPr>
          <p:cNvSpPr txBox="1">
            <a:spLocks/>
          </p:cNvSpPr>
          <p:nvPr userDrawn="1"/>
        </p:nvSpPr>
        <p:spPr>
          <a:xfrm>
            <a:off x="11111948" y="6256997"/>
            <a:ext cx="470451" cy="376237"/>
          </a:xfrm>
          <a:prstGeom prst="rect">
            <a:avLst/>
          </a:prstGeom>
        </p:spPr>
        <p:txBody>
          <a:bodyPr lIns="90000" anchor="ctr"/>
          <a:lstStyle>
            <a:defPPr>
              <a:defRPr lang="en-US"/>
            </a:defPPr>
            <a:lvl1pPr marL="0" algn="r" defTabSz="914400" rtl="0" eaLnBrk="1" latinLnBrk="0" hangingPunct="1">
              <a:defRPr sz="1000" kern="1200">
                <a:solidFill>
                  <a:schemeClr val="tx1"/>
                </a:solidFill>
                <a:latin typeface="Cordale" panose="020A0503060602030A03" pitchFamily="18" charset="0"/>
                <a:ea typeface="+mn-ea"/>
                <a:cs typeface="Cordale" panose="020A0503060602030A03"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FE94B4-C39F-43D7-ACFF-3C9D0CAEE39B}" type="slidenum">
              <a:rPr lang="en-US" b="0" i="0" smtClean="0">
                <a:solidFill>
                  <a:srgbClr val="FFFFFF"/>
                </a:solidFill>
                <a:latin typeface="Marselis Pro Light" panose="02000503030000020004" pitchFamily="2" charset="77"/>
              </a:rPr>
              <a:pPr/>
              <a:t>‹#›</a:t>
            </a:fld>
            <a:endParaRPr lang="en-US" b="0" i="0">
              <a:solidFill>
                <a:srgbClr val="FFFFFF"/>
              </a:solidFill>
              <a:latin typeface="Marselis Pro Light" panose="02000503030000020004" pitchFamily="2" charset="77"/>
            </a:endParaRPr>
          </a:p>
        </p:txBody>
      </p:sp>
    </p:spTree>
    <p:extLst>
      <p:ext uri="{BB962C8B-B14F-4D97-AF65-F5344CB8AC3E}">
        <p14:creationId xmlns:p14="http://schemas.microsoft.com/office/powerpoint/2010/main" val="16194128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76E31114-59B1-4C36-B9E3-2FE0B4787BFF}"/>
              </a:ext>
            </a:extLst>
          </p:cNvPr>
          <p:cNvSpPr>
            <a:spLocks noGrp="1"/>
          </p:cNvSpPr>
          <p:nvPr>
            <p:ph type="body" sz="quarter" idx="10" hasCustomPrompt="1"/>
          </p:nvPr>
        </p:nvSpPr>
        <p:spPr>
          <a:xfrm>
            <a:off x="2070307" y="892100"/>
            <a:ext cx="8051386" cy="333470"/>
          </a:xfrm>
          <a:prstGeom prst="rect">
            <a:avLst/>
          </a:prstGeom>
        </p:spPr>
        <p:txBody>
          <a:bodyPr lIns="0" tIns="0" rIns="0" bIns="0" anchor="b" anchorCtr="0"/>
          <a:lstStyle>
            <a:lvl1pPr marL="0" indent="0" algn="ctr">
              <a:buNone/>
              <a:defRPr sz="1400" b="0" cap="all" baseline="0">
                <a:solidFill>
                  <a:schemeClr val="accent1"/>
                </a:solidFill>
                <a:latin typeface="Marselis Pro" panose="02000503030000020004" pitchFamily="2" charset="77"/>
                <a:cs typeface="Calibri" panose="020F0502020204030204" pitchFamily="34" charset="0"/>
              </a:defRPr>
            </a:lvl1pPr>
          </a:lstStyle>
          <a:p>
            <a:pPr lvl="0"/>
            <a:r>
              <a:rPr lang="en-US"/>
              <a:t>preheader</a:t>
            </a:r>
          </a:p>
        </p:txBody>
      </p:sp>
      <p:sp>
        <p:nvSpPr>
          <p:cNvPr id="9" name="Text Placeholder 6">
            <a:extLst>
              <a:ext uri="{FF2B5EF4-FFF2-40B4-BE49-F238E27FC236}">
                <a16:creationId xmlns:a16="http://schemas.microsoft.com/office/drawing/2014/main" id="{2A2FF86A-49CF-469E-A329-F0E42B387954}"/>
              </a:ext>
            </a:extLst>
          </p:cNvPr>
          <p:cNvSpPr>
            <a:spLocks noGrp="1"/>
          </p:cNvSpPr>
          <p:nvPr>
            <p:ph type="body" sz="quarter" idx="11" hasCustomPrompt="1"/>
          </p:nvPr>
        </p:nvSpPr>
        <p:spPr>
          <a:xfrm>
            <a:off x="1035154" y="1440703"/>
            <a:ext cx="10121693" cy="3976594"/>
          </a:xfrm>
          <a:prstGeom prst="rect">
            <a:avLst/>
          </a:prstGeom>
          <a:noFill/>
        </p:spPr>
        <p:txBody>
          <a:bodyPr lIns="91440" tIns="91440" rIns="91440" bIns="91440" anchor="ctr" anchorCtr="0">
            <a:normAutofit/>
          </a:bodyPr>
          <a:lstStyle>
            <a:lvl1pPr marL="0" indent="0" algn="ctr">
              <a:buNone/>
              <a:defRPr sz="6000" b="0" cap="none" baseline="0">
                <a:solidFill>
                  <a:schemeClr val="bg1"/>
                </a:solidFill>
                <a:latin typeface="Marselis Pro" panose="02000503030000020004" pitchFamily="2" charset="77"/>
                <a:cs typeface="Calibri" panose="020F0502020204030204" pitchFamily="34" charset="0"/>
              </a:defRPr>
            </a:lvl1pPr>
          </a:lstStyle>
          <a:p>
            <a:pPr lvl="0"/>
            <a:r>
              <a:rPr lang="en-US"/>
              <a:t>Inspirational words and</a:t>
            </a:r>
            <a:br>
              <a:rPr lang="en-US"/>
            </a:br>
            <a:r>
              <a:rPr lang="en-US"/>
              <a:t>a thoughtful message for</a:t>
            </a:r>
            <a:br>
              <a:rPr lang="en-US"/>
            </a:br>
            <a:r>
              <a:rPr lang="en-US"/>
              <a:t>our audience.</a:t>
            </a:r>
          </a:p>
        </p:txBody>
      </p:sp>
      <p:sp>
        <p:nvSpPr>
          <p:cNvPr id="10" name="Text Placeholder 6">
            <a:extLst>
              <a:ext uri="{FF2B5EF4-FFF2-40B4-BE49-F238E27FC236}">
                <a16:creationId xmlns:a16="http://schemas.microsoft.com/office/drawing/2014/main" id="{260B4702-0AA1-4D9A-97CE-4C6C4AD537E5}"/>
              </a:ext>
            </a:extLst>
          </p:cNvPr>
          <p:cNvSpPr>
            <a:spLocks noGrp="1"/>
          </p:cNvSpPr>
          <p:nvPr>
            <p:ph type="body" sz="quarter" idx="12" hasCustomPrompt="1"/>
          </p:nvPr>
        </p:nvSpPr>
        <p:spPr>
          <a:xfrm>
            <a:off x="2070307" y="5632430"/>
            <a:ext cx="8051386" cy="460452"/>
          </a:xfrm>
          <a:prstGeom prst="rect">
            <a:avLst/>
          </a:prstGeom>
        </p:spPr>
        <p:txBody>
          <a:bodyPr lIns="0" tIns="0" rIns="0" bIns="0" anchor="t" anchorCtr="0"/>
          <a:lstStyle>
            <a:lvl1pPr marL="0" indent="0" algn="ctr">
              <a:buNone/>
              <a:defRPr sz="24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Subtitle</a:t>
            </a:r>
          </a:p>
        </p:txBody>
      </p:sp>
    </p:spTree>
    <p:extLst>
      <p:ext uri="{BB962C8B-B14F-4D97-AF65-F5344CB8AC3E}">
        <p14:creationId xmlns:p14="http://schemas.microsoft.com/office/powerpoint/2010/main" val="16640866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Linen)">
    <p:bg>
      <p:bgPr>
        <a:solidFill>
          <a:schemeClr val="accent4"/>
        </a:solid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76E31114-59B1-4C36-B9E3-2FE0B4787BFF}"/>
              </a:ext>
            </a:extLst>
          </p:cNvPr>
          <p:cNvSpPr>
            <a:spLocks noGrp="1"/>
          </p:cNvSpPr>
          <p:nvPr>
            <p:ph type="body" sz="quarter" idx="10" hasCustomPrompt="1"/>
          </p:nvPr>
        </p:nvSpPr>
        <p:spPr>
          <a:xfrm>
            <a:off x="2070307" y="892100"/>
            <a:ext cx="8051386" cy="333470"/>
          </a:xfrm>
          <a:prstGeom prst="rect">
            <a:avLst/>
          </a:prstGeom>
        </p:spPr>
        <p:txBody>
          <a:bodyPr lIns="0" tIns="0" rIns="0" bIns="0" anchor="b" anchorCtr="0"/>
          <a:lstStyle>
            <a:lvl1pPr marL="0" indent="0" algn="ctr">
              <a:buNone/>
              <a:defRPr sz="1400" b="0" cap="all" baseline="0">
                <a:solidFill>
                  <a:schemeClr val="accent1"/>
                </a:solidFill>
                <a:latin typeface="Marselis Pro" panose="02000503030000020004" pitchFamily="2" charset="77"/>
                <a:cs typeface="Calibri" panose="020F0502020204030204" pitchFamily="34" charset="0"/>
              </a:defRPr>
            </a:lvl1pPr>
          </a:lstStyle>
          <a:p>
            <a:pPr lvl="0"/>
            <a:r>
              <a:rPr lang="en-US"/>
              <a:t>preheader</a:t>
            </a:r>
          </a:p>
        </p:txBody>
      </p:sp>
      <p:sp>
        <p:nvSpPr>
          <p:cNvPr id="9" name="Text Placeholder 6">
            <a:extLst>
              <a:ext uri="{FF2B5EF4-FFF2-40B4-BE49-F238E27FC236}">
                <a16:creationId xmlns:a16="http://schemas.microsoft.com/office/drawing/2014/main" id="{2A2FF86A-49CF-469E-A329-F0E42B387954}"/>
              </a:ext>
            </a:extLst>
          </p:cNvPr>
          <p:cNvSpPr>
            <a:spLocks noGrp="1"/>
          </p:cNvSpPr>
          <p:nvPr>
            <p:ph type="body" sz="quarter" idx="11" hasCustomPrompt="1"/>
          </p:nvPr>
        </p:nvSpPr>
        <p:spPr>
          <a:xfrm>
            <a:off x="1035154" y="1440703"/>
            <a:ext cx="10121693" cy="3976594"/>
          </a:xfrm>
          <a:prstGeom prst="rect">
            <a:avLst/>
          </a:prstGeom>
          <a:noFill/>
        </p:spPr>
        <p:txBody>
          <a:bodyPr lIns="91440" tIns="91440" rIns="91440" bIns="91440" anchor="ctr" anchorCtr="0">
            <a:normAutofit/>
          </a:bodyPr>
          <a:lstStyle>
            <a:lvl1pPr marL="0" indent="0" algn="ctr">
              <a:buNone/>
              <a:defRPr sz="6000" b="0" cap="none" baseline="0">
                <a:solidFill>
                  <a:schemeClr val="tx1"/>
                </a:solidFill>
                <a:latin typeface="Marselis Pro" panose="02000503030000020004" pitchFamily="2" charset="77"/>
                <a:cs typeface="Calibri" panose="020F0502020204030204" pitchFamily="34" charset="0"/>
              </a:defRPr>
            </a:lvl1pPr>
          </a:lstStyle>
          <a:p>
            <a:pPr lvl="0"/>
            <a:r>
              <a:rPr lang="en-US"/>
              <a:t>Inspirational words and</a:t>
            </a:r>
            <a:br>
              <a:rPr lang="en-US"/>
            </a:br>
            <a:r>
              <a:rPr lang="en-US"/>
              <a:t>a thoughtful message for</a:t>
            </a:r>
            <a:br>
              <a:rPr lang="en-US"/>
            </a:br>
            <a:r>
              <a:rPr lang="en-US"/>
              <a:t>our audience.</a:t>
            </a:r>
          </a:p>
        </p:txBody>
      </p:sp>
      <p:sp>
        <p:nvSpPr>
          <p:cNvPr id="10" name="Text Placeholder 6">
            <a:extLst>
              <a:ext uri="{FF2B5EF4-FFF2-40B4-BE49-F238E27FC236}">
                <a16:creationId xmlns:a16="http://schemas.microsoft.com/office/drawing/2014/main" id="{260B4702-0AA1-4D9A-97CE-4C6C4AD537E5}"/>
              </a:ext>
            </a:extLst>
          </p:cNvPr>
          <p:cNvSpPr>
            <a:spLocks noGrp="1"/>
          </p:cNvSpPr>
          <p:nvPr>
            <p:ph type="body" sz="quarter" idx="12" hasCustomPrompt="1"/>
          </p:nvPr>
        </p:nvSpPr>
        <p:spPr>
          <a:xfrm>
            <a:off x="2070307" y="5632430"/>
            <a:ext cx="8051386" cy="460452"/>
          </a:xfrm>
          <a:prstGeom prst="rect">
            <a:avLst/>
          </a:prstGeom>
        </p:spPr>
        <p:txBody>
          <a:bodyPr lIns="0" tIns="0" rIns="0" bIns="0" anchor="t" anchorCtr="0"/>
          <a:lstStyle>
            <a:lvl1pPr marL="0" indent="0" algn="ctr">
              <a:buNone/>
              <a:defRPr sz="2400" b="0" i="0" cap="none" baseline="0">
                <a:solidFill>
                  <a:srgbClr val="FFFFFF"/>
                </a:solidFill>
                <a:latin typeface="Marselis Pro Light" panose="02000503030000020004" pitchFamily="2" charset="77"/>
                <a:cs typeface="Cordale" panose="020A0503060602030A03" pitchFamily="18" charset="0"/>
              </a:defRPr>
            </a:lvl1pPr>
          </a:lstStyle>
          <a:p>
            <a:pPr lvl="0"/>
            <a:r>
              <a:rPr lang="en-US"/>
              <a:t>Subtitle</a:t>
            </a:r>
          </a:p>
        </p:txBody>
      </p:sp>
    </p:spTree>
    <p:extLst>
      <p:ext uri="{BB962C8B-B14F-4D97-AF65-F5344CB8AC3E}">
        <p14:creationId xmlns:p14="http://schemas.microsoft.com/office/powerpoint/2010/main" val="1224387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6" name="Picture 5">
            <a:extLst>
              <a:ext uri="{FF2B5EF4-FFF2-40B4-BE49-F238E27FC236}">
                <a16:creationId xmlns:a16="http://schemas.microsoft.com/office/drawing/2014/main" id="{59D9BC85-CB78-0BD9-2123-8BDA68553E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Tree>
    <p:extLst>
      <p:ext uri="{BB962C8B-B14F-4D97-AF65-F5344CB8AC3E}">
        <p14:creationId xmlns:p14="http://schemas.microsoft.com/office/powerpoint/2010/main" val="737094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Content (1 Col)">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23D6B958-9034-4F36-ADCE-70F42F71F924}"/>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sp>
        <p:nvSpPr>
          <p:cNvPr id="5" name="Content Placeholder 2">
            <a:extLst>
              <a:ext uri="{FF2B5EF4-FFF2-40B4-BE49-F238E27FC236}">
                <a16:creationId xmlns:a16="http://schemas.microsoft.com/office/drawing/2014/main" id="{9F6C0463-3477-4E12-858C-655E13B2800C}"/>
              </a:ext>
            </a:extLst>
          </p:cNvPr>
          <p:cNvSpPr>
            <a:spLocks noGrp="1"/>
          </p:cNvSpPr>
          <p:nvPr>
            <p:ph sz="quarter" idx="12"/>
          </p:nvPr>
        </p:nvSpPr>
        <p:spPr>
          <a:xfrm>
            <a:off x="609599" y="1638301"/>
            <a:ext cx="10929938" cy="4324474"/>
          </a:xfrm>
          <a:prstGeom prst="rect">
            <a:avLst/>
          </a:prstGeom>
        </p:spPr>
        <p:txBody>
          <a:bodyPr>
            <a:normAutofit/>
          </a:bodyPr>
          <a:lstStyle>
            <a:lvl1pPr marL="342900" indent="-342900">
              <a:lnSpc>
                <a:spcPct val="100000"/>
              </a:lnSpc>
              <a:spcBef>
                <a:spcPts val="0"/>
              </a:spcBef>
              <a:buClr>
                <a:schemeClr val="accent1"/>
              </a:buClr>
              <a:buFont typeface="Marselis Pro Light" panose="020B0604020202020204" pitchFamily="34" charset="0"/>
              <a:buChar char="•"/>
              <a:defRPr sz="2400" b="0" i="0">
                <a:solidFill>
                  <a:srgbClr val="FFFFFF"/>
                </a:solidFill>
                <a:latin typeface="Marselis Pro Light" panose="02000503030000020004" pitchFamily="2" charset="77"/>
                <a:cs typeface="Marselis Pro Light" panose="020A0503060602030A03" pitchFamily="18" charset="0"/>
              </a:defRPr>
            </a:lvl1pPr>
            <a:lvl2pPr marL="800100" indent="-342900">
              <a:lnSpc>
                <a:spcPct val="100000"/>
              </a:lnSpc>
              <a:buClr>
                <a:schemeClr val="accent1"/>
              </a:buClr>
              <a:buFont typeface="Marselis Pro Light" panose="020B0604020202020204" pitchFamily="34" charset="0"/>
              <a:buChar char="•"/>
              <a:defRPr sz="2000" b="0" i="0">
                <a:solidFill>
                  <a:srgbClr val="FFFFFF"/>
                </a:solidFill>
                <a:latin typeface="Marselis Pro Light" panose="02000503030000020004" pitchFamily="2" charset="77"/>
                <a:cs typeface="Marselis Pro Light" panose="020A0503060602030A03" pitchFamily="18" charset="0"/>
              </a:defRPr>
            </a:lvl2pPr>
            <a:lvl3pPr marL="1200150" indent="-285750">
              <a:lnSpc>
                <a:spcPct val="100000"/>
              </a:lnSpc>
              <a:buClr>
                <a:schemeClr val="accent1"/>
              </a:buClr>
              <a:buFont typeface="Marselis Pro Light" panose="020B0604020202020204" pitchFamily="34" charset="0"/>
              <a:buChar char="•"/>
              <a:defRPr sz="1600" b="0" i="0">
                <a:solidFill>
                  <a:srgbClr val="FFFFFF"/>
                </a:solidFill>
                <a:latin typeface="Marselis Pro Light" panose="02000503030000020004" pitchFamily="2" charset="77"/>
                <a:cs typeface="Marselis Pro Light" panose="020A0503060602030A03" pitchFamily="18" charset="0"/>
              </a:defRPr>
            </a:lvl3pPr>
            <a:lvl4pPr marL="1600200" indent="-228600">
              <a:buClr>
                <a:schemeClr val="accent1"/>
              </a:buClr>
              <a:buFont typeface="Marselis Pro Light"/>
              <a:buChar char="—"/>
              <a:defRPr sz="1200" b="0" i="0">
                <a:solidFill>
                  <a:srgbClr val="FFFFFF"/>
                </a:solidFill>
                <a:latin typeface="Marselis Pro Light" panose="02000503030000020004" pitchFamily="2" charset="77"/>
                <a:cs typeface="Marselis Pro Light" panose="020A0503060602030A03" pitchFamily="18" charset="0"/>
              </a:defRPr>
            </a:lvl4pPr>
            <a:lvl5pPr marL="2057400" indent="-228600">
              <a:buFont typeface="Wingdings" panose="05000000000000000000" pitchFamily="2" charset="2"/>
              <a:buChar cha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a:extLst>
              <a:ext uri="{FF2B5EF4-FFF2-40B4-BE49-F238E27FC236}">
                <a16:creationId xmlns:a16="http://schemas.microsoft.com/office/drawing/2014/main" id="{59D9BC85-CB78-0BD9-2123-8BDA68553E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Tree>
    <p:extLst>
      <p:ext uri="{BB962C8B-B14F-4D97-AF65-F5344CB8AC3E}">
        <p14:creationId xmlns:p14="http://schemas.microsoft.com/office/powerpoint/2010/main" val="31262676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cons + Content (3 Col)">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342900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1</a:t>
            </a:r>
          </a:p>
        </p:txBody>
      </p:sp>
      <p:sp>
        <p:nvSpPr>
          <p:cNvPr id="12" name="Text Placeholder 6">
            <a:extLst>
              <a:ext uri="{FF2B5EF4-FFF2-40B4-BE49-F238E27FC236}">
                <a16:creationId xmlns:a16="http://schemas.microsoft.com/office/drawing/2014/main" id="{5F267D1D-5685-4E51-B7DC-7C37162FD10A}"/>
              </a:ext>
            </a:extLst>
          </p:cNvPr>
          <p:cNvSpPr>
            <a:spLocks noGrp="1"/>
          </p:cNvSpPr>
          <p:nvPr>
            <p:ph type="body" sz="quarter" idx="16" hasCustomPrompt="1"/>
          </p:nvPr>
        </p:nvSpPr>
        <p:spPr>
          <a:xfrm>
            <a:off x="4495800" y="342900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2</a:t>
            </a:r>
          </a:p>
        </p:txBody>
      </p:sp>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8382003" y="342900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3</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09599" y="3941467"/>
            <a:ext cx="32004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 </a:t>
            </a:r>
            <a:r>
              <a:rPr lang="en-US" err="1"/>
              <a:t>venenatis</a:t>
            </a:r>
            <a:r>
              <a:rPr lang="en-US"/>
              <a:t> </a:t>
            </a:r>
            <a:r>
              <a:rPr lang="en-US" err="1"/>
              <a:t>aliquet</a:t>
            </a:r>
            <a:r>
              <a:rPr lang="en-US"/>
              <a:t> fermentum.</a:t>
            </a:r>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4495800" y="3941467"/>
            <a:ext cx="32004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 </a:t>
            </a:r>
            <a:r>
              <a:rPr lang="en-US" err="1"/>
              <a:t>venenatis</a:t>
            </a:r>
            <a:r>
              <a:rPr lang="en-US"/>
              <a:t> </a:t>
            </a:r>
            <a:r>
              <a:rPr lang="en-US" err="1"/>
              <a:t>aliquet</a:t>
            </a:r>
            <a:r>
              <a:rPr lang="en-US"/>
              <a:t> fermentum.</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382003" y="3941467"/>
            <a:ext cx="32004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 </a:t>
            </a:r>
            <a:r>
              <a:rPr lang="en-US" err="1"/>
              <a:t>venenatis</a:t>
            </a:r>
            <a:r>
              <a:rPr lang="en-US"/>
              <a:t> </a:t>
            </a:r>
            <a:r>
              <a:rPr lang="en-US" err="1"/>
              <a:t>aliquet</a:t>
            </a:r>
            <a:r>
              <a:rPr lang="en-US"/>
              <a:t> fermentum.</a:t>
            </a:r>
          </a:p>
        </p:txBody>
      </p:sp>
      <p:sp>
        <p:nvSpPr>
          <p:cNvPr id="19" name="Picture Placeholder 9">
            <a:extLst>
              <a:ext uri="{FF2B5EF4-FFF2-40B4-BE49-F238E27FC236}">
                <a16:creationId xmlns:a16="http://schemas.microsoft.com/office/drawing/2014/main" id="{CB877284-9002-492E-A3C6-9ACC4AFC8B73}"/>
              </a:ext>
            </a:extLst>
          </p:cNvPr>
          <p:cNvSpPr>
            <a:spLocks noGrp="1"/>
          </p:cNvSpPr>
          <p:nvPr>
            <p:ph type="pic" sz="quarter" idx="14" hasCustomPrompt="1"/>
          </p:nvPr>
        </p:nvSpPr>
        <p:spPr>
          <a:xfrm>
            <a:off x="609599" y="1851495"/>
            <a:ext cx="1097280" cy="1097280"/>
          </a:xfrm>
          <a:prstGeom prst="rect">
            <a:avLst/>
          </a:prstGeom>
        </p:spPr>
        <p:txBody>
          <a:bodyPr anchor="t" anchorCtr="0"/>
          <a:lstStyle>
            <a:lvl1pPr marL="0" indent="0" algn="ctr">
              <a:buNone/>
              <a:defRPr sz="14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0" name="Picture Placeholder 9">
            <a:extLst>
              <a:ext uri="{FF2B5EF4-FFF2-40B4-BE49-F238E27FC236}">
                <a16:creationId xmlns:a16="http://schemas.microsoft.com/office/drawing/2014/main" id="{CB4761F7-19D9-4D0E-8695-B20D759C2DBD}"/>
              </a:ext>
            </a:extLst>
          </p:cNvPr>
          <p:cNvSpPr>
            <a:spLocks noGrp="1"/>
          </p:cNvSpPr>
          <p:nvPr>
            <p:ph type="pic" sz="quarter" idx="18" hasCustomPrompt="1"/>
          </p:nvPr>
        </p:nvSpPr>
        <p:spPr>
          <a:xfrm>
            <a:off x="4495800" y="1851495"/>
            <a:ext cx="1097280" cy="1097280"/>
          </a:xfrm>
          <a:prstGeom prst="rect">
            <a:avLst/>
          </a:prstGeom>
        </p:spPr>
        <p:txBody>
          <a:bodyPr anchor="t" anchorCtr="0"/>
          <a:lstStyle>
            <a:lvl1pPr marL="0" indent="0" algn="ctr">
              <a:buNone/>
              <a:defRPr sz="14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1" name="Picture Placeholder 9">
            <a:extLst>
              <a:ext uri="{FF2B5EF4-FFF2-40B4-BE49-F238E27FC236}">
                <a16:creationId xmlns:a16="http://schemas.microsoft.com/office/drawing/2014/main" id="{22D590E7-428A-4514-B26C-149B2C0FB91E}"/>
              </a:ext>
            </a:extLst>
          </p:cNvPr>
          <p:cNvSpPr>
            <a:spLocks noGrp="1"/>
          </p:cNvSpPr>
          <p:nvPr>
            <p:ph type="pic" sz="quarter" idx="19" hasCustomPrompt="1"/>
          </p:nvPr>
        </p:nvSpPr>
        <p:spPr>
          <a:xfrm>
            <a:off x="8382001" y="1851495"/>
            <a:ext cx="1097280" cy="1097280"/>
          </a:xfrm>
          <a:prstGeom prst="rect">
            <a:avLst/>
          </a:prstGeom>
        </p:spPr>
        <p:txBody>
          <a:bodyPr anchor="t" anchorCtr="0"/>
          <a:lstStyle>
            <a:lvl1pPr marL="0" indent="0" algn="ctr">
              <a:buNone/>
              <a:defRPr sz="14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 name="Text Placeholder 6">
            <a:extLst>
              <a:ext uri="{FF2B5EF4-FFF2-40B4-BE49-F238E27FC236}">
                <a16:creationId xmlns:a16="http://schemas.microsoft.com/office/drawing/2014/main" id="{85C1CE6B-9EC8-905B-4A5C-361B3CC9C06A}"/>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6" name="Picture 5">
            <a:extLst>
              <a:ext uri="{FF2B5EF4-FFF2-40B4-BE49-F238E27FC236}">
                <a16:creationId xmlns:a16="http://schemas.microsoft.com/office/drawing/2014/main" id="{6C1995FB-6090-2FF1-6AA5-D4A836636F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Tree>
    <p:extLst>
      <p:ext uri="{BB962C8B-B14F-4D97-AF65-F5344CB8AC3E}">
        <p14:creationId xmlns:p14="http://schemas.microsoft.com/office/powerpoint/2010/main" val="4130106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cons + Callout">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6612392B-63C0-2BCC-995E-6E092E38D317}"/>
              </a:ext>
            </a:extLst>
          </p:cNvPr>
          <p:cNvSpPr/>
          <p:nvPr userDrawn="1"/>
        </p:nvSpPr>
        <p:spPr>
          <a:xfrm>
            <a:off x="609597" y="1360721"/>
            <a:ext cx="7086604" cy="1310309"/>
          </a:xfrm>
          <a:prstGeom prst="roundRect">
            <a:avLst>
              <a:gd name="adj" fmla="val 1464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a:ln>
                <a:noFill/>
              </a:ln>
              <a:solidFill>
                <a:srgbClr val="BACBFF"/>
              </a:solidFill>
              <a:effectLst/>
              <a:uLnTx/>
              <a:uFillTx/>
              <a:latin typeface="Calibri" panose="020F0502020204030204"/>
            </a:endParaRP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403369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1</a:t>
            </a:r>
          </a:p>
        </p:txBody>
      </p:sp>
      <p:sp>
        <p:nvSpPr>
          <p:cNvPr id="12" name="Text Placeholder 6">
            <a:extLst>
              <a:ext uri="{FF2B5EF4-FFF2-40B4-BE49-F238E27FC236}">
                <a16:creationId xmlns:a16="http://schemas.microsoft.com/office/drawing/2014/main" id="{5F267D1D-5685-4E51-B7DC-7C37162FD10A}"/>
              </a:ext>
            </a:extLst>
          </p:cNvPr>
          <p:cNvSpPr>
            <a:spLocks noGrp="1"/>
          </p:cNvSpPr>
          <p:nvPr>
            <p:ph type="body" sz="quarter" idx="16" hasCustomPrompt="1"/>
          </p:nvPr>
        </p:nvSpPr>
        <p:spPr>
          <a:xfrm>
            <a:off x="4495801" y="403369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2</a:t>
            </a:r>
          </a:p>
        </p:txBody>
      </p:sp>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8382003" y="4033690"/>
            <a:ext cx="32004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3</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09599" y="4546157"/>
            <a:ext cx="3200400" cy="794535"/>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4495801" y="4546157"/>
            <a:ext cx="3200400" cy="794535"/>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382003" y="4546157"/>
            <a:ext cx="3200400" cy="794535"/>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20" name="Text Placeholder 6">
            <a:extLst>
              <a:ext uri="{FF2B5EF4-FFF2-40B4-BE49-F238E27FC236}">
                <a16:creationId xmlns:a16="http://schemas.microsoft.com/office/drawing/2014/main" id="{221DCCFF-023B-4D62-916E-3C29DE5ECD43}"/>
              </a:ext>
            </a:extLst>
          </p:cNvPr>
          <p:cNvSpPr>
            <a:spLocks noGrp="1"/>
          </p:cNvSpPr>
          <p:nvPr>
            <p:ph type="body" sz="quarter" idx="23" hasCustomPrompt="1"/>
          </p:nvPr>
        </p:nvSpPr>
        <p:spPr>
          <a:xfrm>
            <a:off x="903779" y="1687261"/>
            <a:ext cx="6498239" cy="735496"/>
          </a:xfrm>
          <a:prstGeom prst="rect">
            <a:avLst/>
          </a:prstGeom>
        </p:spPr>
        <p:txBody>
          <a:bodyPr lIns="0" tIns="0" rIns="0" bIns="0" anchor="t" anchorCtr="0"/>
          <a:lstStyle>
            <a:lvl1pPr marL="0" indent="0" algn="l">
              <a:lnSpc>
                <a:spcPct val="100000"/>
              </a:lnSpc>
              <a:spcBef>
                <a:spcPts val="0"/>
              </a:spcBef>
              <a:buNone/>
              <a:defRPr sz="1400" b="0" i="0" cap="none" baseline="0">
                <a:solidFill>
                  <a:schemeClr val="tx1"/>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 </a:t>
            </a:r>
            <a:r>
              <a:rPr lang="en-US" err="1"/>
              <a:t>venenatis</a:t>
            </a:r>
            <a:r>
              <a:rPr lang="en-US"/>
              <a:t>.</a:t>
            </a:r>
          </a:p>
        </p:txBody>
      </p:sp>
      <p:sp>
        <p:nvSpPr>
          <p:cNvPr id="2" name="Text Placeholder 6">
            <a:extLst>
              <a:ext uri="{FF2B5EF4-FFF2-40B4-BE49-F238E27FC236}">
                <a16:creationId xmlns:a16="http://schemas.microsoft.com/office/drawing/2014/main" id="{1AFEE2FC-4FB9-79BC-E9CF-41A31A0D0E2C}"/>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6" name="Picture 5">
            <a:extLst>
              <a:ext uri="{FF2B5EF4-FFF2-40B4-BE49-F238E27FC236}">
                <a16:creationId xmlns:a16="http://schemas.microsoft.com/office/drawing/2014/main" id="{7E2F7C81-12F9-5863-F723-A10FC63ACE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9" name="Picture Placeholder 9">
            <a:extLst>
              <a:ext uri="{FF2B5EF4-FFF2-40B4-BE49-F238E27FC236}">
                <a16:creationId xmlns:a16="http://schemas.microsoft.com/office/drawing/2014/main" id="{49F7BD07-7846-B570-A92A-E57D310F3074}"/>
              </a:ext>
            </a:extLst>
          </p:cNvPr>
          <p:cNvSpPr>
            <a:spLocks noGrp="1"/>
          </p:cNvSpPr>
          <p:nvPr>
            <p:ph type="pic" sz="quarter" idx="14" hasCustomPrompt="1"/>
          </p:nvPr>
        </p:nvSpPr>
        <p:spPr>
          <a:xfrm>
            <a:off x="609597" y="3018313"/>
            <a:ext cx="723441" cy="723441"/>
          </a:xfrm>
          <a:prstGeom prst="rect">
            <a:avLst/>
          </a:prstGeom>
        </p:spPr>
        <p:txBody>
          <a:bodyPr anchor="t" anchorCtr="0"/>
          <a:lstStyle>
            <a:lvl1pPr marL="0" indent="0" algn="ctr">
              <a:buNone/>
              <a:defRPr sz="12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1" name="Picture Placeholder 9">
            <a:extLst>
              <a:ext uri="{FF2B5EF4-FFF2-40B4-BE49-F238E27FC236}">
                <a16:creationId xmlns:a16="http://schemas.microsoft.com/office/drawing/2014/main" id="{EEC5A3A7-1285-EB41-BEB0-C4358CF8D905}"/>
              </a:ext>
            </a:extLst>
          </p:cNvPr>
          <p:cNvSpPr>
            <a:spLocks noGrp="1"/>
          </p:cNvSpPr>
          <p:nvPr>
            <p:ph type="pic" sz="quarter" idx="18" hasCustomPrompt="1"/>
          </p:nvPr>
        </p:nvSpPr>
        <p:spPr>
          <a:xfrm>
            <a:off x="4495798" y="3018313"/>
            <a:ext cx="723441" cy="723441"/>
          </a:xfrm>
          <a:prstGeom prst="rect">
            <a:avLst/>
          </a:prstGeom>
        </p:spPr>
        <p:txBody>
          <a:bodyPr anchor="t" anchorCtr="0"/>
          <a:lstStyle>
            <a:lvl1pPr marL="0" indent="0" algn="ctr">
              <a:buNone/>
              <a:defRPr sz="12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2" name="Picture Placeholder 9">
            <a:extLst>
              <a:ext uri="{FF2B5EF4-FFF2-40B4-BE49-F238E27FC236}">
                <a16:creationId xmlns:a16="http://schemas.microsoft.com/office/drawing/2014/main" id="{78DF3EBC-FC12-9EFE-EC58-701268FA9EB4}"/>
              </a:ext>
            </a:extLst>
          </p:cNvPr>
          <p:cNvSpPr>
            <a:spLocks noGrp="1"/>
          </p:cNvSpPr>
          <p:nvPr>
            <p:ph type="pic" sz="quarter" idx="19" hasCustomPrompt="1"/>
          </p:nvPr>
        </p:nvSpPr>
        <p:spPr>
          <a:xfrm>
            <a:off x="8382001" y="3018313"/>
            <a:ext cx="723441" cy="723441"/>
          </a:xfrm>
          <a:prstGeom prst="rect">
            <a:avLst/>
          </a:prstGeom>
        </p:spPr>
        <p:txBody>
          <a:bodyPr anchor="t" anchorCtr="0"/>
          <a:lstStyle>
            <a:lvl1pPr marL="0" indent="0" algn="ctr">
              <a:buNone/>
              <a:defRPr sz="12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Tree>
    <p:extLst>
      <p:ext uri="{BB962C8B-B14F-4D97-AF65-F5344CB8AC3E}">
        <p14:creationId xmlns:p14="http://schemas.microsoft.com/office/powerpoint/2010/main" val="3229118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Divider B">
    <p:bg>
      <p:bgPr>
        <a:solidFill>
          <a:schemeClr val="accent4"/>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6F3CA4D-B322-4997-BA35-520A5A6B2BAE}"/>
              </a:ext>
            </a:extLst>
          </p:cNvPr>
          <p:cNvSpPr>
            <a:spLocks noGrp="1"/>
          </p:cNvSpPr>
          <p:nvPr>
            <p:ph type="body" sz="quarter" idx="10" hasCustomPrompt="1"/>
          </p:nvPr>
        </p:nvSpPr>
        <p:spPr>
          <a:xfrm>
            <a:off x="631031" y="3754719"/>
            <a:ext cx="6922708" cy="333470"/>
          </a:xfrm>
          <a:prstGeom prst="rect">
            <a:avLst/>
          </a:prstGeom>
        </p:spPr>
        <p:txBody>
          <a:bodyPr lIns="0" tIns="0" rIns="0" bIns="0" anchor="t" anchorCtr="0"/>
          <a:lstStyle>
            <a:lvl1pPr marL="0" indent="0" algn="l">
              <a:buNone/>
              <a:defRPr sz="2000" b="0" i="0" cap="none" baseline="0">
                <a:solidFill>
                  <a:schemeClr val="accent1"/>
                </a:solidFill>
                <a:latin typeface="Marselis Pro Light" panose="02000503030000020004" pitchFamily="2" charset="77"/>
                <a:cs typeface="Cordale" panose="020A0503060602030A03" pitchFamily="18" charset="0"/>
              </a:defRPr>
            </a:lvl1pPr>
          </a:lstStyle>
          <a:p>
            <a:pPr lvl="0"/>
            <a:r>
              <a:rPr lang="en-US"/>
              <a:t>Section  |  Presenter</a:t>
            </a:r>
          </a:p>
        </p:txBody>
      </p:sp>
      <p:sp>
        <p:nvSpPr>
          <p:cNvPr id="8" name="Text Placeholder 6">
            <a:extLst>
              <a:ext uri="{FF2B5EF4-FFF2-40B4-BE49-F238E27FC236}">
                <a16:creationId xmlns:a16="http://schemas.microsoft.com/office/drawing/2014/main" id="{ACC19BCB-FBB4-413F-B6CB-4D151B6FA74E}"/>
              </a:ext>
            </a:extLst>
          </p:cNvPr>
          <p:cNvSpPr>
            <a:spLocks noGrp="1"/>
          </p:cNvSpPr>
          <p:nvPr>
            <p:ph type="body" sz="quarter" idx="11" hasCustomPrompt="1"/>
          </p:nvPr>
        </p:nvSpPr>
        <p:spPr>
          <a:xfrm>
            <a:off x="631031" y="1454016"/>
            <a:ext cx="6922708" cy="1963710"/>
          </a:xfrm>
          <a:prstGeom prst="rect">
            <a:avLst/>
          </a:prstGeom>
        </p:spPr>
        <p:txBody>
          <a:bodyPr lIns="0" tIns="0" rIns="0" bIns="0" anchor="b" anchorCtr="0"/>
          <a:lstStyle>
            <a:lvl1pPr marL="0" indent="0" algn="l">
              <a:buNone/>
              <a:defRPr sz="6000" b="0" cap="none" baseline="0">
                <a:solidFill>
                  <a:schemeClr val="tx1"/>
                </a:solidFill>
                <a:latin typeface="Marselis Pro" panose="02000503030000020004" pitchFamily="2" charset="77"/>
                <a:cs typeface="Calibri" panose="020F0502020204030204" pitchFamily="34" charset="0"/>
              </a:defRPr>
            </a:lvl1pPr>
          </a:lstStyle>
          <a:p>
            <a:pPr lvl="0"/>
            <a:r>
              <a:rPr lang="en-US"/>
              <a:t>Divider Slide</a:t>
            </a:r>
          </a:p>
        </p:txBody>
      </p:sp>
      <p:pic>
        <p:nvPicPr>
          <p:cNvPr id="3" name="Picture 2" descr="A blue and black logo&#10;&#10;Description automatically generated">
            <a:extLst>
              <a:ext uri="{FF2B5EF4-FFF2-40B4-BE49-F238E27FC236}">
                <a16:creationId xmlns:a16="http://schemas.microsoft.com/office/drawing/2014/main" id="{4D1E4CEB-C155-D97D-13CD-CC71EC0EC2AE}"/>
              </a:ext>
            </a:extLst>
          </p:cNvPr>
          <p:cNvPicPr>
            <a:picLocks noChangeAspect="1"/>
          </p:cNvPicPr>
          <p:nvPr userDrawn="1"/>
        </p:nvPicPr>
        <p:blipFill rotWithShape="1">
          <a:blip r:embed="rId3">
            <a:alphaModFix amt="15000"/>
            <a:extLst>
              <a:ext uri="{28A0092B-C50C-407E-A947-70E740481C1C}">
                <a14:useLocalDpi xmlns:a14="http://schemas.microsoft.com/office/drawing/2010/main" val="0"/>
              </a:ext>
            </a:extLst>
          </a:blip>
          <a:srcRect l="62957" t="16908" b="8091"/>
          <a:stretch/>
        </p:blipFill>
        <p:spPr>
          <a:xfrm>
            <a:off x="8749420" y="0"/>
            <a:ext cx="3442580" cy="6858000"/>
          </a:xfrm>
          <a:prstGeom prst="rect">
            <a:avLst/>
          </a:prstGeom>
        </p:spPr>
      </p:pic>
    </p:spTree>
    <p:custDataLst>
      <p:tags r:id="rId1"/>
    </p:custDataLst>
    <p:extLst>
      <p:ext uri="{BB962C8B-B14F-4D97-AF65-F5344CB8AC3E}">
        <p14:creationId xmlns:p14="http://schemas.microsoft.com/office/powerpoint/2010/main" val="1196325759"/>
      </p:ext>
    </p:extLst>
  </p:cSld>
  <p:clrMapOvr>
    <a:masterClrMapping/>
  </p:clrMapOvr>
  <p:extLst>
    <p:ext uri="{DCECCB84-F9BA-43D5-87BE-67443E8EF086}">
      <p15:sldGuideLst xmlns:p15="http://schemas.microsoft.com/office/powerpoint/2012/main">
        <p15:guide id="1" pos="4824"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cons + Content (4 Col)">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2D7A362-EC12-430E-A2F0-23F3DE5BA0A2}"/>
              </a:ext>
            </a:extLst>
          </p:cNvPr>
          <p:cNvSpPr>
            <a:spLocks noGrp="1"/>
          </p:cNvSpPr>
          <p:nvPr>
            <p:ph type="pic" sz="quarter" idx="14" hasCustomPrompt="1"/>
          </p:nvPr>
        </p:nvSpPr>
        <p:spPr>
          <a:xfrm>
            <a:off x="609599" y="2005545"/>
            <a:ext cx="1188720" cy="1188720"/>
          </a:xfrm>
          <a:prstGeom prst="rect">
            <a:avLst/>
          </a:prstGeom>
        </p:spPr>
        <p:txBody>
          <a:bodyPr anchor="t" anchorCtr="0"/>
          <a:lstStyle>
            <a:lvl1pPr marL="0" indent="0" algn="ctr">
              <a:buNone/>
              <a:defRPr sz="14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3583050"/>
            <a:ext cx="22860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1</a:t>
            </a:r>
          </a:p>
        </p:txBody>
      </p:sp>
      <p:sp>
        <p:nvSpPr>
          <p:cNvPr id="12" name="Text Placeholder 6">
            <a:extLst>
              <a:ext uri="{FF2B5EF4-FFF2-40B4-BE49-F238E27FC236}">
                <a16:creationId xmlns:a16="http://schemas.microsoft.com/office/drawing/2014/main" id="{5F267D1D-5685-4E51-B7DC-7C37162FD10A}"/>
              </a:ext>
            </a:extLst>
          </p:cNvPr>
          <p:cNvSpPr>
            <a:spLocks noGrp="1"/>
          </p:cNvSpPr>
          <p:nvPr>
            <p:ph type="body" sz="quarter" idx="16" hasCustomPrompt="1"/>
          </p:nvPr>
        </p:nvSpPr>
        <p:spPr>
          <a:xfrm>
            <a:off x="3417321" y="3583050"/>
            <a:ext cx="22860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2</a:t>
            </a:r>
          </a:p>
        </p:txBody>
      </p:sp>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6225043" y="3583050"/>
            <a:ext cx="22860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3</a:t>
            </a:r>
          </a:p>
        </p:txBody>
      </p:sp>
      <p:sp>
        <p:nvSpPr>
          <p:cNvPr id="14" name="Picture Placeholder 9">
            <a:extLst>
              <a:ext uri="{FF2B5EF4-FFF2-40B4-BE49-F238E27FC236}">
                <a16:creationId xmlns:a16="http://schemas.microsoft.com/office/drawing/2014/main" id="{ACC081F5-F757-4FE8-84C2-498C9EED9589}"/>
              </a:ext>
            </a:extLst>
          </p:cNvPr>
          <p:cNvSpPr>
            <a:spLocks noGrp="1"/>
          </p:cNvSpPr>
          <p:nvPr>
            <p:ph type="pic" sz="quarter" idx="18" hasCustomPrompt="1"/>
          </p:nvPr>
        </p:nvSpPr>
        <p:spPr>
          <a:xfrm>
            <a:off x="3417321" y="2005545"/>
            <a:ext cx="1188720" cy="1188720"/>
          </a:xfrm>
          <a:prstGeom prst="rect">
            <a:avLst/>
          </a:prstGeom>
        </p:spPr>
        <p:txBody>
          <a:bodyPr anchor="t" anchorCtr="0"/>
          <a:lstStyle>
            <a:lvl1pPr marL="0" indent="0" algn="ctr">
              <a:buNone/>
              <a:defRPr sz="14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15" name="Picture Placeholder 9">
            <a:extLst>
              <a:ext uri="{FF2B5EF4-FFF2-40B4-BE49-F238E27FC236}">
                <a16:creationId xmlns:a16="http://schemas.microsoft.com/office/drawing/2014/main" id="{89907481-C028-4D5B-AB76-27517A46DDC0}"/>
              </a:ext>
            </a:extLst>
          </p:cNvPr>
          <p:cNvSpPr>
            <a:spLocks noGrp="1"/>
          </p:cNvSpPr>
          <p:nvPr>
            <p:ph type="pic" sz="quarter" idx="19" hasCustomPrompt="1"/>
          </p:nvPr>
        </p:nvSpPr>
        <p:spPr>
          <a:xfrm>
            <a:off x="6225043" y="2005545"/>
            <a:ext cx="1188720" cy="1188720"/>
          </a:xfrm>
          <a:prstGeom prst="rect">
            <a:avLst/>
          </a:prstGeom>
        </p:spPr>
        <p:txBody>
          <a:bodyPr anchor="t" anchorCtr="0"/>
          <a:lstStyle>
            <a:lvl1pPr marL="0" indent="0" algn="ctr">
              <a:buNone/>
              <a:defRPr sz="14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09599" y="4095517"/>
            <a:ext cx="22860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3417321" y="4095517"/>
            <a:ext cx="22860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6225043" y="4095517"/>
            <a:ext cx="22860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19" name="Text Placeholder 6">
            <a:extLst>
              <a:ext uri="{FF2B5EF4-FFF2-40B4-BE49-F238E27FC236}">
                <a16:creationId xmlns:a16="http://schemas.microsoft.com/office/drawing/2014/main" id="{5B8BCC22-7695-4044-9EFB-486CDF28F839}"/>
              </a:ext>
            </a:extLst>
          </p:cNvPr>
          <p:cNvSpPr>
            <a:spLocks noGrp="1"/>
          </p:cNvSpPr>
          <p:nvPr>
            <p:ph type="body" sz="quarter" idx="23" hasCustomPrompt="1"/>
          </p:nvPr>
        </p:nvSpPr>
        <p:spPr>
          <a:xfrm>
            <a:off x="9296399" y="3583050"/>
            <a:ext cx="2286000" cy="306562"/>
          </a:xfrm>
          <a:prstGeom prst="rect">
            <a:avLst/>
          </a:prstGeom>
        </p:spPr>
        <p:txBody>
          <a:bodyPr lIns="0" tIns="0" rIns="0" bIns="0" anchor="t" anchorCtr="0"/>
          <a:lstStyle>
            <a:lvl1pPr marL="0" indent="0" algn="l">
              <a:lnSpc>
                <a:spcPct val="100000"/>
              </a:lnSpc>
              <a:spcBef>
                <a:spcPts val="0"/>
              </a:spcBef>
              <a:buNone/>
              <a:defRPr sz="2000" b="0" cap="none" baseline="0">
                <a:solidFill>
                  <a:schemeClr val="accent1"/>
                </a:solidFill>
                <a:latin typeface="Marselis Pro" panose="02000503030000020004" pitchFamily="2" charset="77"/>
                <a:cs typeface="Calibri" panose="020F0502020204030204" pitchFamily="34" charset="0"/>
              </a:defRPr>
            </a:lvl1pPr>
          </a:lstStyle>
          <a:p>
            <a:pPr lvl="0"/>
            <a:r>
              <a:rPr lang="en-US"/>
              <a:t>Topic 4</a:t>
            </a:r>
          </a:p>
        </p:txBody>
      </p:sp>
      <p:sp>
        <p:nvSpPr>
          <p:cNvPr id="20" name="Text Placeholder 6">
            <a:extLst>
              <a:ext uri="{FF2B5EF4-FFF2-40B4-BE49-F238E27FC236}">
                <a16:creationId xmlns:a16="http://schemas.microsoft.com/office/drawing/2014/main" id="{97CC8AE6-AE55-401C-83F8-9048193C7821}"/>
              </a:ext>
            </a:extLst>
          </p:cNvPr>
          <p:cNvSpPr>
            <a:spLocks noGrp="1"/>
          </p:cNvSpPr>
          <p:nvPr>
            <p:ph type="body" sz="quarter" idx="24" hasCustomPrompt="1"/>
          </p:nvPr>
        </p:nvSpPr>
        <p:spPr>
          <a:xfrm>
            <a:off x="9296399" y="4095517"/>
            <a:ext cx="2286000" cy="1354790"/>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21" name="Picture Placeholder 9">
            <a:extLst>
              <a:ext uri="{FF2B5EF4-FFF2-40B4-BE49-F238E27FC236}">
                <a16:creationId xmlns:a16="http://schemas.microsoft.com/office/drawing/2014/main" id="{A28A841E-B8F7-493E-8ED6-EAEC848B1352}"/>
              </a:ext>
            </a:extLst>
          </p:cNvPr>
          <p:cNvSpPr>
            <a:spLocks noGrp="1"/>
          </p:cNvSpPr>
          <p:nvPr>
            <p:ph type="pic" sz="quarter" idx="25" hasCustomPrompt="1"/>
          </p:nvPr>
        </p:nvSpPr>
        <p:spPr>
          <a:xfrm>
            <a:off x="9296399" y="2005545"/>
            <a:ext cx="1188720" cy="1188720"/>
          </a:xfrm>
          <a:prstGeom prst="rect">
            <a:avLst/>
          </a:prstGeom>
        </p:spPr>
        <p:txBody>
          <a:bodyPr anchor="t" anchorCtr="0"/>
          <a:lstStyle>
            <a:lvl1pPr marL="0" indent="0" algn="ctr">
              <a:buNone/>
              <a:defRPr sz="14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 name="Text Placeholder 6">
            <a:extLst>
              <a:ext uri="{FF2B5EF4-FFF2-40B4-BE49-F238E27FC236}">
                <a16:creationId xmlns:a16="http://schemas.microsoft.com/office/drawing/2014/main" id="{02856E91-C720-038A-F4C0-79E30DDE0B6A}"/>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6" name="Picture 5">
            <a:extLst>
              <a:ext uri="{FF2B5EF4-FFF2-40B4-BE49-F238E27FC236}">
                <a16:creationId xmlns:a16="http://schemas.microsoft.com/office/drawing/2014/main" id="{E0D6C20B-1F83-5D0A-D446-11C1336DED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Tree>
    <p:extLst>
      <p:ext uri="{BB962C8B-B14F-4D97-AF65-F5344CB8AC3E}">
        <p14:creationId xmlns:p14="http://schemas.microsoft.com/office/powerpoint/2010/main" val="437816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 Icons (Tiles)">
    <p:spTree>
      <p:nvGrpSpPr>
        <p:cNvPr id="1" name=""/>
        <p:cNvGrpSpPr/>
        <p:nvPr/>
      </p:nvGrpSpPr>
      <p:grpSpPr>
        <a:xfrm>
          <a:off x="0" y="0"/>
          <a:ext cx="0" cy="0"/>
          <a:chOff x="0" y="0"/>
          <a:chExt cx="0" cy="0"/>
        </a:xfrm>
      </p:grpSpPr>
      <p:sp>
        <p:nvSpPr>
          <p:cNvPr id="20" name="Text Placeholder 6">
            <a:extLst>
              <a:ext uri="{FF2B5EF4-FFF2-40B4-BE49-F238E27FC236}">
                <a16:creationId xmlns:a16="http://schemas.microsoft.com/office/drawing/2014/main" id="{819EBE70-82C1-4D31-BB2B-69C6334160E1}"/>
              </a:ext>
            </a:extLst>
          </p:cNvPr>
          <p:cNvSpPr>
            <a:spLocks noGrp="1"/>
          </p:cNvSpPr>
          <p:nvPr>
            <p:ph type="body" sz="quarter" idx="32" hasCustomPrompt="1"/>
          </p:nvPr>
        </p:nvSpPr>
        <p:spPr>
          <a:xfrm>
            <a:off x="609599" y="3179028"/>
            <a:ext cx="5486401" cy="1760720"/>
          </a:xfrm>
          <a:prstGeom prst="rect">
            <a:avLst/>
          </a:prstGeom>
        </p:spPr>
        <p:txBody>
          <a:bodyPr lIns="0" tIns="0" rIns="0" bIns="0" anchor="t" anchorCtr="0"/>
          <a:lstStyle>
            <a:lvl1pPr marL="0" marR="0" indent="0" algn="l" defTabSz="914400" rtl="0" eaLnBrk="1" fontAlgn="auto" latinLnBrk="0" hangingPunct="1">
              <a:lnSpc>
                <a:spcPct val="100000"/>
              </a:lnSpc>
              <a:spcBef>
                <a:spcPts val="0"/>
              </a:spcBef>
              <a:spcAft>
                <a:spcPts val="0"/>
              </a:spcAft>
              <a:buClrTx/>
              <a:buSzTx/>
              <a:buFont typeface="Marselis Pro Light" panose="020B0604020202020204" pitchFamily="34" charset="0"/>
              <a:buNone/>
              <a:tabLst/>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a:p>
            <a:pPr marL="0" marR="0" lvl="0" indent="0" algn="l"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endParaRPr lang="en-US"/>
          </a:p>
        </p:txBody>
      </p:sp>
      <p:sp>
        <p:nvSpPr>
          <p:cNvPr id="31" name="Text Placeholder 6">
            <a:extLst>
              <a:ext uri="{FF2B5EF4-FFF2-40B4-BE49-F238E27FC236}">
                <a16:creationId xmlns:a16="http://schemas.microsoft.com/office/drawing/2014/main" id="{882E6D4A-9C01-4214-9D39-4AA9832CBD72}"/>
              </a:ext>
            </a:extLst>
          </p:cNvPr>
          <p:cNvSpPr>
            <a:spLocks noGrp="1"/>
          </p:cNvSpPr>
          <p:nvPr>
            <p:ph type="body" sz="quarter" idx="27" hasCustomPrompt="1"/>
          </p:nvPr>
        </p:nvSpPr>
        <p:spPr>
          <a:xfrm>
            <a:off x="6856475" y="875994"/>
            <a:ext cx="2286000" cy="2286000"/>
          </a:xfrm>
          <a:prstGeom prst="roundRect">
            <a:avLst>
              <a:gd name="adj" fmla="val 8406"/>
            </a:avLst>
          </a:prstGeom>
          <a:noFill/>
          <a:ln w="12700">
            <a:solidFill>
              <a:schemeClr val="accent1"/>
            </a:solidFill>
          </a:ln>
        </p:spPr>
        <p:txBody>
          <a:bodyPr lIns="182880" tIns="1260000" rIns="182880" bIns="0" anchor="t" anchorCtr="0"/>
          <a:lstStyle>
            <a:lvl1pPr marL="0" indent="0" algn="ctr">
              <a:lnSpc>
                <a:spcPct val="100000"/>
              </a:lnSpc>
              <a:spcBef>
                <a:spcPts val="0"/>
              </a:spcBef>
              <a:buNone/>
              <a:defRPr sz="1400" b="0" cap="none" baseline="0">
                <a:solidFill>
                  <a:schemeClr val="bg1"/>
                </a:solidFill>
                <a:latin typeface="Marselis Pro"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endParaRPr lang="en-US"/>
          </a:p>
        </p:txBody>
      </p:sp>
      <p:sp>
        <p:nvSpPr>
          <p:cNvPr id="32" name="Text Placeholder 6">
            <a:extLst>
              <a:ext uri="{FF2B5EF4-FFF2-40B4-BE49-F238E27FC236}">
                <a16:creationId xmlns:a16="http://schemas.microsoft.com/office/drawing/2014/main" id="{28559B5A-87AC-465D-ACAE-7B84D3072FA8}"/>
              </a:ext>
            </a:extLst>
          </p:cNvPr>
          <p:cNvSpPr>
            <a:spLocks noGrp="1"/>
          </p:cNvSpPr>
          <p:nvPr>
            <p:ph type="body" sz="quarter" idx="28" hasCustomPrompt="1"/>
          </p:nvPr>
        </p:nvSpPr>
        <p:spPr>
          <a:xfrm>
            <a:off x="9302266" y="876484"/>
            <a:ext cx="2286000" cy="2286000"/>
          </a:xfrm>
          <a:prstGeom prst="roundRect">
            <a:avLst>
              <a:gd name="adj" fmla="val 6667"/>
            </a:avLst>
          </a:prstGeom>
          <a:noFill/>
          <a:ln w="12700">
            <a:solidFill>
              <a:schemeClr val="accent1"/>
            </a:solidFill>
          </a:ln>
        </p:spPr>
        <p:txBody>
          <a:bodyPr lIns="182880" tIns="1260000" rIns="182880" bIns="0" anchor="t" anchorCtr="0"/>
          <a:lstStyle>
            <a:lvl1pPr marL="0" indent="0" algn="ctr">
              <a:lnSpc>
                <a:spcPct val="100000"/>
              </a:lnSpc>
              <a:spcBef>
                <a:spcPts val="0"/>
              </a:spcBef>
              <a:buNone/>
              <a:defRPr sz="1400" b="0" cap="none" baseline="0">
                <a:solidFill>
                  <a:schemeClr val="bg1"/>
                </a:solidFill>
                <a:latin typeface="Marselis Pro"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endParaRPr lang="en-US"/>
          </a:p>
        </p:txBody>
      </p:sp>
      <p:sp>
        <p:nvSpPr>
          <p:cNvPr id="15" name="Picture Placeholder 9">
            <a:extLst>
              <a:ext uri="{FF2B5EF4-FFF2-40B4-BE49-F238E27FC236}">
                <a16:creationId xmlns:a16="http://schemas.microsoft.com/office/drawing/2014/main" id="{89907481-C028-4D5B-AB76-27517A46DDC0}"/>
              </a:ext>
            </a:extLst>
          </p:cNvPr>
          <p:cNvSpPr>
            <a:spLocks noGrp="1"/>
          </p:cNvSpPr>
          <p:nvPr>
            <p:ph type="pic" sz="quarter" idx="19" hasCustomPrompt="1"/>
          </p:nvPr>
        </p:nvSpPr>
        <p:spPr>
          <a:xfrm>
            <a:off x="7674614" y="1249190"/>
            <a:ext cx="640080" cy="640080"/>
          </a:xfrm>
          <a:prstGeom prst="rect">
            <a:avLst/>
          </a:prstGeom>
        </p:spPr>
        <p:txBody>
          <a:bodyPr anchor="t" anchorCtr="0"/>
          <a:lstStyle>
            <a:lvl1pPr marL="0" indent="0" algn="ctr">
              <a:buNone/>
              <a:defRPr sz="1000" b="0" i="0">
                <a:solidFill>
                  <a:schemeClr val="bg1"/>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1" name="Picture Placeholder 9">
            <a:extLst>
              <a:ext uri="{FF2B5EF4-FFF2-40B4-BE49-F238E27FC236}">
                <a16:creationId xmlns:a16="http://schemas.microsoft.com/office/drawing/2014/main" id="{A28A841E-B8F7-493E-8ED6-EAEC848B1352}"/>
              </a:ext>
            </a:extLst>
          </p:cNvPr>
          <p:cNvSpPr>
            <a:spLocks noGrp="1"/>
          </p:cNvSpPr>
          <p:nvPr>
            <p:ph type="pic" sz="quarter" idx="25" hasCustomPrompt="1"/>
          </p:nvPr>
        </p:nvSpPr>
        <p:spPr>
          <a:xfrm>
            <a:off x="10125226" y="1249190"/>
            <a:ext cx="640080" cy="640080"/>
          </a:xfrm>
          <a:prstGeom prst="rect">
            <a:avLst/>
          </a:prstGeom>
        </p:spPr>
        <p:txBody>
          <a:bodyPr anchor="t" anchorCtr="0"/>
          <a:lstStyle>
            <a:lvl1pPr marL="0" indent="0" algn="ctr">
              <a:buNone/>
              <a:defRPr sz="1000" b="0" i="0">
                <a:solidFill>
                  <a:schemeClr val="bg1"/>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4" name="Text Placeholder 6">
            <a:extLst>
              <a:ext uri="{FF2B5EF4-FFF2-40B4-BE49-F238E27FC236}">
                <a16:creationId xmlns:a16="http://schemas.microsoft.com/office/drawing/2014/main" id="{90473305-44DF-46C1-A085-53B0C49C09B7}"/>
              </a:ext>
            </a:extLst>
          </p:cNvPr>
          <p:cNvSpPr>
            <a:spLocks noGrp="1"/>
          </p:cNvSpPr>
          <p:nvPr>
            <p:ph type="body" sz="quarter" idx="33" hasCustomPrompt="1"/>
          </p:nvPr>
        </p:nvSpPr>
        <p:spPr>
          <a:xfrm>
            <a:off x="6857649" y="3322810"/>
            <a:ext cx="2286000" cy="2286000"/>
          </a:xfrm>
          <a:prstGeom prst="roundRect">
            <a:avLst>
              <a:gd name="adj" fmla="val 7537"/>
            </a:avLst>
          </a:prstGeom>
          <a:noFill/>
          <a:ln w="12700">
            <a:solidFill>
              <a:schemeClr val="accent1"/>
            </a:solidFill>
          </a:ln>
        </p:spPr>
        <p:txBody>
          <a:bodyPr lIns="182880" tIns="1260000" rIns="182880" bIns="0" anchor="t" anchorCtr="0"/>
          <a:lstStyle>
            <a:lvl1pPr marL="0" indent="0" algn="ctr">
              <a:buNone/>
              <a:defRPr lang="en-US" sz="1400" b="0" cap="none" baseline="0" dirty="0">
                <a:solidFill>
                  <a:schemeClr val="bg1"/>
                </a:solidFill>
                <a:latin typeface="Marselis Pro"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endParaRPr lang="en-US"/>
          </a:p>
        </p:txBody>
      </p:sp>
      <p:sp>
        <p:nvSpPr>
          <p:cNvPr id="25" name="Text Placeholder 6">
            <a:extLst>
              <a:ext uri="{FF2B5EF4-FFF2-40B4-BE49-F238E27FC236}">
                <a16:creationId xmlns:a16="http://schemas.microsoft.com/office/drawing/2014/main" id="{C5BC255B-677D-4BA3-A201-ABA3F6AC9C37}"/>
              </a:ext>
            </a:extLst>
          </p:cNvPr>
          <p:cNvSpPr>
            <a:spLocks noGrp="1"/>
          </p:cNvSpPr>
          <p:nvPr>
            <p:ph type="body" sz="quarter" idx="34" hasCustomPrompt="1"/>
          </p:nvPr>
        </p:nvSpPr>
        <p:spPr>
          <a:xfrm>
            <a:off x="9303440" y="3323300"/>
            <a:ext cx="2286000" cy="2286000"/>
          </a:xfrm>
          <a:prstGeom prst="roundRect">
            <a:avLst>
              <a:gd name="adj" fmla="val 7537"/>
            </a:avLst>
          </a:prstGeom>
          <a:noFill/>
          <a:ln w="12700">
            <a:solidFill>
              <a:schemeClr val="accent1"/>
            </a:solidFill>
          </a:ln>
        </p:spPr>
        <p:txBody>
          <a:bodyPr lIns="182880" tIns="1260000" rIns="182880" bIns="0" anchor="t" anchorCtr="0"/>
          <a:lstStyle>
            <a:lvl1pPr marL="0" indent="0" algn="ctr">
              <a:lnSpc>
                <a:spcPct val="100000"/>
              </a:lnSpc>
              <a:spcBef>
                <a:spcPts val="0"/>
              </a:spcBef>
              <a:buNone/>
              <a:defRPr sz="1400" b="0" cap="none" baseline="0">
                <a:solidFill>
                  <a:schemeClr val="bg1"/>
                </a:solidFill>
                <a:latin typeface="Marselis Pro"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endParaRPr lang="en-US"/>
          </a:p>
        </p:txBody>
      </p:sp>
      <p:sp>
        <p:nvSpPr>
          <p:cNvPr id="26" name="Picture Placeholder 9">
            <a:extLst>
              <a:ext uri="{FF2B5EF4-FFF2-40B4-BE49-F238E27FC236}">
                <a16:creationId xmlns:a16="http://schemas.microsoft.com/office/drawing/2014/main" id="{46FC1CD4-A479-4F47-B4F8-5BCB86266B90}"/>
              </a:ext>
            </a:extLst>
          </p:cNvPr>
          <p:cNvSpPr>
            <a:spLocks noGrp="1"/>
          </p:cNvSpPr>
          <p:nvPr>
            <p:ph type="pic" sz="quarter" idx="35" hasCustomPrompt="1"/>
          </p:nvPr>
        </p:nvSpPr>
        <p:spPr>
          <a:xfrm>
            <a:off x="7675788" y="3696006"/>
            <a:ext cx="640080" cy="640080"/>
          </a:xfrm>
          <a:prstGeom prst="rect">
            <a:avLst/>
          </a:prstGeom>
        </p:spPr>
        <p:txBody>
          <a:bodyPr anchor="t" anchorCtr="0"/>
          <a:lstStyle>
            <a:lvl1pPr marL="0" indent="0" algn="ctr">
              <a:buNone/>
              <a:defRPr sz="1000" b="0" i="0">
                <a:solidFill>
                  <a:schemeClr val="bg1"/>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7" name="Picture Placeholder 9">
            <a:extLst>
              <a:ext uri="{FF2B5EF4-FFF2-40B4-BE49-F238E27FC236}">
                <a16:creationId xmlns:a16="http://schemas.microsoft.com/office/drawing/2014/main" id="{2EBA79B4-6E67-48EA-80CC-7EFCEEEA55C2}"/>
              </a:ext>
            </a:extLst>
          </p:cNvPr>
          <p:cNvSpPr>
            <a:spLocks noGrp="1"/>
          </p:cNvSpPr>
          <p:nvPr>
            <p:ph type="pic" sz="quarter" idx="36" hasCustomPrompt="1"/>
          </p:nvPr>
        </p:nvSpPr>
        <p:spPr>
          <a:xfrm>
            <a:off x="10126400" y="3696006"/>
            <a:ext cx="640080" cy="640080"/>
          </a:xfrm>
          <a:prstGeom prst="rect">
            <a:avLst/>
          </a:prstGeom>
        </p:spPr>
        <p:txBody>
          <a:bodyPr anchor="t" anchorCtr="0"/>
          <a:lstStyle>
            <a:lvl1pPr marL="0" indent="0" algn="ctr">
              <a:buNone/>
              <a:defRPr sz="1000" b="0" i="0">
                <a:solidFill>
                  <a:schemeClr val="bg1"/>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 name="Text Placeholder 6">
            <a:extLst>
              <a:ext uri="{FF2B5EF4-FFF2-40B4-BE49-F238E27FC236}">
                <a16:creationId xmlns:a16="http://schemas.microsoft.com/office/drawing/2014/main" id="{02742676-3F32-C70B-CDFF-B977F76627A1}"/>
              </a:ext>
            </a:extLst>
          </p:cNvPr>
          <p:cNvSpPr>
            <a:spLocks noGrp="1"/>
          </p:cNvSpPr>
          <p:nvPr>
            <p:ph type="body" sz="quarter" idx="11" hasCustomPrompt="1"/>
          </p:nvPr>
        </p:nvSpPr>
        <p:spPr>
          <a:xfrm>
            <a:off x="609599" y="2018994"/>
            <a:ext cx="5486401" cy="838843"/>
          </a:xfrm>
          <a:prstGeom prst="rect">
            <a:avLst/>
          </a:prstGeom>
        </p:spPr>
        <p:txBody>
          <a:bodyPr lIns="0" tIns="0" rIns="0" bIns="0" anchor="b"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5" name="Picture 4">
            <a:extLst>
              <a:ext uri="{FF2B5EF4-FFF2-40B4-BE49-F238E27FC236}">
                <a16:creationId xmlns:a16="http://schemas.microsoft.com/office/drawing/2014/main" id="{0C092B77-B6F6-CD0D-040C-CDAFF3A2A0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Tree>
    <p:extLst>
      <p:ext uri="{BB962C8B-B14F-4D97-AF65-F5344CB8AC3E}">
        <p14:creationId xmlns:p14="http://schemas.microsoft.com/office/powerpoint/2010/main" val="12526494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 Comparison">
    <p:spTree>
      <p:nvGrpSpPr>
        <p:cNvPr id="1" name=""/>
        <p:cNvGrpSpPr/>
        <p:nvPr/>
      </p:nvGrpSpPr>
      <p:grpSpPr>
        <a:xfrm>
          <a:off x="0" y="0"/>
          <a:ext cx="0" cy="0"/>
          <a:chOff x="0" y="0"/>
          <a:chExt cx="0" cy="0"/>
        </a:xfrm>
      </p:grpSpPr>
      <p:sp>
        <p:nvSpPr>
          <p:cNvPr id="32" name="Text Placeholder 6">
            <a:extLst>
              <a:ext uri="{FF2B5EF4-FFF2-40B4-BE49-F238E27FC236}">
                <a16:creationId xmlns:a16="http://schemas.microsoft.com/office/drawing/2014/main" id="{A844BD07-C352-49AC-AB93-9D448F49547D}"/>
              </a:ext>
            </a:extLst>
          </p:cNvPr>
          <p:cNvSpPr>
            <a:spLocks noGrp="1"/>
          </p:cNvSpPr>
          <p:nvPr>
            <p:ph type="body" sz="quarter" idx="26" hasCustomPrompt="1"/>
          </p:nvPr>
        </p:nvSpPr>
        <p:spPr>
          <a:xfrm>
            <a:off x="609598" y="1801555"/>
            <a:ext cx="2286000" cy="3721437"/>
          </a:xfrm>
          <a:prstGeom prst="roundRect">
            <a:avLst>
              <a:gd name="adj" fmla="val 6195"/>
            </a:avLst>
          </a:prstGeom>
          <a:noFill/>
          <a:ln>
            <a:solidFill>
              <a:schemeClr val="accent1"/>
            </a:solidFill>
          </a:ln>
        </p:spPr>
        <p:txBody>
          <a:bodyPr lIns="108000" tIns="360000" rIns="108000" bIns="0" anchor="t" anchorCtr="0"/>
          <a:lstStyle>
            <a:lvl1pPr marL="0" marR="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sz="1400" b="1" cap="none" baseline="0">
                <a:solidFill>
                  <a:schemeClr val="bg1"/>
                </a:solidFill>
                <a:latin typeface="Marselis Pro" panose="02000503030000020004" pitchFamily="2" charset="77"/>
                <a:cs typeface="Calibri" panose="020F0502020204030204" pitchFamily="34" charset="0"/>
              </a:defRPr>
            </a:lvl1pPr>
          </a:lstStyle>
          <a:p>
            <a:pPr lvl="0"/>
            <a:r>
              <a:rPr lang="en-US"/>
              <a:t>Lorem ipsum dolor</a:t>
            </a:r>
          </a:p>
        </p:txBody>
      </p:sp>
      <p:sp>
        <p:nvSpPr>
          <p:cNvPr id="47" name="Text Placeholder 6">
            <a:extLst>
              <a:ext uri="{FF2B5EF4-FFF2-40B4-BE49-F238E27FC236}">
                <a16:creationId xmlns:a16="http://schemas.microsoft.com/office/drawing/2014/main" id="{806A5D87-9F9A-4470-A73E-DF65ADDBF70E}"/>
              </a:ext>
            </a:extLst>
          </p:cNvPr>
          <p:cNvSpPr>
            <a:spLocks noGrp="1"/>
          </p:cNvSpPr>
          <p:nvPr>
            <p:ph type="body" sz="quarter" idx="29" hasCustomPrompt="1"/>
          </p:nvPr>
        </p:nvSpPr>
        <p:spPr>
          <a:xfrm>
            <a:off x="800097" y="2721776"/>
            <a:ext cx="1905002" cy="2163564"/>
          </a:xfrm>
          <a:prstGeom prst="rect">
            <a:avLst/>
          </a:prstGeom>
          <a:noFill/>
        </p:spPr>
        <p:txBody>
          <a:bodyPr lIns="0" tIns="0" rIns="0" bIns="0" anchor="t" anchorCtr="0"/>
          <a:lstStyle>
            <a:lvl1pPr marL="171450" indent="-171450" algn="l">
              <a:lnSpc>
                <a:spcPct val="100000"/>
              </a:lnSpc>
              <a:spcBef>
                <a:spcPts val="0"/>
              </a:spcBef>
              <a:spcAft>
                <a:spcPts val="1200"/>
              </a:spcAft>
              <a:buClr>
                <a:schemeClr val="accent1"/>
              </a:buClr>
              <a:buFont typeface="Marselis Pro Light" panose="020B0604020202020204" pitchFamily="34" charset="0"/>
              <a:buChar char="•"/>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endParaRPr lang="en-US"/>
          </a:p>
          <a:p>
            <a:pPr marL="171450" marR="0" lvl="0" indent="-171450" algn="l" defTabSz="914400" rtl="0" eaLnBrk="1" fontAlgn="auto" latinLnBrk="0" hangingPunct="1">
              <a:lnSpc>
                <a:spcPct val="100000"/>
              </a:lnSpc>
              <a:spcBef>
                <a:spcPts val="0"/>
              </a:spcBef>
              <a:spcAft>
                <a:spcPts val="0"/>
              </a:spcAft>
              <a:buClr>
                <a:schemeClr val="accent1"/>
              </a:buClr>
              <a:buSzTx/>
              <a:buFont typeface="Marselis Pro Light"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endParaRPr lang="en-US"/>
          </a:p>
        </p:txBody>
      </p:sp>
      <p:sp>
        <p:nvSpPr>
          <p:cNvPr id="48" name="Text Placeholder 6">
            <a:extLst>
              <a:ext uri="{FF2B5EF4-FFF2-40B4-BE49-F238E27FC236}">
                <a16:creationId xmlns:a16="http://schemas.microsoft.com/office/drawing/2014/main" id="{B9128529-DD96-4606-8094-EBF355E6E5FA}"/>
              </a:ext>
            </a:extLst>
          </p:cNvPr>
          <p:cNvSpPr>
            <a:spLocks noGrp="1"/>
          </p:cNvSpPr>
          <p:nvPr>
            <p:ph type="body" sz="quarter" idx="30" hasCustomPrompt="1"/>
          </p:nvPr>
        </p:nvSpPr>
        <p:spPr>
          <a:xfrm>
            <a:off x="9253537" y="1801555"/>
            <a:ext cx="2286000" cy="3721437"/>
          </a:xfrm>
          <a:prstGeom prst="roundRect">
            <a:avLst>
              <a:gd name="adj" fmla="val 6195"/>
            </a:avLst>
          </a:prstGeom>
          <a:noFill/>
          <a:ln>
            <a:solidFill>
              <a:schemeClr val="accent1"/>
            </a:solidFill>
          </a:ln>
        </p:spPr>
        <p:txBody>
          <a:bodyPr lIns="108000" tIns="360000" rIns="108000" bIns="0" anchor="t" anchorCtr="0"/>
          <a:lstStyle>
            <a:lvl1pPr marL="0" marR="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sz="1400" b="1" cap="none" baseline="0">
                <a:solidFill>
                  <a:schemeClr val="bg1"/>
                </a:solidFill>
                <a:latin typeface="Marselis Pro" panose="02000503030000020004" pitchFamily="2" charset="77"/>
                <a:cs typeface="Calibri" panose="020F0502020204030204" pitchFamily="34" charset="0"/>
              </a:defRPr>
            </a:lvl1pPr>
          </a:lstStyle>
          <a:p>
            <a:pPr lvl="0"/>
            <a:r>
              <a:rPr lang="en-US"/>
              <a:t>Lorem ipsum dolor</a:t>
            </a:r>
          </a:p>
        </p:txBody>
      </p:sp>
      <p:sp>
        <p:nvSpPr>
          <p:cNvPr id="52" name="Text Placeholder 6">
            <a:extLst>
              <a:ext uri="{FF2B5EF4-FFF2-40B4-BE49-F238E27FC236}">
                <a16:creationId xmlns:a16="http://schemas.microsoft.com/office/drawing/2014/main" id="{85E2B915-BA89-4D7A-A8B3-C48C97E3FE93}"/>
              </a:ext>
            </a:extLst>
          </p:cNvPr>
          <p:cNvSpPr>
            <a:spLocks noGrp="1"/>
          </p:cNvSpPr>
          <p:nvPr>
            <p:ph type="body" sz="quarter" idx="34" hasCustomPrompt="1"/>
          </p:nvPr>
        </p:nvSpPr>
        <p:spPr>
          <a:xfrm>
            <a:off x="9444036" y="2721776"/>
            <a:ext cx="1905002" cy="2163564"/>
          </a:xfrm>
          <a:prstGeom prst="rect">
            <a:avLst/>
          </a:prstGeom>
          <a:noFill/>
        </p:spPr>
        <p:txBody>
          <a:bodyPr lIns="0" tIns="0" rIns="0" bIns="0" anchor="t" anchorCtr="0"/>
          <a:lstStyle>
            <a:lvl1pPr marL="171450" indent="-171450" algn="l">
              <a:lnSpc>
                <a:spcPct val="100000"/>
              </a:lnSpc>
              <a:spcBef>
                <a:spcPts val="0"/>
              </a:spcBef>
              <a:spcAft>
                <a:spcPts val="1200"/>
              </a:spcAft>
              <a:buClr>
                <a:schemeClr val="accent1"/>
              </a:buClr>
              <a:buFont typeface="Marselis Pro Light" panose="020B0604020202020204" pitchFamily="34" charset="0"/>
              <a:buChar char="•"/>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endParaRPr lang="en-US"/>
          </a:p>
          <a:p>
            <a:pPr marL="171450" marR="0" lvl="0" indent="-171450" algn="l" defTabSz="914400" rtl="0" eaLnBrk="1" fontAlgn="auto" latinLnBrk="0" hangingPunct="1">
              <a:lnSpc>
                <a:spcPct val="100000"/>
              </a:lnSpc>
              <a:spcBef>
                <a:spcPts val="0"/>
              </a:spcBef>
              <a:spcAft>
                <a:spcPts val="0"/>
              </a:spcAft>
              <a:buClr>
                <a:schemeClr val="accent1"/>
              </a:buClr>
              <a:buSzTx/>
              <a:buFont typeface="Marselis Pro Light"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endParaRPr lang="en-US"/>
          </a:p>
        </p:txBody>
      </p:sp>
      <p:sp>
        <p:nvSpPr>
          <p:cNvPr id="53" name="Text Placeholder 6">
            <a:extLst>
              <a:ext uri="{FF2B5EF4-FFF2-40B4-BE49-F238E27FC236}">
                <a16:creationId xmlns:a16="http://schemas.microsoft.com/office/drawing/2014/main" id="{79489DB5-AB99-40CD-9822-8523538B354F}"/>
              </a:ext>
            </a:extLst>
          </p:cNvPr>
          <p:cNvSpPr>
            <a:spLocks noGrp="1"/>
          </p:cNvSpPr>
          <p:nvPr>
            <p:ph type="body" sz="quarter" idx="35" hasCustomPrompt="1"/>
          </p:nvPr>
        </p:nvSpPr>
        <p:spPr>
          <a:xfrm>
            <a:off x="6372224" y="1801554"/>
            <a:ext cx="2286000" cy="3721437"/>
          </a:xfrm>
          <a:prstGeom prst="roundRect">
            <a:avLst>
              <a:gd name="adj" fmla="val 6195"/>
            </a:avLst>
          </a:prstGeom>
          <a:noFill/>
          <a:ln>
            <a:solidFill>
              <a:schemeClr val="accent1"/>
            </a:solidFill>
          </a:ln>
        </p:spPr>
        <p:txBody>
          <a:bodyPr lIns="108000" tIns="360000" rIns="108000" bIns="0" anchor="t" anchorCtr="0"/>
          <a:lstStyle>
            <a:lvl1pPr marL="0" marR="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sz="1400" b="1" cap="none" baseline="0">
                <a:solidFill>
                  <a:schemeClr val="bg1"/>
                </a:solidFill>
                <a:latin typeface="Marselis Pro" panose="02000503030000020004" pitchFamily="2" charset="77"/>
                <a:cs typeface="Calibri" panose="020F0502020204030204" pitchFamily="34" charset="0"/>
              </a:defRPr>
            </a:lvl1pPr>
          </a:lstStyle>
          <a:p>
            <a:pPr lvl="0"/>
            <a:r>
              <a:rPr lang="en-US"/>
              <a:t>Lorem ipsum dolor</a:t>
            </a:r>
          </a:p>
        </p:txBody>
      </p:sp>
      <p:sp>
        <p:nvSpPr>
          <p:cNvPr id="57" name="Text Placeholder 6">
            <a:extLst>
              <a:ext uri="{FF2B5EF4-FFF2-40B4-BE49-F238E27FC236}">
                <a16:creationId xmlns:a16="http://schemas.microsoft.com/office/drawing/2014/main" id="{8D2D5040-A9FA-4E86-AE7D-C7DF290FFB29}"/>
              </a:ext>
            </a:extLst>
          </p:cNvPr>
          <p:cNvSpPr>
            <a:spLocks noGrp="1"/>
          </p:cNvSpPr>
          <p:nvPr>
            <p:ph type="body" sz="quarter" idx="39" hasCustomPrompt="1"/>
          </p:nvPr>
        </p:nvSpPr>
        <p:spPr>
          <a:xfrm>
            <a:off x="6562723" y="2721775"/>
            <a:ext cx="1905002" cy="2163564"/>
          </a:xfrm>
          <a:prstGeom prst="rect">
            <a:avLst/>
          </a:prstGeom>
          <a:noFill/>
        </p:spPr>
        <p:txBody>
          <a:bodyPr lIns="0" tIns="0" rIns="0" bIns="0" anchor="t" anchorCtr="0"/>
          <a:lstStyle>
            <a:lvl1pPr marL="171450" indent="-171450" algn="l">
              <a:lnSpc>
                <a:spcPct val="100000"/>
              </a:lnSpc>
              <a:spcBef>
                <a:spcPts val="0"/>
              </a:spcBef>
              <a:spcAft>
                <a:spcPts val="1200"/>
              </a:spcAft>
              <a:buClr>
                <a:schemeClr val="accent1"/>
              </a:buClr>
              <a:buFont typeface="Marselis Pro Light" panose="020B0604020202020204" pitchFamily="34" charset="0"/>
              <a:buChar char="•"/>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endParaRPr lang="en-US"/>
          </a:p>
          <a:p>
            <a:pPr marL="171450" marR="0" lvl="0" indent="-171450" algn="l" defTabSz="914400" rtl="0" eaLnBrk="1" fontAlgn="auto" latinLnBrk="0" hangingPunct="1">
              <a:lnSpc>
                <a:spcPct val="100000"/>
              </a:lnSpc>
              <a:spcBef>
                <a:spcPts val="0"/>
              </a:spcBef>
              <a:spcAft>
                <a:spcPts val="0"/>
              </a:spcAft>
              <a:buClr>
                <a:schemeClr val="accent1"/>
              </a:buClr>
              <a:buSzTx/>
              <a:buFont typeface="Marselis Pro Light"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endParaRPr lang="en-US"/>
          </a:p>
        </p:txBody>
      </p:sp>
      <p:sp>
        <p:nvSpPr>
          <p:cNvPr id="58" name="Text Placeholder 6">
            <a:extLst>
              <a:ext uri="{FF2B5EF4-FFF2-40B4-BE49-F238E27FC236}">
                <a16:creationId xmlns:a16="http://schemas.microsoft.com/office/drawing/2014/main" id="{DE099CA7-E09B-43C7-97BA-B4F2D1AEAE73}"/>
              </a:ext>
            </a:extLst>
          </p:cNvPr>
          <p:cNvSpPr>
            <a:spLocks noGrp="1"/>
          </p:cNvSpPr>
          <p:nvPr>
            <p:ph type="body" sz="quarter" idx="40" hasCustomPrompt="1"/>
          </p:nvPr>
        </p:nvSpPr>
        <p:spPr>
          <a:xfrm>
            <a:off x="3490911" y="1801553"/>
            <a:ext cx="2286000" cy="3721437"/>
          </a:xfrm>
          <a:prstGeom prst="roundRect">
            <a:avLst>
              <a:gd name="adj" fmla="val 6195"/>
            </a:avLst>
          </a:prstGeom>
          <a:noFill/>
          <a:ln>
            <a:solidFill>
              <a:schemeClr val="accent1"/>
            </a:solidFill>
          </a:ln>
        </p:spPr>
        <p:txBody>
          <a:bodyPr lIns="108000" tIns="360000" rIns="108000" bIns="0" anchor="t" anchorCtr="0"/>
          <a:lstStyle>
            <a:lvl1pPr marL="0" marR="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sz="1400" b="1" cap="none" baseline="0">
                <a:solidFill>
                  <a:schemeClr val="bg1"/>
                </a:solidFill>
                <a:latin typeface="Marselis Pro" panose="02000503030000020004" pitchFamily="2" charset="77"/>
                <a:cs typeface="Calibri" panose="020F0502020204030204" pitchFamily="34" charset="0"/>
              </a:defRPr>
            </a:lvl1pPr>
          </a:lstStyle>
          <a:p>
            <a:pPr lvl="0"/>
            <a:r>
              <a:rPr lang="en-US"/>
              <a:t>Lorem ipsum dolor</a:t>
            </a:r>
          </a:p>
        </p:txBody>
      </p:sp>
      <p:sp>
        <p:nvSpPr>
          <p:cNvPr id="62" name="Text Placeholder 6">
            <a:extLst>
              <a:ext uri="{FF2B5EF4-FFF2-40B4-BE49-F238E27FC236}">
                <a16:creationId xmlns:a16="http://schemas.microsoft.com/office/drawing/2014/main" id="{EECC50F9-0245-4950-B143-AC26496020D1}"/>
              </a:ext>
            </a:extLst>
          </p:cNvPr>
          <p:cNvSpPr>
            <a:spLocks noGrp="1"/>
          </p:cNvSpPr>
          <p:nvPr>
            <p:ph type="body" sz="quarter" idx="44" hasCustomPrompt="1"/>
          </p:nvPr>
        </p:nvSpPr>
        <p:spPr>
          <a:xfrm>
            <a:off x="3681410" y="2721774"/>
            <a:ext cx="1905002" cy="2163564"/>
          </a:xfrm>
          <a:prstGeom prst="rect">
            <a:avLst/>
          </a:prstGeom>
          <a:noFill/>
        </p:spPr>
        <p:txBody>
          <a:bodyPr lIns="0" tIns="0" rIns="0" bIns="0" anchor="t" anchorCtr="0"/>
          <a:lstStyle>
            <a:lvl1pPr marL="171450" indent="-171450" algn="l">
              <a:lnSpc>
                <a:spcPct val="100000"/>
              </a:lnSpc>
              <a:spcBef>
                <a:spcPts val="0"/>
              </a:spcBef>
              <a:spcAft>
                <a:spcPts val="1200"/>
              </a:spcAft>
              <a:buClr>
                <a:schemeClr val="accent1"/>
              </a:buClr>
              <a:buFont typeface="Marselis Pro Light" panose="020B0604020202020204" pitchFamily="34" charset="0"/>
              <a:buChar char="•"/>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endParaRPr lang="en-US"/>
          </a:p>
          <a:p>
            <a:pPr lvl="0"/>
            <a:r>
              <a:rPr lang="en-US"/>
              <a:t>Lorem ipsum dolor sit </a:t>
            </a:r>
            <a:r>
              <a:rPr lang="en-US" err="1"/>
              <a:t>amet</a:t>
            </a:r>
            <a:r>
              <a:rPr lang="en-US"/>
              <a:t>, </a:t>
            </a:r>
            <a:r>
              <a:rPr lang="en-US" err="1"/>
              <a:t>consectetur</a:t>
            </a:r>
            <a:r>
              <a:rPr lang="en-US"/>
              <a:t> </a:t>
            </a:r>
            <a:r>
              <a:rPr lang="en-US" err="1"/>
              <a:t>adipiscing</a:t>
            </a:r>
            <a:endParaRPr lang="en-US"/>
          </a:p>
        </p:txBody>
      </p:sp>
      <p:sp>
        <p:nvSpPr>
          <p:cNvPr id="2" name="Text Placeholder 6">
            <a:extLst>
              <a:ext uri="{FF2B5EF4-FFF2-40B4-BE49-F238E27FC236}">
                <a16:creationId xmlns:a16="http://schemas.microsoft.com/office/drawing/2014/main" id="{07ED7135-014F-37C6-58C4-CDAA7793F236}"/>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5" name="Picture 4">
            <a:extLst>
              <a:ext uri="{FF2B5EF4-FFF2-40B4-BE49-F238E27FC236}">
                <a16:creationId xmlns:a16="http://schemas.microsoft.com/office/drawing/2014/main" id="{9E9A2C52-CBB7-F7AC-4B24-7E2B467A83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Tree>
    <p:extLst>
      <p:ext uri="{BB962C8B-B14F-4D97-AF65-F5344CB8AC3E}">
        <p14:creationId xmlns:p14="http://schemas.microsoft.com/office/powerpoint/2010/main" val="18490744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teps/Timelin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740373" y="3701332"/>
            <a:ext cx="1145162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12561"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Step 1</a:t>
            </a:r>
          </a:p>
        </p:txBody>
      </p:sp>
      <p:sp>
        <p:nvSpPr>
          <p:cNvPr id="12" name="Text Placeholder 6">
            <a:extLst>
              <a:ext uri="{FF2B5EF4-FFF2-40B4-BE49-F238E27FC236}">
                <a16:creationId xmlns:a16="http://schemas.microsoft.com/office/drawing/2014/main" id="{5F267D1D-5685-4E51-B7DC-7C37162FD10A}"/>
              </a:ext>
            </a:extLst>
          </p:cNvPr>
          <p:cNvSpPr>
            <a:spLocks noGrp="1"/>
          </p:cNvSpPr>
          <p:nvPr>
            <p:ph type="body" sz="quarter" idx="16" hasCustomPrompt="1"/>
          </p:nvPr>
        </p:nvSpPr>
        <p:spPr>
          <a:xfrm>
            <a:off x="2887105"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Step 2</a:t>
            </a:r>
          </a:p>
        </p:txBody>
      </p:sp>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5161649"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Step 3</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12561"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2887105"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5161649"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20" name="Text Placeholder 6">
            <a:extLst>
              <a:ext uri="{FF2B5EF4-FFF2-40B4-BE49-F238E27FC236}">
                <a16:creationId xmlns:a16="http://schemas.microsoft.com/office/drawing/2014/main" id="{221DCCFF-023B-4D62-916E-3C29DE5ECD43}"/>
              </a:ext>
            </a:extLst>
          </p:cNvPr>
          <p:cNvSpPr>
            <a:spLocks noGrp="1"/>
          </p:cNvSpPr>
          <p:nvPr>
            <p:ph type="body" sz="quarter" idx="23" hasCustomPrompt="1"/>
          </p:nvPr>
        </p:nvSpPr>
        <p:spPr>
          <a:xfrm>
            <a:off x="612561" y="1644926"/>
            <a:ext cx="7063688" cy="735496"/>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r>
              <a:rPr lang="en-US" err="1"/>
              <a:t>Mauris</a:t>
            </a:r>
            <a:r>
              <a:rPr lang="en-US"/>
              <a:t> </a:t>
            </a:r>
            <a:r>
              <a:rPr lang="en-US" err="1"/>
              <a:t>mattis</a:t>
            </a:r>
            <a:r>
              <a:rPr lang="en-US"/>
              <a:t>, ligula </a:t>
            </a:r>
            <a:r>
              <a:rPr lang="en-US" err="1"/>
              <a:t>venenatis</a:t>
            </a:r>
            <a:r>
              <a:rPr lang="en-US"/>
              <a:t> </a:t>
            </a:r>
            <a:r>
              <a:rPr lang="en-US" err="1"/>
              <a:t>aliquet</a:t>
            </a:r>
            <a:r>
              <a:rPr lang="en-US"/>
              <a:t> fermentum.</a:t>
            </a:r>
          </a:p>
        </p:txBody>
      </p:sp>
      <p:sp>
        <p:nvSpPr>
          <p:cNvPr id="24" name="Text Placeholder 6">
            <a:extLst>
              <a:ext uri="{FF2B5EF4-FFF2-40B4-BE49-F238E27FC236}">
                <a16:creationId xmlns:a16="http://schemas.microsoft.com/office/drawing/2014/main" id="{F64CE367-FB45-41F7-BDC9-BBF018234479}"/>
              </a:ext>
            </a:extLst>
          </p:cNvPr>
          <p:cNvSpPr>
            <a:spLocks noGrp="1"/>
          </p:cNvSpPr>
          <p:nvPr>
            <p:ph type="body" sz="quarter" idx="24" hasCustomPrompt="1"/>
          </p:nvPr>
        </p:nvSpPr>
        <p:spPr>
          <a:xfrm>
            <a:off x="7436193"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Step 4</a:t>
            </a:r>
          </a:p>
        </p:txBody>
      </p:sp>
      <p:sp>
        <p:nvSpPr>
          <p:cNvPr id="25" name="Text Placeholder 6">
            <a:extLst>
              <a:ext uri="{FF2B5EF4-FFF2-40B4-BE49-F238E27FC236}">
                <a16:creationId xmlns:a16="http://schemas.microsoft.com/office/drawing/2014/main" id="{F4AB43FF-1B5A-4231-ADA4-3449EDB73F5B}"/>
              </a:ext>
            </a:extLst>
          </p:cNvPr>
          <p:cNvSpPr>
            <a:spLocks noGrp="1"/>
          </p:cNvSpPr>
          <p:nvPr>
            <p:ph type="body" sz="quarter" idx="25" hasCustomPrompt="1"/>
          </p:nvPr>
        </p:nvSpPr>
        <p:spPr>
          <a:xfrm>
            <a:off x="9710737" y="2900502"/>
            <a:ext cx="1828800" cy="306562"/>
          </a:xfrm>
          <a:prstGeom prst="rect">
            <a:avLst/>
          </a:prstGeom>
        </p:spPr>
        <p:txBody>
          <a:bodyPr lIns="0" tIns="0" rIns="0" bIns="0" anchor="t" anchorCtr="0"/>
          <a:lstStyle>
            <a:lvl1pPr marL="0" indent="0" algn="l">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Step 5</a:t>
            </a:r>
          </a:p>
        </p:txBody>
      </p:sp>
      <p:sp>
        <p:nvSpPr>
          <p:cNvPr id="26" name="Text Placeholder 6">
            <a:extLst>
              <a:ext uri="{FF2B5EF4-FFF2-40B4-BE49-F238E27FC236}">
                <a16:creationId xmlns:a16="http://schemas.microsoft.com/office/drawing/2014/main" id="{B231D612-C330-45F0-9F4E-5F61F386AA69}"/>
              </a:ext>
            </a:extLst>
          </p:cNvPr>
          <p:cNvSpPr>
            <a:spLocks noGrp="1"/>
          </p:cNvSpPr>
          <p:nvPr>
            <p:ph type="body" sz="quarter" idx="26" hasCustomPrompt="1"/>
          </p:nvPr>
        </p:nvSpPr>
        <p:spPr>
          <a:xfrm>
            <a:off x="7436193"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27" name="Text Placeholder 6">
            <a:extLst>
              <a:ext uri="{FF2B5EF4-FFF2-40B4-BE49-F238E27FC236}">
                <a16:creationId xmlns:a16="http://schemas.microsoft.com/office/drawing/2014/main" id="{EAF44596-FFC3-4688-8052-24D75FEF3C2A}"/>
              </a:ext>
            </a:extLst>
          </p:cNvPr>
          <p:cNvSpPr>
            <a:spLocks noGrp="1"/>
          </p:cNvSpPr>
          <p:nvPr>
            <p:ph type="body" sz="quarter" idx="27" hasCustomPrompt="1"/>
          </p:nvPr>
        </p:nvSpPr>
        <p:spPr>
          <a:xfrm>
            <a:off x="9710737" y="4143495"/>
            <a:ext cx="1828800" cy="1325007"/>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29" name="Text Placeholder 28">
            <a:extLst>
              <a:ext uri="{FF2B5EF4-FFF2-40B4-BE49-F238E27FC236}">
                <a16:creationId xmlns:a16="http://schemas.microsoft.com/office/drawing/2014/main" id="{C1593FAB-F09D-4EDA-95AA-D8B289E13F41}"/>
              </a:ext>
            </a:extLst>
          </p:cNvPr>
          <p:cNvSpPr>
            <a:spLocks noGrp="1"/>
          </p:cNvSpPr>
          <p:nvPr>
            <p:ph type="body" sz="quarter" idx="28" hasCustomPrompt="1"/>
          </p:nvPr>
        </p:nvSpPr>
        <p:spPr>
          <a:xfrm flipH="1">
            <a:off x="609599"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0" name="Text Placeholder 28">
            <a:extLst>
              <a:ext uri="{FF2B5EF4-FFF2-40B4-BE49-F238E27FC236}">
                <a16:creationId xmlns:a16="http://schemas.microsoft.com/office/drawing/2014/main" id="{6544C4C4-3ED5-4050-9D4A-384D39EE21F4}"/>
              </a:ext>
            </a:extLst>
          </p:cNvPr>
          <p:cNvSpPr>
            <a:spLocks noGrp="1"/>
          </p:cNvSpPr>
          <p:nvPr>
            <p:ph type="body" sz="quarter" idx="29" hasCustomPrompt="1"/>
          </p:nvPr>
        </p:nvSpPr>
        <p:spPr>
          <a:xfrm flipH="1">
            <a:off x="2882937"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1" name="Text Placeholder 28">
            <a:extLst>
              <a:ext uri="{FF2B5EF4-FFF2-40B4-BE49-F238E27FC236}">
                <a16:creationId xmlns:a16="http://schemas.microsoft.com/office/drawing/2014/main" id="{8F90D916-0F65-4FF0-A09B-CF55365676C6}"/>
              </a:ext>
            </a:extLst>
          </p:cNvPr>
          <p:cNvSpPr>
            <a:spLocks noGrp="1"/>
          </p:cNvSpPr>
          <p:nvPr>
            <p:ph type="body" sz="quarter" idx="30" hasCustomPrompt="1"/>
          </p:nvPr>
        </p:nvSpPr>
        <p:spPr>
          <a:xfrm flipH="1">
            <a:off x="5149574"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2" name="Text Placeholder 28">
            <a:extLst>
              <a:ext uri="{FF2B5EF4-FFF2-40B4-BE49-F238E27FC236}">
                <a16:creationId xmlns:a16="http://schemas.microsoft.com/office/drawing/2014/main" id="{B03AE627-D83D-4AC7-A9AC-A40BF8CD6813}"/>
              </a:ext>
            </a:extLst>
          </p:cNvPr>
          <p:cNvSpPr>
            <a:spLocks noGrp="1"/>
          </p:cNvSpPr>
          <p:nvPr>
            <p:ph type="body" sz="quarter" idx="31" hasCustomPrompt="1"/>
          </p:nvPr>
        </p:nvSpPr>
        <p:spPr>
          <a:xfrm flipH="1">
            <a:off x="7436193"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3" name="Text Placeholder 28">
            <a:extLst>
              <a:ext uri="{FF2B5EF4-FFF2-40B4-BE49-F238E27FC236}">
                <a16:creationId xmlns:a16="http://schemas.microsoft.com/office/drawing/2014/main" id="{770E621B-814C-423F-8876-5183ED4E9B2C}"/>
              </a:ext>
            </a:extLst>
          </p:cNvPr>
          <p:cNvSpPr>
            <a:spLocks noGrp="1"/>
          </p:cNvSpPr>
          <p:nvPr>
            <p:ph type="body" sz="quarter" idx="32" hasCustomPrompt="1"/>
          </p:nvPr>
        </p:nvSpPr>
        <p:spPr>
          <a:xfrm flipH="1">
            <a:off x="9697443" y="3637691"/>
            <a:ext cx="130774" cy="130774"/>
          </a:xfrm>
          <a:prstGeom prst="ellipse">
            <a:avLst/>
          </a:prstGeom>
          <a:solidFill>
            <a:schemeClr val="accent1"/>
          </a:solidFill>
          <a:ln>
            <a:noFill/>
          </a:ln>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2" name="Text Placeholder 6">
            <a:extLst>
              <a:ext uri="{FF2B5EF4-FFF2-40B4-BE49-F238E27FC236}">
                <a16:creationId xmlns:a16="http://schemas.microsoft.com/office/drawing/2014/main" id="{11D5D63E-9989-CCA9-9456-5D70F6605720}"/>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5" name="Picture 4">
            <a:extLst>
              <a:ext uri="{FF2B5EF4-FFF2-40B4-BE49-F238E27FC236}">
                <a16:creationId xmlns:a16="http://schemas.microsoft.com/office/drawing/2014/main" id="{9C031FDC-D86B-24E3-9AF3-5C78B0D822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Tree>
    <p:extLst>
      <p:ext uri="{BB962C8B-B14F-4D97-AF65-F5344CB8AC3E}">
        <p14:creationId xmlns:p14="http://schemas.microsoft.com/office/powerpoint/2010/main" val="19217376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enn Diagram">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8962954" y="3785086"/>
            <a:ext cx="2619445" cy="306562"/>
          </a:xfrm>
          <a:prstGeom prst="rect">
            <a:avLst/>
          </a:prstGeom>
        </p:spPr>
        <p:txBody>
          <a:bodyPr lIns="0" tIns="0" rIns="0" bIns="0" anchor="t" anchorCtr="0"/>
          <a:lstStyle>
            <a:lvl1pPr marL="0" indent="0" algn="l">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a:t>Item</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962954" y="4257797"/>
            <a:ext cx="2619445" cy="662074"/>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11" name="Freeform 10">
            <a:extLst>
              <a:ext uri="{FF2B5EF4-FFF2-40B4-BE49-F238E27FC236}">
                <a16:creationId xmlns:a16="http://schemas.microsoft.com/office/drawing/2014/main" id="{5B0F4156-588E-ABE6-B0F1-43062BE62593}"/>
              </a:ext>
            </a:extLst>
          </p:cNvPr>
          <p:cNvSpPr txBox="1">
            <a:spLocks/>
          </p:cNvSpPr>
          <p:nvPr/>
        </p:nvSpPr>
        <p:spPr>
          <a:xfrm>
            <a:off x="5588378" y="3017901"/>
            <a:ext cx="966009" cy="2289048"/>
          </a:xfrm>
          <a:custGeom>
            <a:avLst/>
            <a:gdLst>
              <a:gd name="connsiteX0" fmla="*/ 483005 w 966009"/>
              <a:gd name="connsiteY0" fmla="*/ 0 h 2289048"/>
              <a:gd name="connsiteX1" fmla="*/ 497321 w 966009"/>
              <a:gd name="connsiteY1" fmla="*/ 13012 h 2289048"/>
              <a:gd name="connsiteX2" fmla="*/ 966009 w 966009"/>
              <a:gd name="connsiteY2" fmla="*/ 1144524 h 2289048"/>
              <a:gd name="connsiteX3" fmla="*/ 497321 w 966009"/>
              <a:gd name="connsiteY3" fmla="*/ 2276036 h 2289048"/>
              <a:gd name="connsiteX4" fmla="*/ 483005 w 966009"/>
              <a:gd name="connsiteY4" fmla="*/ 2289048 h 2289048"/>
              <a:gd name="connsiteX5" fmla="*/ 468688 w 966009"/>
              <a:gd name="connsiteY5" fmla="*/ 2276036 h 2289048"/>
              <a:gd name="connsiteX6" fmla="*/ 0 w 966009"/>
              <a:gd name="connsiteY6" fmla="*/ 1144524 h 2289048"/>
              <a:gd name="connsiteX7" fmla="*/ 468688 w 966009"/>
              <a:gd name="connsiteY7" fmla="*/ 13012 h 2289048"/>
              <a:gd name="connsiteX8" fmla="*/ 483005 w 966009"/>
              <a:gd name="connsiteY8" fmla="*/ 0 h 228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09" h="2289048">
                <a:moveTo>
                  <a:pt x="483005" y="0"/>
                </a:moveTo>
                <a:lnTo>
                  <a:pt x="497321" y="13012"/>
                </a:lnTo>
                <a:cubicBezTo>
                  <a:pt x="786901" y="302591"/>
                  <a:pt x="966009" y="702641"/>
                  <a:pt x="966009" y="1144524"/>
                </a:cubicBezTo>
                <a:cubicBezTo>
                  <a:pt x="966009" y="1586407"/>
                  <a:pt x="786901" y="1986457"/>
                  <a:pt x="497321" y="2276036"/>
                </a:cubicBezTo>
                <a:lnTo>
                  <a:pt x="483005" y="2289048"/>
                </a:lnTo>
                <a:lnTo>
                  <a:pt x="468688" y="2276036"/>
                </a:lnTo>
                <a:cubicBezTo>
                  <a:pt x="179109" y="1986457"/>
                  <a:pt x="0" y="1586407"/>
                  <a:pt x="0" y="1144524"/>
                </a:cubicBezTo>
                <a:cubicBezTo>
                  <a:pt x="0" y="702641"/>
                  <a:pt x="179109" y="302591"/>
                  <a:pt x="468688" y="13012"/>
                </a:cubicBezTo>
                <a:lnTo>
                  <a:pt x="483005" y="0"/>
                </a:lnTo>
                <a:close/>
              </a:path>
            </a:pathLst>
          </a:custGeom>
          <a:solidFill>
            <a:schemeClr val="accent1">
              <a:alpha val="89804"/>
            </a:schemeClr>
          </a:solidFill>
        </p:spPr>
        <p:txBody>
          <a:bodyPr wrap="square">
            <a:noAutofit/>
          </a:bodyPr>
          <a:lstStyle>
            <a:lvl1pPr marL="0" indent="0" algn="l" defTabSz="914400" rtl="0" eaLnBrk="1" latinLnBrk="0" hangingPunct="1">
              <a:lnSpc>
                <a:spcPct val="90000"/>
              </a:lnSpc>
              <a:spcBef>
                <a:spcPts val="1000"/>
              </a:spcBef>
              <a:buFont typeface="Marselis Pro Light" panose="020B0604020202020204" pitchFamily="34" charset="0"/>
              <a:buNone/>
              <a:defRPr sz="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Marselis Pro Light" panose="020B0604020202020204" pitchFamily="34" charset="0"/>
              <a:buChar char="•"/>
              <a:defRPr sz="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Marselis Pro Light" panose="020B0604020202020204" pitchFamily="34" charset="0"/>
              <a:buChar char="•"/>
              <a:defRPr sz="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Marselis Pro Light" panose="020B0604020202020204" pitchFamily="34" charset="0"/>
              <a:buChar char="•"/>
              <a:defRPr sz="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Marselis Pro Light" panose="020B0604020202020204" pitchFamily="34" charset="0"/>
              <a:buChar char="•"/>
              <a:defRPr sz="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9pPr>
          </a:lstStyle>
          <a:p>
            <a:r>
              <a:rPr lang="en-US"/>
              <a:t> </a:t>
            </a:r>
          </a:p>
        </p:txBody>
      </p:sp>
      <p:sp>
        <p:nvSpPr>
          <p:cNvPr id="10" name="Freeform 9">
            <a:extLst>
              <a:ext uri="{FF2B5EF4-FFF2-40B4-BE49-F238E27FC236}">
                <a16:creationId xmlns:a16="http://schemas.microsoft.com/office/drawing/2014/main" id="{80D05E2C-FCAF-650A-3F06-D7FB0481B9FF}"/>
              </a:ext>
            </a:extLst>
          </p:cNvPr>
          <p:cNvSpPr txBox="1">
            <a:spLocks/>
          </p:cNvSpPr>
          <p:nvPr/>
        </p:nvSpPr>
        <p:spPr>
          <a:xfrm>
            <a:off x="3353986" y="2562225"/>
            <a:ext cx="2717396" cy="3200400"/>
          </a:xfrm>
          <a:custGeom>
            <a:avLst/>
            <a:gdLst>
              <a:gd name="connsiteX0" fmla="*/ 1600200 w 2717396"/>
              <a:gd name="connsiteY0" fmla="*/ 0 h 3200400"/>
              <a:gd name="connsiteX1" fmla="*/ 2618076 w 2717396"/>
              <a:gd name="connsiteY1" fmla="*/ 365408 h 3200400"/>
              <a:gd name="connsiteX2" fmla="*/ 2717396 w 2717396"/>
              <a:gd name="connsiteY2" fmla="*/ 455676 h 3200400"/>
              <a:gd name="connsiteX3" fmla="*/ 2703079 w 2717396"/>
              <a:gd name="connsiteY3" fmla="*/ 468688 h 3200400"/>
              <a:gd name="connsiteX4" fmla="*/ 2234391 w 2717396"/>
              <a:gd name="connsiteY4" fmla="*/ 1600200 h 3200400"/>
              <a:gd name="connsiteX5" fmla="*/ 2703079 w 2717396"/>
              <a:gd name="connsiteY5" fmla="*/ 2731712 h 3200400"/>
              <a:gd name="connsiteX6" fmla="*/ 2717396 w 2717396"/>
              <a:gd name="connsiteY6" fmla="*/ 2744724 h 3200400"/>
              <a:gd name="connsiteX7" fmla="*/ 2618076 w 2717396"/>
              <a:gd name="connsiteY7" fmla="*/ 2834992 h 3200400"/>
              <a:gd name="connsiteX8" fmla="*/ 1600200 w 2717396"/>
              <a:gd name="connsiteY8" fmla="*/ 3200400 h 3200400"/>
              <a:gd name="connsiteX9" fmla="*/ 0 w 2717396"/>
              <a:gd name="connsiteY9" fmla="*/ 1600200 h 3200400"/>
              <a:gd name="connsiteX10" fmla="*/ 1600200 w 2717396"/>
              <a:gd name="connsiteY10"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7396" h="3200400">
                <a:moveTo>
                  <a:pt x="1600200" y="0"/>
                </a:moveTo>
                <a:cubicBezTo>
                  <a:pt x="1986847" y="0"/>
                  <a:pt x="2341467" y="137130"/>
                  <a:pt x="2618076" y="365408"/>
                </a:cubicBezTo>
                <a:lnTo>
                  <a:pt x="2717396" y="455676"/>
                </a:lnTo>
                <a:lnTo>
                  <a:pt x="2703079" y="468688"/>
                </a:lnTo>
                <a:cubicBezTo>
                  <a:pt x="2413500" y="758267"/>
                  <a:pt x="2234391" y="1158317"/>
                  <a:pt x="2234391" y="1600200"/>
                </a:cubicBezTo>
                <a:cubicBezTo>
                  <a:pt x="2234391" y="2042083"/>
                  <a:pt x="2413500" y="2442133"/>
                  <a:pt x="2703079" y="2731712"/>
                </a:cubicBezTo>
                <a:lnTo>
                  <a:pt x="2717396" y="2744724"/>
                </a:lnTo>
                <a:lnTo>
                  <a:pt x="2618076" y="2834992"/>
                </a:lnTo>
                <a:cubicBezTo>
                  <a:pt x="2341467" y="3063270"/>
                  <a:pt x="1986847" y="3200400"/>
                  <a:pt x="1600200" y="3200400"/>
                </a:cubicBezTo>
                <a:cubicBezTo>
                  <a:pt x="716434" y="3200400"/>
                  <a:pt x="0" y="2483966"/>
                  <a:pt x="0" y="1600200"/>
                </a:cubicBezTo>
                <a:cubicBezTo>
                  <a:pt x="0" y="716434"/>
                  <a:pt x="716434" y="0"/>
                  <a:pt x="1600200" y="0"/>
                </a:cubicBezTo>
                <a:close/>
              </a:path>
            </a:pathLst>
          </a:custGeom>
          <a:solidFill>
            <a:schemeClr val="bg1">
              <a:alpha val="89804"/>
            </a:schemeClr>
          </a:solidFill>
        </p:spPr>
        <p:txBody>
          <a:bodyPr wrap="square">
            <a:noAutofit/>
          </a:bodyPr>
          <a:lstStyle>
            <a:lvl1pPr marL="0" indent="0" algn="l" defTabSz="914400" rtl="0" eaLnBrk="1" latinLnBrk="0" hangingPunct="1">
              <a:lnSpc>
                <a:spcPct val="90000"/>
              </a:lnSpc>
              <a:spcBef>
                <a:spcPts val="1000"/>
              </a:spcBef>
              <a:buFont typeface="Marselis Pro Light" panose="020B0604020202020204" pitchFamily="34" charset="0"/>
              <a:buNone/>
              <a:defRPr sz="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Marselis Pro Light" panose="020B0604020202020204" pitchFamily="34" charset="0"/>
              <a:buChar char="•"/>
              <a:defRPr sz="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Marselis Pro Light" panose="020B0604020202020204" pitchFamily="34" charset="0"/>
              <a:buChar char="•"/>
              <a:defRPr sz="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Marselis Pro Light" panose="020B0604020202020204" pitchFamily="34" charset="0"/>
              <a:buChar char="•"/>
              <a:defRPr sz="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Marselis Pro Light" panose="020B0604020202020204" pitchFamily="34" charset="0"/>
              <a:buChar char="•"/>
              <a:defRPr sz="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9pPr>
          </a:lstStyle>
          <a:p>
            <a:r>
              <a:rPr lang="en-US"/>
              <a:t> </a:t>
            </a:r>
          </a:p>
        </p:txBody>
      </p:sp>
      <p:sp>
        <p:nvSpPr>
          <p:cNvPr id="9" name="Freeform 8">
            <a:extLst>
              <a:ext uri="{FF2B5EF4-FFF2-40B4-BE49-F238E27FC236}">
                <a16:creationId xmlns:a16="http://schemas.microsoft.com/office/drawing/2014/main" id="{FEF0C748-85A0-45C0-7835-407110FE6C83}"/>
              </a:ext>
            </a:extLst>
          </p:cNvPr>
          <p:cNvSpPr txBox="1">
            <a:spLocks/>
          </p:cNvSpPr>
          <p:nvPr/>
        </p:nvSpPr>
        <p:spPr>
          <a:xfrm>
            <a:off x="6071383" y="2562225"/>
            <a:ext cx="2717395" cy="3200400"/>
          </a:xfrm>
          <a:custGeom>
            <a:avLst/>
            <a:gdLst>
              <a:gd name="connsiteX0" fmla="*/ 1117195 w 2717395"/>
              <a:gd name="connsiteY0" fmla="*/ 0 h 3200400"/>
              <a:gd name="connsiteX1" fmla="*/ 2717395 w 2717395"/>
              <a:gd name="connsiteY1" fmla="*/ 1600200 h 3200400"/>
              <a:gd name="connsiteX2" fmla="*/ 1117195 w 2717395"/>
              <a:gd name="connsiteY2" fmla="*/ 3200400 h 3200400"/>
              <a:gd name="connsiteX3" fmla="*/ 99319 w 2717395"/>
              <a:gd name="connsiteY3" fmla="*/ 2834992 h 3200400"/>
              <a:gd name="connsiteX4" fmla="*/ 0 w 2717395"/>
              <a:gd name="connsiteY4" fmla="*/ 2744724 h 3200400"/>
              <a:gd name="connsiteX5" fmla="*/ 14316 w 2717395"/>
              <a:gd name="connsiteY5" fmla="*/ 2731712 h 3200400"/>
              <a:gd name="connsiteX6" fmla="*/ 483004 w 2717395"/>
              <a:gd name="connsiteY6" fmla="*/ 1600200 h 3200400"/>
              <a:gd name="connsiteX7" fmla="*/ 14316 w 2717395"/>
              <a:gd name="connsiteY7" fmla="*/ 468688 h 3200400"/>
              <a:gd name="connsiteX8" fmla="*/ 0 w 2717395"/>
              <a:gd name="connsiteY8" fmla="*/ 455676 h 3200400"/>
              <a:gd name="connsiteX9" fmla="*/ 99319 w 2717395"/>
              <a:gd name="connsiteY9" fmla="*/ 365408 h 3200400"/>
              <a:gd name="connsiteX10" fmla="*/ 1117195 w 2717395"/>
              <a:gd name="connsiteY10"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7395" h="3200400">
                <a:moveTo>
                  <a:pt x="1117195" y="0"/>
                </a:moveTo>
                <a:cubicBezTo>
                  <a:pt x="2000961" y="0"/>
                  <a:pt x="2717395" y="716434"/>
                  <a:pt x="2717395" y="1600200"/>
                </a:cubicBezTo>
                <a:cubicBezTo>
                  <a:pt x="2717395" y="2483966"/>
                  <a:pt x="2000961" y="3200400"/>
                  <a:pt x="1117195" y="3200400"/>
                </a:cubicBezTo>
                <a:cubicBezTo>
                  <a:pt x="730548" y="3200400"/>
                  <a:pt x="375928" y="3063270"/>
                  <a:pt x="99319" y="2834992"/>
                </a:cubicBezTo>
                <a:lnTo>
                  <a:pt x="0" y="2744724"/>
                </a:lnTo>
                <a:lnTo>
                  <a:pt x="14316" y="2731712"/>
                </a:lnTo>
                <a:cubicBezTo>
                  <a:pt x="303896" y="2442133"/>
                  <a:pt x="483004" y="2042083"/>
                  <a:pt x="483004" y="1600200"/>
                </a:cubicBezTo>
                <a:cubicBezTo>
                  <a:pt x="483004" y="1158317"/>
                  <a:pt x="303896" y="758267"/>
                  <a:pt x="14316" y="468688"/>
                </a:cubicBezTo>
                <a:lnTo>
                  <a:pt x="0" y="455676"/>
                </a:lnTo>
                <a:lnTo>
                  <a:pt x="99319" y="365408"/>
                </a:lnTo>
                <a:cubicBezTo>
                  <a:pt x="375928" y="137130"/>
                  <a:pt x="730548" y="0"/>
                  <a:pt x="1117195" y="0"/>
                </a:cubicBezTo>
                <a:close/>
              </a:path>
            </a:pathLst>
          </a:custGeom>
          <a:solidFill>
            <a:schemeClr val="accent4">
              <a:alpha val="89804"/>
            </a:schemeClr>
          </a:solidFill>
        </p:spPr>
        <p:txBody>
          <a:bodyPr wrap="square">
            <a:noAutofit/>
          </a:bodyPr>
          <a:lstStyle>
            <a:lvl1pPr marL="0" indent="0" algn="l" defTabSz="914400" rtl="0" eaLnBrk="1" latinLnBrk="0" hangingPunct="1">
              <a:lnSpc>
                <a:spcPct val="90000"/>
              </a:lnSpc>
              <a:spcBef>
                <a:spcPts val="1000"/>
              </a:spcBef>
              <a:buFont typeface="Marselis Pro Light" panose="020B0604020202020204" pitchFamily="34" charset="0"/>
              <a:buNone/>
              <a:defRPr sz="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Marselis Pro Light" panose="020B0604020202020204" pitchFamily="34" charset="0"/>
              <a:buChar char="•"/>
              <a:defRPr sz="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Marselis Pro Light" panose="020B0604020202020204" pitchFamily="34" charset="0"/>
              <a:buChar char="•"/>
              <a:defRPr sz="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Marselis Pro Light" panose="020B0604020202020204" pitchFamily="34" charset="0"/>
              <a:buChar char="•"/>
              <a:defRPr sz="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Marselis Pro Light" panose="020B0604020202020204" pitchFamily="34" charset="0"/>
              <a:buChar char="•"/>
              <a:defRPr sz="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9pPr>
          </a:lstStyle>
          <a:p>
            <a:r>
              <a:rPr lang="en-US"/>
              <a:t> </a:t>
            </a:r>
          </a:p>
        </p:txBody>
      </p:sp>
      <p:sp>
        <p:nvSpPr>
          <p:cNvPr id="22" name="Picture Placeholder 9">
            <a:extLst>
              <a:ext uri="{FF2B5EF4-FFF2-40B4-BE49-F238E27FC236}">
                <a16:creationId xmlns:a16="http://schemas.microsoft.com/office/drawing/2014/main" id="{907CEF4D-3231-4BFC-89EC-E7242986229E}"/>
              </a:ext>
            </a:extLst>
          </p:cNvPr>
          <p:cNvSpPr>
            <a:spLocks noGrp="1"/>
          </p:cNvSpPr>
          <p:nvPr>
            <p:ph type="pic" sz="quarter" idx="14" hasCustomPrompt="1"/>
          </p:nvPr>
        </p:nvSpPr>
        <p:spPr>
          <a:xfrm>
            <a:off x="3967095" y="3476625"/>
            <a:ext cx="1371600" cy="1371600"/>
          </a:xfrm>
          <a:prstGeom prst="rect">
            <a:avLst/>
          </a:prstGeom>
        </p:spPr>
        <p:txBody>
          <a:bodyPr anchor="t" anchorCtr="0"/>
          <a:lstStyle>
            <a:lvl1pPr marL="0" indent="0" algn="ctr">
              <a:buNone/>
              <a:defRPr sz="1200" b="0" i="0">
                <a:solidFill>
                  <a:schemeClr val="tx1"/>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3" name="Picture Placeholder 9">
            <a:extLst>
              <a:ext uri="{FF2B5EF4-FFF2-40B4-BE49-F238E27FC236}">
                <a16:creationId xmlns:a16="http://schemas.microsoft.com/office/drawing/2014/main" id="{4B6DDB90-5743-48D3-9FE2-DF7B461BFAB4}"/>
              </a:ext>
            </a:extLst>
          </p:cNvPr>
          <p:cNvSpPr>
            <a:spLocks noGrp="1"/>
          </p:cNvSpPr>
          <p:nvPr>
            <p:ph type="pic" sz="quarter" idx="31" hasCustomPrompt="1"/>
          </p:nvPr>
        </p:nvSpPr>
        <p:spPr>
          <a:xfrm>
            <a:off x="6818466" y="3476625"/>
            <a:ext cx="1371600" cy="1371600"/>
          </a:xfrm>
          <a:prstGeom prst="rect">
            <a:avLst/>
          </a:prstGeom>
        </p:spPr>
        <p:txBody>
          <a:bodyPr anchor="t" anchorCtr="0"/>
          <a:lstStyle>
            <a:lvl1pPr marL="0" indent="0" algn="ctr">
              <a:buNone/>
              <a:defRPr sz="1200" b="0" i="0">
                <a:solidFill>
                  <a:schemeClr val="tx1"/>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41" name="Text Placeholder 6">
            <a:extLst>
              <a:ext uri="{FF2B5EF4-FFF2-40B4-BE49-F238E27FC236}">
                <a16:creationId xmlns:a16="http://schemas.microsoft.com/office/drawing/2014/main" id="{D3858BD5-724B-40BD-B25F-6FDD8DB894A7}"/>
              </a:ext>
            </a:extLst>
          </p:cNvPr>
          <p:cNvSpPr>
            <a:spLocks noGrp="1"/>
          </p:cNvSpPr>
          <p:nvPr>
            <p:ph type="body" sz="quarter" idx="35" hasCustomPrompt="1"/>
          </p:nvPr>
        </p:nvSpPr>
        <p:spPr>
          <a:xfrm>
            <a:off x="609599" y="3785086"/>
            <a:ext cx="2619445" cy="306562"/>
          </a:xfrm>
          <a:prstGeom prst="rect">
            <a:avLst/>
          </a:prstGeom>
        </p:spPr>
        <p:txBody>
          <a:bodyPr lIns="0" tIns="0" rIns="0" bIns="0" anchor="t" anchorCtr="0"/>
          <a:lstStyle>
            <a:lvl1pPr marL="0" indent="0" algn="r">
              <a:lnSpc>
                <a:spcPct val="100000"/>
              </a:lnSpc>
              <a:spcBef>
                <a:spcPts val="0"/>
              </a:spcBef>
              <a:buNone/>
              <a:defRPr sz="1600" b="0" cap="none" baseline="0">
                <a:solidFill>
                  <a:schemeClr val="accent1"/>
                </a:solidFill>
                <a:latin typeface="Marselis Pro" panose="02000503030000020004" pitchFamily="2" charset="77"/>
                <a:cs typeface="Calibri" panose="020F0502020204030204" pitchFamily="34" charset="0"/>
              </a:defRPr>
            </a:lvl1pPr>
          </a:lstStyle>
          <a:p>
            <a:pPr lvl="0"/>
            <a:r>
              <a:rPr lang="en-US"/>
              <a:t>Item</a:t>
            </a:r>
          </a:p>
        </p:txBody>
      </p:sp>
      <p:sp>
        <p:nvSpPr>
          <p:cNvPr id="42" name="Text Placeholder 6">
            <a:extLst>
              <a:ext uri="{FF2B5EF4-FFF2-40B4-BE49-F238E27FC236}">
                <a16:creationId xmlns:a16="http://schemas.microsoft.com/office/drawing/2014/main" id="{FA8CC232-631B-4D3E-8211-BA56C8690582}"/>
              </a:ext>
            </a:extLst>
          </p:cNvPr>
          <p:cNvSpPr>
            <a:spLocks noGrp="1"/>
          </p:cNvSpPr>
          <p:nvPr>
            <p:ph type="body" sz="quarter" idx="36" hasCustomPrompt="1"/>
          </p:nvPr>
        </p:nvSpPr>
        <p:spPr>
          <a:xfrm>
            <a:off x="609599" y="4257797"/>
            <a:ext cx="2619445" cy="662074"/>
          </a:xfrm>
          <a:prstGeom prst="rect">
            <a:avLst/>
          </a:prstGeom>
        </p:spPr>
        <p:txBody>
          <a:bodyPr lIns="0" tIns="0" rIns="0" bIns="0" anchor="t" anchorCtr="0"/>
          <a:lstStyle>
            <a:lvl1pPr marL="0" indent="0" algn="r">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44" name="Text Placeholder 6">
            <a:extLst>
              <a:ext uri="{FF2B5EF4-FFF2-40B4-BE49-F238E27FC236}">
                <a16:creationId xmlns:a16="http://schemas.microsoft.com/office/drawing/2014/main" id="{0D73D8FF-89A3-4650-8FBE-110AAC57228D}"/>
              </a:ext>
            </a:extLst>
          </p:cNvPr>
          <p:cNvSpPr>
            <a:spLocks noGrp="1"/>
          </p:cNvSpPr>
          <p:nvPr>
            <p:ph type="body" sz="quarter" idx="23" hasCustomPrompt="1"/>
          </p:nvPr>
        </p:nvSpPr>
        <p:spPr>
          <a:xfrm>
            <a:off x="3853605" y="1850050"/>
            <a:ext cx="4435554" cy="530372"/>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2" name="Text Placeholder 6">
            <a:extLst>
              <a:ext uri="{FF2B5EF4-FFF2-40B4-BE49-F238E27FC236}">
                <a16:creationId xmlns:a16="http://schemas.microsoft.com/office/drawing/2014/main" id="{AF7D1CF5-D1CD-765F-F528-C92B7E3E8E43}"/>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4" name="Picture 3">
            <a:extLst>
              <a:ext uri="{FF2B5EF4-FFF2-40B4-BE49-F238E27FC236}">
                <a16:creationId xmlns:a16="http://schemas.microsoft.com/office/drawing/2014/main" id="{C9576DA6-13D5-015F-7A31-2B727A9044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cxnSp>
        <p:nvCxnSpPr>
          <p:cNvPr id="14" name="Straight Connector 13">
            <a:extLst>
              <a:ext uri="{FF2B5EF4-FFF2-40B4-BE49-F238E27FC236}">
                <a16:creationId xmlns:a16="http://schemas.microsoft.com/office/drawing/2014/main" id="{A305072F-5102-97B7-45BC-B61080B700F6}"/>
              </a:ext>
            </a:extLst>
          </p:cNvPr>
          <p:cNvCxnSpPr>
            <a:cxnSpLocks/>
            <a:stCxn id="44" idx="2"/>
          </p:cNvCxnSpPr>
          <p:nvPr userDrawn="1"/>
        </p:nvCxnSpPr>
        <p:spPr>
          <a:xfrm>
            <a:off x="6071382" y="2380422"/>
            <a:ext cx="0" cy="81997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5911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enn Diagram (3)">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2FEFBD97-4B4C-4C96-B2EA-3ABB7FBEDCA5}"/>
              </a:ext>
            </a:extLst>
          </p:cNvPr>
          <p:cNvSpPr>
            <a:spLocks noGrp="1"/>
          </p:cNvSpPr>
          <p:nvPr>
            <p:ph type="body" sz="quarter" idx="17" hasCustomPrompt="1"/>
          </p:nvPr>
        </p:nvSpPr>
        <p:spPr>
          <a:xfrm>
            <a:off x="8867359" y="3785086"/>
            <a:ext cx="2619445" cy="306562"/>
          </a:xfrm>
          <a:prstGeom prst="rect">
            <a:avLst/>
          </a:prstGeom>
        </p:spPr>
        <p:txBody>
          <a:bodyPr lIns="0" tIns="0" rIns="0" bIns="0" anchor="t" anchorCtr="0"/>
          <a:lstStyle>
            <a:lvl1pPr marL="0" indent="0" algn="l">
              <a:lnSpc>
                <a:spcPct val="100000"/>
              </a:lnSpc>
              <a:spcBef>
                <a:spcPts val="0"/>
              </a:spcBef>
              <a:buNone/>
              <a:defRPr sz="1600" b="0" cap="none" baseline="0">
                <a:solidFill>
                  <a:schemeClr val="accent1"/>
                </a:solidFill>
                <a:latin typeface="Marselis Pro" panose="02000503030000020004" pitchFamily="2" charset="77"/>
                <a:cs typeface="Marselis Pro Light" panose="020A0503060602030A03" pitchFamily="18" charset="0"/>
              </a:defRPr>
            </a:lvl1pPr>
          </a:lstStyle>
          <a:p>
            <a:pPr lvl="0"/>
            <a:r>
              <a:rPr lang="en-US"/>
              <a:t>Item</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867359" y="4257797"/>
            <a:ext cx="2619445" cy="662074"/>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29" name="Text Placeholder 28">
            <a:extLst>
              <a:ext uri="{FF2B5EF4-FFF2-40B4-BE49-F238E27FC236}">
                <a16:creationId xmlns:a16="http://schemas.microsoft.com/office/drawing/2014/main" id="{C1593FAB-F09D-4EDA-95AA-D8B289E13F41}"/>
              </a:ext>
            </a:extLst>
          </p:cNvPr>
          <p:cNvSpPr>
            <a:spLocks noGrp="1"/>
          </p:cNvSpPr>
          <p:nvPr>
            <p:ph type="body" sz="quarter" idx="28" hasCustomPrompt="1"/>
          </p:nvPr>
        </p:nvSpPr>
        <p:spPr>
          <a:xfrm>
            <a:off x="5109417" y="2213371"/>
            <a:ext cx="1828800" cy="1828800"/>
          </a:xfrm>
          <a:prstGeom prst="ellipse">
            <a:avLst/>
          </a:prstGeom>
          <a:solidFill>
            <a:schemeClr val="accent5">
              <a:alpha val="89804"/>
            </a:schemeClr>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0" name="Text Placeholder 28">
            <a:extLst>
              <a:ext uri="{FF2B5EF4-FFF2-40B4-BE49-F238E27FC236}">
                <a16:creationId xmlns:a16="http://schemas.microsoft.com/office/drawing/2014/main" id="{6544C4C4-3ED5-4050-9D4A-384D39EE21F4}"/>
              </a:ext>
            </a:extLst>
          </p:cNvPr>
          <p:cNvSpPr>
            <a:spLocks noGrp="1"/>
          </p:cNvSpPr>
          <p:nvPr>
            <p:ph type="body" sz="quarter" idx="29" hasCustomPrompt="1"/>
          </p:nvPr>
        </p:nvSpPr>
        <p:spPr>
          <a:xfrm>
            <a:off x="4397317" y="3429000"/>
            <a:ext cx="1828800" cy="1828800"/>
          </a:xfrm>
          <a:prstGeom prst="ellipse">
            <a:avLst/>
          </a:prstGeom>
          <a:solidFill>
            <a:schemeClr val="accent2">
              <a:alpha val="89804"/>
            </a:schemeClr>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31" name="Text Placeholder 28">
            <a:extLst>
              <a:ext uri="{FF2B5EF4-FFF2-40B4-BE49-F238E27FC236}">
                <a16:creationId xmlns:a16="http://schemas.microsoft.com/office/drawing/2014/main" id="{8F90D916-0F65-4FF0-A09B-CF55365676C6}"/>
              </a:ext>
            </a:extLst>
          </p:cNvPr>
          <p:cNvSpPr>
            <a:spLocks noGrp="1"/>
          </p:cNvSpPr>
          <p:nvPr>
            <p:ph type="body" sz="quarter" idx="30" hasCustomPrompt="1"/>
          </p:nvPr>
        </p:nvSpPr>
        <p:spPr>
          <a:xfrm>
            <a:off x="5821517" y="3429000"/>
            <a:ext cx="1828800" cy="1828800"/>
          </a:xfrm>
          <a:prstGeom prst="ellipse">
            <a:avLst/>
          </a:prstGeom>
          <a:solidFill>
            <a:schemeClr val="bg1">
              <a:alpha val="89804"/>
            </a:schemeClr>
          </a:solidFill>
        </p:spPr>
        <p:txBody>
          <a:bodyPr/>
          <a:lstStyle>
            <a:lvl1pPr marL="0" indent="0">
              <a:buNone/>
              <a:defRPr sz="400"/>
            </a:lvl1pPr>
            <a:lvl2pPr>
              <a:defRPr sz="400"/>
            </a:lvl2pPr>
            <a:lvl3pPr>
              <a:defRPr sz="400"/>
            </a:lvl3pPr>
            <a:lvl4pPr>
              <a:defRPr sz="400"/>
            </a:lvl4pPr>
            <a:lvl5pPr>
              <a:defRPr sz="400"/>
            </a:lvl5pPr>
          </a:lstStyle>
          <a:p>
            <a:pPr lvl="0"/>
            <a:r>
              <a:rPr lang="en-US"/>
              <a:t> </a:t>
            </a:r>
          </a:p>
        </p:txBody>
      </p:sp>
      <p:sp>
        <p:nvSpPr>
          <p:cNvPr id="22" name="Picture Placeholder 9">
            <a:extLst>
              <a:ext uri="{FF2B5EF4-FFF2-40B4-BE49-F238E27FC236}">
                <a16:creationId xmlns:a16="http://schemas.microsoft.com/office/drawing/2014/main" id="{907CEF4D-3231-4BFC-89EC-E7242986229E}"/>
              </a:ext>
            </a:extLst>
          </p:cNvPr>
          <p:cNvSpPr>
            <a:spLocks noGrp="1"/>
          </p:cNvSpPr>
          <p:nvPr>
            <p:ph type="pic" sz="quarter" idx="14" hasCustomPrompt="1"/>
          </p:nvPr>
        </p:nvSpPr>
        <p:spPr>
          <a:xfrm>
            <a:off x="4934527" y="4080510"/>
            <a:ext cx="640080" cy="640080"/>
          </a:xfrm>
          <a:prstGeom prst="rect">
            <a:avLst/>
          </a:prstGeom>
        </p:spPr>
        <p:txBody>
          <a:bodyPr anchor="t" anchorCtr="0"/>
          <a:lstStyle>
            <a:lvl1pPr marL="0" indent="0" algn="ctr">
              <a:buNone/>
              <a:defRPr sz="1000" b="0" i="0">
                <a:solidFill>
                  <a:schemeClr val="tx1"/>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3" name="Picture Placeholder 9">
            <a:extLst>
              <a:ext uri="{FF2B5EF4-FFF2-40B4-BE49-F238E27FC236}">
                <a16:creationId xmlns:a16="http://schemas.microsoft.com/office/drawing/2014/main" id="{4B6DDB90-5743-48D3-9FE2-DF7B461BFAB4}"/>
              </a:ext>
            </a:extLst>
          </p:cNvPr>
          <p:cNvSpPr>
            <a:spLocks noGrp="1"/>
          </p:cNvSpPr>
          <p:nvPr>
            <p:ph type="pic" sz="quarter" idx="31" hasCustomPrompt="1"/>
          </p:nvPr>
        </p:nvSpPr>
        <p:spPr>
          <a:xfrm>
            <a:off x="6473027" y="4080510"/>
            <a:ext cx="640080" cy="640080"/>
          </a:xfrm>
          <a:prstGeom prst="rect">
            <a:avLst/>
          </a:prstGeom>
        </p:spPr>
        <p:txBody>
          <a:bodyPr anchor="t" anchorCtr="0"/>
          <a:lstStyle>
            <a:lvl1pPr marL="0" indent="0" algn="ctr">
              <a:buNone/>
              <a:defRPr sz="1000" b="0" i="0">
                <a:solidFill>
                  <a:schemeClr val="tx1"/>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sp>
        <p:nvSpPr>
          <p:cNvPr id="28" name="Picture Placeholder 9">
            <a:extLst>
              <a:ext uri="{FF2B5EF4-FFF2-40B4-BE49-F238E27FC236}">
                <a16:creationId xmlns:a16="http://schemas.microsoft.com/office/drawing/2014/main" id="{E893F854-065B-4F77-915C-0937A7868EAC}"/>
              </a:ext>
            </a:extLst>
          </p:cNvPr>
          <p:cNvSpPr>
            <a:spLocks noGrp="1"/>
          </p:cNvSpPr>
          <p:nvPr>
            <p:ph type="pic" sz="quarter" idx="32" hasCustomPrompt="1"/>
          </p:nvPr>
        </p:nvSpPr>
        <p:spPr>
          <a:xfrm>
            <a:off x="5703777" y="2723372"/>
            <a:ext cx="640080" cy="640080"/>
          </a:xfrm>
          <a:prstGeom prst="rect">
            <a:avLst/>
          </a:prstGeom>
        </p:spPr>
        <p:txBody>
          <a:bodyPr anchor="t" anchorCtr="0"/>
          <a:lstStyle>
            <a:lvl1pPr marL="0" indent="0" algn="ctr">
              <a:buNone/>
              <a:defRPr sz="1000" b="0" i="0">
                <a:solidFill>
                  <a:schemeClr val="tx1"/>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icon</a:t>
            </a:r>
          </a:p>
        </p:txBody>
      </p:sp>
      <p:cxnSp>
        <p:nvCxnSpPr>
          <p:cNvPr id="34" name="Straight Arrow Connector 33">
            <a:extLst>
              <a:ext uri="{FF2B5EF4-FFF2-40B4-BE49-F238E27FC236}">
                <a16:creationId xmlns:a16="http://schemas.microsoft.com/office/drawing/2014/main" id="{D8DDD51A-2470-4F0B-B595-E0610E92EA0F}"/>
              </a:ext>
            </a:extLst>
          </p:cNvPr>
          <p:cNvCxnSpPr/>
          <p:nvPr userDrawn="1"/>
        </p:nvCxnSpPr>
        <p:spPr>
          <a:xfrm>
            <a:off x="7650317" y="4296187"/>
            <a:ext cx="894026" cy="0"/>
          </a:xfrm>
          <a:prstGeom prst="straightConnector1">
            <a:avLst/>
          </a:prstGeom>
          <a:ln>
            <a:solidFill>
              <a:schemeClr val="bg1"/>
            </a:soli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35" name="Text Placeholder 6">
            <a:extLst>
              <a:ext uri="{FF2B5EF4-FFF2-40B4-BE49-F238E27FC236}">
                <a16:creationId xmlns:a16="http://schemas.microsoft.com/office/drawing/2014/main" id="{909C4064-4708-4BE1-9B02-413D4FDC0D82}"/>
              </a:ext>
            </a:extLst>
          </p:cNvPr>
          <p:cNvSpPr>
            <a:spLocks noGrp="1"/>
          </p:cNvSpPr>
          <p:nvPr>
            <p:ph type="body" sz="quarter" idx="33" hasCustomPrompt="1"/>
          </p:nvPr>
        </p:nvSpPr>
        <p:spPr>
          <a:xfrm>
            <a:off x="8123862" y="2380422"/>
            <a:ext cx="2619445" cy="306562"/>
          </a:xfrm>
          <a:prstGeom prst="rect">
            <a:avLst/>
          </a:prstGeom>
        </p:spPr>
        <p:txBody>
          <a:bodyPr lIns="0" tIns="0" rIns="0" bIns="0" anchor="t" anchorCtr="0"/>
          <a:lstStyle>
            <a:lvl1pPr marL="0" indent="0" algn="l">
              <a:lnSpc>
                <a:spcPct val="100000"/>
              </a:lnSpc>
              <a:spcBef>
                <a:spcPts val="0"/>
              </a:spcBef>
              <a:buNone/>
              <a:defRPr sz="1600" b="0" cap="none" baseline="0">
                <a:solidFill>
                  <a:schemeClr val="accent1"/>
                </a:solidFill>
                <a:latin typeface="Marselis Pro" panose="02000503030000020004" pitchFamily="2" charset="77"/>
                <a:cs typeface="Marselis Pro Light" panose="020A0503060602030A03" pitchFamily="18" charset="0"/>
              </a:defRPr>
            </a:lvl1pPr>
          </a:lstStyle>
          <a:p>
            <a:pPr lvl="0"/>
            <a:r>
              <a:rPr lang="en-US"/>
              <a:t>Item</a:t>
            </a:r>
          </a:p>
        </p:txBody>
      </p:sp>
      <p:sp>
        <p:nvSpPr>
          <p:cNvPr id="36" name="Text Placeholder 6">
            <a:extLst>
              <a:ext uri="{FF2B5EF4-FFF2-40B4-BE49-F238E27FC236}">
                <a16:creationId xmlns:a16="http://schemas.microsoft.com/office/drawing/2014/main" id="{2714B21A-DC45-4667-9A89-8EBD446CF0E2}"/>
              </a:ext>
            </a:extLst>
          </p:cNvPr>
          <p:cNvSpPr>
            <a:spLocks noGrp="1"/>
          </p:cNvSpPr>
          <p:nvPr>
            <p:ph type="body" sz="quarter" idx="34" hasCustomPrompt="1"/>
          </p:nvPr>
        </p:nvSpPr>
        <p:spPr>
          <a:xfrm>
            <a:off x="8123862" y="2853133"/>
            <a:ext cx="2619445" cy="662074"/>
          </a:xfrm>
          <a:prstGeom prst="rect">
            <a:avLst/>
          </a:prstGeom>
        </p:spPr>
        <p:txBody>
          <a:bodyPr lIns="0" tIns="0" rIns="0" bIns="0" anchor="t" anchorCtr="0"/>
          <a:lstStyle>
            <a:lvl1pPr marL="0" indent="0" algn="l">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cxnSp>
        <p:nvCxnSpPr>
          <p:cNvPr id="37" name="Straight Arrow Connector 36">
            <a:extLst>
              <a:ext uri="{FF2B5EF4-FFF2-40B4-BE49-F238E27FC236}">
                <a16:creationId xmlns:a16="http://schemas.microsoft.com/office/drawing/2014/main" id="{65377E70-C658-4B46-B826-A8402A36C5F5}"/>
              </a:ext>
            </a:extLst>
          </p:cNvPr>
          <p:cNvCxnSpPr/>
          <p:nvPr userDrawn="1"/>
        </p:nvCxnSpPr>
        <p:spPr>
          <a:xfrm>
            <a:off x="6938217" y="2891523"/>
            <a:ext cx="894026" cy="0"/>
          </a:xfrm>
          <a:prstGeom prst="straightConnector1">
            <a:avLst/>
          </a:prstGeom>
          <a:ln>
            <a:solidFill>
              <a:schemeClr val="bg1"/>
            </a:soli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41" name="Text Placeholder 6">
            <a:extLst>
              <a:ext uri="{FF2B5EF4-FFF2-40B4-BE49-F238E27FC236}">
                <a16:creationId xmlns:a16="http://schemas.microsoft.com/office/drawing/2014/main" id="{D3858BD5-724B-40BD-B25F-6FDD8DB894A7}"/>
              </a:ext>
            </a:extLst>
          </p:cNvPr>
          <p:cNvSpPr>
            <a:spLocks noGrp="1"/>
          </p:cNvSpPr>
          <p:nvPr>
            <p:ph type="body" sz="quarter" idx="35" hasCustomPrompt="1"/>
          </p:nvPr>
        </p:nvSpPr>
        <p:spPr>
          <a:xfrm>
            <a:off x="589509" y="3785086"/>
            <a:ext cx="2619445" cy="306562"/>
          </a:xfrm>
          <a:prstGeom prst="rect">
            <a:avLst/>
          </a:prstGeom>
        </p:spPr>
        <p:txBody>
          <a:bodyPr lIns="0" tIns="0" rIns="0" bIns="0" anchor="t" anchorCtr="0"/>
          <a:lstStyle>
            <a:lvl1pPr marL="0" indent="0" algn="r">
              <a:lnSpc>
                <a:spcPct val="100000"/>
              </a:lnSpc>
              <a:spcBef>
                <a:spcPts val="0"/>
              </a:spcBef>
              <a:buNone/>
              <a:defRPr sz="1600" b="0" cap="none" baseline="0">
                <a:solidFill>
                  <a:schemeClr val="accent1"/>
                </a:solidFill>
                <a:latin typeface="Marselis Pro" panose="02000503030000020004" pitchFamily="2" charset="77"/>
                <a:cs typeface="Marselis Pro Light" panose="020A0503060602030A03" pitchFamily="18" charset="0"/>
              </a:defRPr>
            </a:lvl1pPr>
          </a:lstStyle>
          <a:p>
            <a:pPr lvl="0"/>
            <a:r>
              <a:rPr lang="en-US"/>
              <a:t>Item</a:t>
            </a:r>
          </a:p>
        </p:txBody>
      </p:sp>
      <p:sp>
        <p:nvSpPr>
          <p:cNvPr id="42" name="Text Placeholder 6">
            <a:extLst>
              <a:ext uri="{FF2B5EF4-FFF2-40B4-BE49-F238E27FC236}">
                <a16:creationId xmlns:a16="http://schemas.microsoft.com/office/drawing/2014/main" id="{FA8CC232-631B-4D3E-8211-BA56C8690582}"/>
              </a:ext>
            </a:extLst>
          </p:cNvPr>
          <p:cNvSpPr>
            <a:spLocks noGrp="1"/>
          </p:cNvSpPr>
          <p:nvPr>
            <p:ph type="body" sz="quarter" idx="36" hasCustomPrompt="1"/>
          </p:nvPr>
        </p:nvSpPr>
        <p:spPr>
          <a:xfrm>
            <a:off x="589509" y="4257797"/>
            <a:ext cx="2619445" cy="662074"/>
          </a:xfrm>
          <a:prstGeom prst="rect">
            <a:avLst/>
          </a:prstGeom>
        </p:spPr>
        <p:txBody>
          <a:bodyPr lIns="0" tIns="0" rIns="0" bIns="0" anchor="t" anchorCtr="0"/>
          <a:lstStyle>
            <a:lvl1pPr marL="0" indent="0" algn="r">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cxnSp>
        <p:nvCxnSpPr>
          <p:cNvPr id="43" name="Straight Arrow Connector 42">
            <a:extLst>
              <a:ext uri="{FF2B5EF4-FFF2-40B4-BE49-F238E27FC236}">
                <a16:creationId xmlns:a16="http://schemas.microsoft.com/office/drawing/2014/main" id="{A54E5874-D9E0-49EF-B3AA-DE16D0BE8726}"/>
              </a:ext>
            </a:extLst>
          </p:cNvPr>
          <p:cNvCxnSpPr>
            <a:cxnSpLocks/>
          </p:cNvCxnSpPr>
          <p:nvPr userDrawn="1"/>
        </p:nvCxnSpPr>
        <p:spPr>
          <a:xfrm flipH="1">
            <a:off x="3503291" y="4296187"/>
            <a:ext cx="894026" cy="0"/>
          </a:xfrm>
          <a:prstGeom prst="straightConnector1">
            <a:avLst/>
          </a:prstGeom>
          <a:ln>
            <a:solidFill>
              <a:schemeClr val="bg1"/>
            </a:solidFill>
            <a:prstDash val="solid"/>
            <a:round/>
            <a:tailEnd type="oval"/>
          </a:ln>
        </p:spPr>
        <p:style>
          <a:lnRef idx="1">
            <a:schemeClr val="accent1"/>
          </a:lnRef>
          <a:fillRef idx="0">
            <a:schemeClr val="accent1"/>
          </a:fillRef>
          <a:effectRef idx="0">
            <a:schemeClr val="accent1"/>
          </a:effectRef>
          <a:fontRef idx="minor">
            <a:schemeClr val="tx1"/>
          </a:fontRef>
        </p:style>
      </p:cxnSp>
      <p:sp>
        <p:nvSpPr>
          <p:cNvPr id="44" name="Text Placeholder 6">
            <a:extLst>
              <a:ext uri="{FF2B5EF4-FFF2-40B4-BE49-F238E27FC236}">
                <a16:creationId xmlns:a16="http://schemas.microsoft.com/office/drawing/2014/main" id="{0D73D8FF-89A3-4650-8FBE-110AAC57228D}"/>
              </a:ext>
            </a:extLst>
          </p:cNvPr>
          <p:cNvSpPr>
            <a:spLocks noGrp="1"/>
          </p:cNvSpPr>
          <p:nvPr>
            <p:ph type="body" sz="quarter" idx="23" hasCustomPrompt="1"/>
          </p:nvPr>
        </p:nvSpPr>
        <p:spPr>
          <a:xfrm>
            <a:off x="609599" y="1644925"/>
            <a:ext cx="3097697" cy="1042051"/>
          </a:xfrm>
          <a:prstGeom prst="rect">
            <a:avLst/>
          </a:prstGeom>
        </p:spPr>
        <p:txBody>
          <a:bodyPr lIns="0" tIns="0" rIns="0" bIns="0" anchor="t" anchorCtr="0"/>
          <a:lstStyle>
            <a:lvl1pPr marL="0" indent="0" algn="l">
              <a:lnSpc>
                <a:spcPct val="100000"/>
              </a:lnSpc>
              <a:spcBef>
                <a:spcPts val="0"/>
              </a:spcBef>
              <a:buNone/>
              <a:defRPr sz="1600" b="0" i="0" cap="none" baseline="0">
                <a:solidFill>
                  <a:srgbClr val="FFFFFF"/>
                </a:solidFill>
                <a:latin typeface="Marselis Pro"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a:t>
            </a:r>
          </a:p>
        </p:txBody>
      </p:sp>
      <p:sp>
        <p:nvSpPr>
          <p:cNvPr id="2" name="Text Placeholder 6">
            <a:extLst>
              <a:ext uri="{FF2B5EF4-FFF2-40B4-BE49-F238E27FC236}">
                <a16:creationId xmlns:a16="http://schemas.microsoft.com/office/drawing/2014/main" id="{303C19B8-B5B8-3B40-679A-B2412073E623}"/>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4" name="Picture 3">
            <a:extLst>
              <a:ext uri="{FF2B5EF4-FFF2-40B4-BE49-F238E27FC236}">
                <a16:creationId xmlns:a16="http://schemas.microsoft.com/office/drawing/2014/main" id="{CE6C140A-5E0E-6610-9262-14BE1A8D55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Tree>
    <p:extLst>
      <p:ext uri="{BB962C8B-B14F-4D97-AF65-F5344CB8AC3E}">
        <p14:creationId xmlns:p14="http://schemas.microsoft.com/office/powerpoint/2010/main" val="36590893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DBFD8DFC-CAC2-B539-9BFC-8AF5100F95B1}"/>
              </a:ext>
            </a:extLst>
          </p:cNvPr>
          <p:cNvCxnSpPr>
            <a:cxnSpLocks/>
          </p:cNvCxnSpPr>
          <p:nvPr userDrawn="1"/>
        </p:nvCxnSpPr>
        <p:spPr>
          <a:xfrm>
            <a:off x="0" y="3112011"/>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2D7A362-EC12-430E-A2F0-23F3DE5BA0A2}"/>
              </a:ext>
            </a:extLst>
          </p:cNvPr>
          <p:cNvSpPr>
            <a:spLocks noGrp="1"/>
          </p:cNvSpPr>
          <p:nvPr>
            <p:ph type="pic" sz="quarter" idx="14" hasCustomPrompt="1"/>
          </p:nvPr>
        </p:nvSpPr>
        <p:spPr>
          <a:xfrm>
            <a:off x="1071695" y="2005545"/>
            <a:ext cx="2286000" cy="2286000"/>
          </a:xfrm>
          <a:prstGeom prst="ellipse">
            <a:avLst/>
          </a:prstGeom>
        </p:spPr>
        <p:txBody>
          <a:bodyPr anchor="t" anchorCtr="0"/>
          <a:lstStyle>
            <a:lvl1pPr marL="0" indent="0" algn="ctr">
              <a:buNone/>
              <a:defRPr sz="12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image</a:t>
            </a:r>
          </a:p>
        </p:txBody>
      </p:sp>
      <p:sp>
        <p:nvSpPr>
          <p:cNvPr id="14" name="Picture Placeholder 9">
            <a:extLst>
              <a:ext uri="{FF2B5EF4-FFF2-40B4-BE49-F238E27FC236}">
                <a16:creationId xmlns:a16="http://schemas.microsoft.com/office/drawing/2014/main" id="{ACC081F5-F757-4FE8-84C2-498C9EED9589}"/>
              </a:ext>
            </a:extLst>
          </p:cNvPr>
          <p:cNvSpPr>
            <a:spLocks noGrp="1"/>
          </p:cNvSpPr>
          <p:nvPr>
            <p:ph type="pic" sz="quarter" idx="18" hasCustomPrompt="1"/>
          </p:nvPr>
        </p:nvSpPr>
        <p:spPr>
          <a:xfrm>
            <a:off x="4845912" y="2005545"/>
            <a:ext cx="2286000" cy="2286000"/>
          </a:xfrm>
          <a:prstGeom prst="ellipse">
            <a:avLst/>
          </a:prstGeom>
        </p:spPr>
        <p:txBody>
          <a:bodyPr anchor="t" anchorCtr="0"/>
          <a:lstStyle>
            <a:lvl1pPr marL="0" indent="0" algn="ctr">
              <a:buNone/>
              <a:defRPr sz="12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image</a:t>
            </a:r>
          </a:p>
        </p:txBody>
      </p:sp>
      <p:sp>
        <p:nvSpPr>
          <p:cNvPr id="15" name="Picture Placeholder 9">
            <a:extLst>
              <a:ext uri="{FF2B5EF4-FFF2-40B4-BE49-F238E27FC236}">
                <a16:creationId xmlns:a16="http://schemas.microsoft.com/office/drawing/2014/main" id="{89907481-C028-4D5B-AB76-27517A46DDC0}"/>
              </a:ext>
            </a:extLst>
          </p:cNvPr>
          <p:cNvSpPr>
            <a:spLocks noGrp="1"/>
          </p:cNvSpPr>
          <p:nvPr>
            <p:ph type="pic" sz="quarter" idx="19" hasCustomPrompt="1"/>
          </p:nvPr>
        </p:nvSpPr>
        <p:spPr>
          <a:xfrm>
            <a:off x="8796337" y="2005545"/>
            <a:ext cx="2286000" cy="2286000"/>
          </a:xfrm>
          <a:prstGeom prst="ellipse">
            <a:avLst/>
          </a:prstGeom>
        </p:spPr>
        <p:txBody>
          <a:bodyPr anchor="t" anchorCtr="0"/>
          <a:lstStyle>
            <a:lvl1pPr marL="0" indent="0" algn="ctr">
              <a:buNone/>
              <a:defRPr sz="1200" b="0" i="0">
                <a:solidFill>
                  <a:srgbClr val="FFFFFF"/>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image</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14495" y="4815151"/>
            <a:ext cx="3200400" cy="306563"/>
          </a:xfrm>
          <a:prstGeom prst="rect">
            <a:avLst/>
          </a:prstGeom>
        </p:spPr>
        <p:txBody>
          <a:bodyPr lIns="0" tIns="0" rIns="0" bIns="0" anchor="t" anchorCtr="0"/>
          <a:lstStyle>
            <a:lvl1pPr marL="0" indent="0" algn="ctr">
              <a:lnSpc>
                <a:spcPct val="100000"/>
              </a:lnSpc>
              <a:spcBef>
                <a:spcPts val="0"/>
              </a:spcBef>
              <a:buNone/>
              <a:defRPr sz="14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Title</a:t>
            </a:r>
          </a:p>
        </p:txBody>
      </p:sp>
      <p:sp>
        <p:nvSpPr>
          <p:cNvPr id="17" name="Text Placeholder 6">
            <a:extLst>
              <a:ext uri="{FF2B5EF4-FFF2-40B4-BE49-F238E27FC236}">
                <a16:creationId xmlns:a16="http://schemas.microsoft.com/office/drawing/2014/main" id="{B66DA2DA-8E17-41C0-99B2-77095F37E134}"/>
              </a:ext>
            </a:extLst>
          </p:cNvPr>
          <p:cNvSpPr>
            <a:spLocks noGrp="1"/>
          </p:cNvSpPr>
          <p:nvPr>
            <p:ph type="body" sz="quarter" idx="21" hasCustomPrompt="1"/>
          </p:nvPr>
        </p:nvSpPr>
        <p:spPr>
          <a:xfrm>
            <a:off x="4388712" y="4815151"/>
            <a:ext cx="3200400" cy="306563"/>
          </a:xfrm>
          <a:prstGeom prst="rect">
            <a:avLst/>
          </a:prstGeom>
        </p:spPr>
        <p:txBody>
          <a:bodyPr lIns="0" tIns="0" rIns="0" bIns="0" anchor="t" anchorCtr="0"/>
          <a:lstStyle>
            <a:lvl1pPr marL="0" indent="0" algn="ctr">
              <a:lnSpc>
                <a:spcPct val="100000"/>
              </a:lnSpc>
              <a:spcBef>
                <a:spcPts val="0"/>
              </a:spcBef>
              <a:buNone/>
              <a:defRPr sz="14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Title</a:t>
            </a:r>
          </a:p>
        </p:txBody>
      </p:sp>
      <p:sp>
        <p:nvSpPr>
          <p:cNvPr id="18" name="Text Placeholder 6">
            <a:extLst>
              <a:ext uri="{FF2B5EF4-FFF2-40B4-BE49-F238E27FC236}">
                <a16:creationId xmlns:a16="http://schemas.microsoft.com/office/drawing/2014/main" id="{EDAD9806-4157-46F6-9155-23A395CD4780}"/>
              </a:ext>
            </a:extLst>
          </p:cNvPr>
          <p:cNvSpPr>
            <a:spLocks noGrp="1"/>
          </p:cNvSpPr>
          <p:nvPr>
            <p:ph type="body" sz="quarter" idx="22" hasCustomPrompt="1"/>
          </p:nvPr>
        </p:nvSpPr>
        <p:spPr>
          <a:xfrm>
            <a:off x="8339137" y="4815151"/>
            <a:ext cx="3200400" cy="306563"/>
          </a:xfrm>
          <a:prstGeom prst="rect">
            <a:avLst/>
          </a:prstGeom>
        </p:spPr>
        <p:txBody>
          <a:bodyPr lIns="0" tIns="0" rIns="0" bIns="0" anchor="t" anchorCtr="0"/>
          <a:lstStyle>
            <a:lvl1pPr marL="0" indent="0" algn="ctr">
              <a:lnSpc>
                <a:spcPct val="100000"/>
              </a:lnSpc>
              <a:spcBef>
                <a:spcPts val="0"/>
              </a:spcBef>
              <a:buNone/>
              <a:defRPr sz="14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Title</a:t>
            </a:r>
          </a:p>
        </p:txBody>
      </p: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609599" y="4400067"/>
            <a:ext cx="3200401" cy="306562"/>
          </a:xfrm>
          <a:prstGeom prst="rect">
            <a:avLst/>
          </a:prstGeom>
          <a:noFill/>
        </p:spPr>
        <p:txBody>
          <a:bodyPr lIns="182880" tIns="0" rIns="0" bIns="0" anchor="ctr" anchorCtr="0"/>
          <a:lstStyle>
            <a:lvl1pPr marL="0" indent="0" algn="ct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Name</a:t>
            </a:r>
          </a:p>
        </p:txBody>
      </p:sp>
      <p:sp>
        <p:nvSpPr>
          <p:cNvPr id="2" name="Text Placeholder 6">
            <a:extLst>
              <a:ext uri="{FF2B5EF4-FFF2-40B4-BE49-F238E27FC236}">
                <a16:creationId xmlns:a16="http://schemas.microsoft.com/office/drawing/2014/main" id="{5DF84156-A5ED-E40B-8EE6-9538B781DC96}"/>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4" name="Picture 3">
            <a:extLst>
              <a:ext uri="{FF2B5EF4-FFF2-40B4-BE49-F238E27FC236}">
                <a16:creationId xmlns:a16="http://schemas.microsoft.com/office/drawing/2014/main" id="{8FF08B3A-00E7-BB88-91FB-08EDF4A1C1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9" name="Text Placeholder 6">
            <a:extLst>
              <a:ext uri="{FF2B5EF4-FFF2-40B4-BE49-F238E27FC236}">
                <a16:creationId xmlns:a16="http://schemas.microsoft.com/office/drawing/2014/main" id="{0319D303-CF37-ED6C-95A2-D07A185A568C}"/>
              </a:ext>
            </a:extLst>
          </p:cNvPr>
          <p:cNvSpPr>
            <a:spLocks noGrp="1"/>
          </p:cNvSpPr>
          <p:nvPr>
            <p:ph type="body" sz="quarter" idx="46" hasCustomPrompt="1"/>
          </p:nvPr>
        </p:nvSpPr>
        <p:spPr>
          <a:xfrm>
            <a:off x="4388712" y="4400067"/>
            <a:ext cx="3200401" cy="306562"/>
          </a:xfrm>
          <a:prstGeom prst="rect">
            <a:avLst/>
          </a:prstGeom>
          <a:noFill/>
        </p:spPr>
        <p:txBody>
          <a:bodyPr lIns="182880" tIns="0" rIns="0" bIns="0" anchor="ctr" anchorCtr="0"/>
          <a:lstStyle>
            <a:lvl1pPr marL="0" indent="0" algn="ct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Name</a:t>
            </a:r>
          </a:p>
        </p:txBody>
      </p:sp>
      <p:sp>
        <p:nvSpPr>
          <p:cNvPr id="19" name="Text Placeholder 6">
            <a:extLst>
              <a:ext uri="{FF2B5EF4-FFF2-40B4-BE49-F238E27FC236}">
                <a16:creationId xmlns:a16="http://schemas.microsoft.com/office/drawing/2014/main" id="{FD65C6E5-A005-0491-CD8F-653487629CE5}"/>
              </a:ext>
            </a:extLst>
          </p:cNvPr>
          <p:cNvSpPr>
            <a:spLocks noGrp="1"/>
          </p:cNvSpPr>
          <p:nvPr>
            <p:ph type="body" sz="quarter" idx="47" hasCustomPrompt="1"/>
          </p:nvPr>
        </p:nvSpPr>
        <p:spPr>
          <a:xfrm>
            <a:off x="8339136" y="4400067"/>
            <a:ext cx="3200401" cy="306562"/>
          </a:xfrm>
          <a:prstGeom prst="rect">
            <a:avLst/>
          </a:prstGeom>
          <a:noFill/>
        </p:spPr>
        <p:txBody>
          <a:bodyPr lIns="182880" tIns="0" rIns="0" bIns="0" anchor="ctr" anchorCtr="0"/>
          <a:lstStyle>
            <a:lvl1pPr marL="0" indent="0" algn="ctr">
              <a:lnSpc>
                <a:spcPct val="100000"/>
              </a:lnSpc>
              <a:spcBef>
                <a:spcPts val="0"/>
              </a:spcBef>
              <a:buNone/>
              <a:defRPr sz="1800" b="0" cap="none" baseline="0">
                <a:solidFill>
                  <a:schemeClr val="accent1"/>
                </a:solidFill>
                <a:latin typeface="Marselis Pro" panose="02000503030000020004" pitchFamily="2" charset="77"/>
                <a:cs typeface="Calibri" panose="020F0502020204030204" pitchFamily="34" charset="0"/>
              </a:defRPr>
            </a:lvl1pPr>
          </a:lstStyle>
          <a:p>
            <a:pPr lvl="0"/>
            <a:r>
              <a:rPr lang="en-US"/>
              <a:t>Name</a:t>
            </a:r>
          </a:p>
        </p:txBody>
      </p:sp>
    </p:spTree>
    <p:extLst>
      <p:ext uri="{BB962C8B-B14F-4D97-AF65-F5344CB8AC3E}">
        <p14:creationId xmlns:p14="http://schemas.microsoft.com/office/powerpoint/2010/main" val="20849134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am (8)">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2D7A362-EC12-430E-A2F0-23F3DE5BA0A2}"/>
              </a:ext>
            </a:extLst>
          </p:cNvPr>
          <p:cNvSpPr>
            <a:spLocks noGrp="1" noChangeAspect="1"/>
          </p:cNvSpPr>
          <p:nvPr>
            <p:ph type="pic" sz="quarter" idx="14" hasCustomPrompt="1"/>
          </p:nvPr>
        </p:nvSpPr>
        <p:spPr>
          <a:xfrm>
            <a:off x="1215561" y="1611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image</a:t>
            </a:r>
          </a:p>
        </p:txBody>
      </p:sp>
      <p:sp>
        <p:nvSpPr>
          <p:cNvPr id="14" name="Picture Placeholder 9">
            <a:extLst>
              <a:ext uri="{FF2B5EF4-FFF2-40B4-BE49-F238E27FC236}">
                <a16:creationId xmlns:a16="http://schemas.microsoft.com/office/drawing/2014/main" id="{ACC081F5-F757-4FE8-84C2-498C9EED9589}"/>
              </a:ext>
            </a:extLst>
          </p:cNvPr>
          <p:cNvSpPr>
            <a:spLocks noGrp="1" noChangeAspect="1"/>
          </p:cNvSpPr>
          <p:nvPr>
            <p:ph type="pic" sz="quarter" idx="18" hasCustomPrompt="1"/>
          </p:nvPr>
        </p:nvSpPr>
        <p:spPr>
          <a:xfrm>
            <a:off x="4095886" y="1611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image</a:t>
            </a:r>
          </a:p>
        </p:txBody>
      </p:sp>
      <p:sp>
        <p:nvSpPr>
          <p:cNvPr id="15" name="Picture Placeholder 9">
            <a:extLst>
              <a:ext uri="{FF2B5EF4-FFF2-40B4-BE49-F238E27FC236}">
                <a16:creationId xmlns:a16="http://schemas.microsoft.com/office/drawing/2014/main" id="{89907481-C028-4D5B-AB76-27517A46DDC0}"/>
              </a:ext>
            </a:extLst>
          </p:cNvPr>
          <p:cNvSpPr>
            <a:spLocks noGrp="1" noChangeAspect="1"/>
          </p:cNvSpPr>
          <p:nvPr>
            <p:ph type="pic" sz="quarter" idx="19" hasCustomPrompt="1"/>
          </p:nvPr>
        </p:nvSpPr>
        <p:spPr>
          <a:xfrm>
            <a:off x="6976211" y="1611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image</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612561" y="3280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Title</a:t>
            </a:r>
          </a:p>
        </p:txBody>
      </p:sp>
      <p:sp>
        <p:nvSpPr>
          <p:cNvPr id="19" name="Picture Placeholder 9">
            <a:extLst>
              <a:ext uri="{FF2B5EF4-FFF2-40B4-BE49-F238E27FC236}">
                <a16:creationId xmlns:a16="http://schemas.microsoft.com/office/drawing/2014/main" id="{4A7D8188-BC71-41D3-BFEB-93993567E89A}"/>
              </a:ext>
            </a:extLst>
          </p:cNvPr>
          <p:cNvSpPr>
            <a:spLocks noGrp="1" noChangeAspect="1"/>
          </p:cNvSpPr>
          <p:nvPr>
            <p:ph type="pic" sz="quarter" idx="23" hasCustomPrompt="1"/>
          </p:nvPr>
        </p:nvSpPr>
        <p:spPr>
          <a:xfrm>
            <a:off x="9851986" y="1611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image</a:t>
            </a:r>
          </a:p>
        </p:txBody>
      </p:sp>
      <p:sp>
        <p:nvSpPr>
          <p:cNvPr id="20" name="Text Placeholder 6">
            <a:extLst>
              <a:ext uri="{FF2B5EF4-FFF2-40B4-BE49-F238E27FC236}">
                <a16:creationId xmlns:a16="http://schemas.microsoft.com/office/drawing/2014/main" id="{F7913CC6-F526-499D-913B-98CC37E47B58}"/>
              </a:ext>
            </a:extLst>
          </p:cNvPr>
          <p:cNvSpPr>
            <a:spLocks noGrp="1"/>
          </p:cNvSpPr>
          <p:nvPr>
            <p:ph type="body" sz="quarter" idx="24" hasCustomPrompt="1"/>
          </p:nvPr>
        </p:nvSpPr>
        <p:spPr>
          <a:xfrm>
            <a:off x="3492886" y="3280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Title</a:t>
            </a:r>
          </a:p>
        </p:txBody>
      </p:sp>
      <p:sp>
        <p:nvSpPr>
          <p:cNvPr id="21" name="Text Placeholder 6">
            <a:extLst>
              <a:ext uri="{FF2B5EF4-FFF2-40B4-BE49-F238E27FC236}">
                <a16:creationId xmlns:a16="http://schemas.microsoft.com/office/drawing/2014/main" id="{1C301050-407D-480A-90B2-EFD0351CD47A}"/>
              </a:ext>
            </a:extLst>
          </p:cNvPr>
          <p:cNvSpPr>
            <a:spLocks noGrp="1"/>
          </p:cNvSpPr>
          <p:nvPr>
            <p:ph type="body" sz="quarter" idx="25" hasCustomPrompt="1"/>
          </p:nvPr>
        </p:nvSpPr>
        <p:spPr>
          <a:xfrm>
            <a:off x="6373211" y="3280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Title</a:t>
            </a:r>
          </a:p>
        </p:txBody>
      </p:sp>
      <p:sp>
        <p:nvSpPr>
          <p:cNvPr id="22" name="Text Placeholder 6">
            <a:extLst>
              <a:ext uri="{FF2B5EF4-FFF2-40B4-BE49-F238E27FC236}">
                <a16:creationId xmlns:a16="http://schemas.microsoft.com/office/drawing/2014/main" id="{9472EF12-8751-443E-B0B5-F3AF943014F3}"/>
              </a:ext>
            </a:extLst>
          </p:cNvPr>
          <p:cNvSpPr>
            <a:spLocks noGrp="1"/>
          </p:cNvSpPr>
          <p:nvPr>
            <p:ph type="body" sz="quarter" idx="26" hasCustomPrompt="1"/>
          </p:nvPr>
        </p:nvSpPr>
        <p:spPr>
          <a:xfrm>
            <a:off x="9253537" y="3280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Title</a:t>
            </a:r>
          </a:p>
        </p:txBody>
      </p:sp>
      <p:sp>
        <p:nvSpPr>
          <p:cNvPr id="23" name="Text Placeholder 6">
            <a:extLst>
              <a:ext uri="{FF2B5EF4-FFF2-40B4-BE49-F238E27FC236}">
                <a16:creationId xmlns:a16="http://schemas.microsoft.com/office/drawing/2014/main" id="{5D625A59-404D-4F41-A489-D548451AD2F3}"/>
              </a:ext>
            </a:extLst>
          </p:cNvPr>
          <p:cNvSpPr>
            <a:spLocks noGrp="1"/>
          </p:cNvSpPr>
          <p:nvPr>
            <p:ph type="body" sz="quarter" idx="27" hasCustomPrompt="1"/>
          </p:nvPr>
        </p:nvSpPr>
        <p:spPr>
          <a:xfrm>
            <a:off x="612561" y="2857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Name</a:t>
            </a:r>
          </a:p>
        </p:txBody>
      </p:sp>
      <p:sp>
        <p:nvSpPr>
          <p:cNvPr id="24" name="Text Placeholder 6">
            <a:extLst>
              <a:ext uri="{FF2B5EF4-FFF2-40B4-BE49-F238E27FC236}">
                <a16:creationId xmlns:a16="http://schemas.microsoft.com/office/drawing/2014/main" id="{C0F72C5F-08AE-4D5D-BFC8-06631F845D1B}"/>
              </a:ext>
            </a:extLst>
          </p:cNvPr>
          <p:cNvSpPr>
            <a:spLocks noGrp="1"/>
          </p:cNvSpPr>
          <p:nvPr>
            <p:ph type="body" sz="quarter" idx="28" hasCustomPrompt="1"/>
          </p:nvPr>
        </p:nvSpPr>
        <p:spPr>
          <a:xfrm>
            <a:off x="3492886" y="2857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Name</a:t>
            </a:r>
          </a:p>
        </p:txBody>
      </p:sp>
      <p:sp>
        <p:nvSpPr>
          <p:cNvPr id="25" name="Text Placeholder 6">
            <a:extLst>
              <a:ext uri="{FF2B5EF4-FFF2-40B4-BE49-F238E27FC236}">
                <a16:creationId xmlns:a16="http://schemas.microsoft.com/office/drawing/2014/main" id="{CD77C95C-DDFA-4748-9DF9-5D126AE8A564}"/>
              </a:ext>
            </a:extLst>
          </p:cNvPr>
          <p:cNvSpPr>
            <a:spLocks noGrp="1"/>
          </p:cNvSpPr>
          <p:nvPr>
            <p:ph type="body" sz="quarter" idx="29" hasCustomPrompt="1"/>
          </p:nvPr>
        </p:nvSpPr>
        <p:spPr>
          <a:xfrm>
            <a:off x="6373211" y="2857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Name</a:t>
            </a:r>
          </a:p>
        </p:txBody>
      </p:sp>
      <p:sp>
        <p:nvSpPr>
          <p:cNvPr id="26" name="Text Placeholder 6">
            <a:extLst>
              <a:ext uri="{FF2B5EF4-FFF2-40B4-BE49-F238E27FC236}">
                <a16:creationId xmlns:a16="http://schemas.microsoft.com/office/drawing/2014/main" id="{8452B861-E087-4C63-BAB7-40416E2D8162}"/>
              </a:ext>
            </a:extLst>
          </p:cNvPr>
          <p:cNvSpPr>
            <a:spLocks noGrp="1"/>
          </p:cNvSpPr>
          <p:nvPr>
            <p:ph type="body" sz="quarter" idx="30" hasCustomPrompt="1"/>
          </p:nvPr>
        </p:nvSpPr>
        <p:spPr>
          <a:xfrm>
            <a:off x="9253537" y="2857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Name</a:t>
            </a:r>
          </a:p>
        </p:txBody>
      </p:sp>
      <p:sp>
        <p:nvSpPr>
          <p:cNvPr id="2" name="Text Placeholder 6">
            <a:extLst>
              <a:ext uri="{FF2B5EF4-FFF2-40B4-BE49-F238E27FC236}">
                <a16:creationId xmlns:a16="http://schemas.microsoft.com/office/drawing/2014/main" id="{32E82186-8D82-F4B5-CB10-26FCC585E00C}"/>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4" name="Picture 3">
            <a:extLst>
              <a:ext uri="{FF2B5EF4-FFF2-40B4-BE49-F238E27FC236}">
                <a16:creationId xmlns:a16="http://schemas.microsoft.com/office/drawing/2014/main" id="{7EEA1D22-C92C-8ACA-33AC-33A0541842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9" name="Picture Placeholder 9">
            <a:extLst>
              <a:ext uri="{FF2B5EF4-FFF2-40B4-BE49-F238E27FC236}">
                <a16:creationId xmlns:a16="http://schemas.microsoft.com/office/drawing/2014/main" id="{087C4A55-3831-3BCB-A997-C48D7B0D20E4}"/>
              </a:ext>
            </a:extLst>
          </p:cNvPr>
          <p:cNvSpPr>
            <a:spLocks noGrp="1" noChangeAspect="1"/>
          </p:cNvSpPr>
          <p:nvPr>
            <p:ph type="pic" sz="quarter" idx="44" hasCustomPrompt="1"/>
          </p:nvPr>
        </p:nvSpPr>
        <p:spPr>
          <a:xfrm>
            <a:off x="1215561" y="3897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image</a:t>
            </a:r>
          </a:p>
        </p:txBody>
      </p:sp>
      <p:sp>
        <p:nvSpPr>
          <p:cNvPr id="11" name="Picture Placeholder 9">
            <a:extLst>
              <a:ext uri="{FF2B5EF4-FFF2-40B4-BE49-F238E27FC236}">
                <a16:creationId xmlns:a16="http://schemas.microsoft.com/office/drawing/2014/main" id="{66993B7A-268F-8DDD-AF49-398DB10793D2}"/>
              </a:ext>
            </a:extLst>
          </p:cNvPr>
          <p:cNvSpPr>
            <a:spLocks noGrp="1" noChangeAspect="1"/>
          </p:cNvSpPr>
          <p:nvPr>
            <p:ph type="pic" sz="quarter" idx="45" hasCustomPrompt="1"/>
          </p:nvPr>
        </p:nvSpPr>
        <p:spPr>
          <a:xfrm>
            <a:off x="4095886" y="3897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image</a:t>
            </a:r>
          </a:p>
        </p:txBody>
      </p:sp>
      <p:sp>
        <p:nvSpPr>
          <p:cNvPr id="12" name="Picture Placeholder 9">
            <a:extLst>
              <a:ext uri="{FF2B5EF4-FFF2-40B4-BE49-F238E27FC236}">
                <a16:creationId xmlns:a16="http://schemas.microsoft.com/office/drawing/2014/main" id="{A14070CD-B7F3-25D3-6115-761907A933B4}"/>
              </a:ext>
            </a:extLst>
          </p:cNvPr>
          <p:cNvSpPr>
            <a:spLocks noGrp="1" noChangeAspect="1"/>
          </p:cNvSpPr>
          <p:nvPr>
            <p:ph type="pic" sz="quarter" idx="46" hasCustomPrompt="1"/>
          </p:nvPr>
        </p:nvSpPr>
        <p:spPr>
          <a:xfrm>
            <a:off x="6976211" y="3897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image</a:t>
            </a:r>
          </a:p>
        </p:txBody>
      </p:sp>
      <p:sp>
        <p:nvSpPr>
          <p:cNvPr id="13" name="Text Placeholder 6">
            <a:extLst>
              <a:ext uri="{FF2B5EF4-FFF2-40B4-BE49-F238E27FC236}">
                <a16:creationId xmlns:a16="http://schemas.microsoft.com/office/drawing/2014/main" id="{0107E709-BA19-F100-EE59-6758B3FDD2A2}"/>
              </a:ext>
            </a:extLst>
          </p:cNvPr>
          <p:cNvSpPr>
            <a:spLocks noGrp="1"/>
          </p:cNvSpPr>
          <p:nvPr>
            <p:ph type="body" sz="quarter" idx="47" hasCustomPrompt="1"/>
          </p:nvPr>
        </p:nvSpPr>
        <p:spPr>
          <a:xfrm>
            <a:off x="612561" y="5566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Title</a:t>
            </a:r>
          </a:p>
        </p:txBody>
      </p:sp>
      <p:sp>
        <p:nvSpPr>
          <p:cNvPr id="17" name="Picture Placeholder 9">
            <a:extLst>
              <a:ext uri="{FF2B5EF4-FFF2-40B4-BE49-F238E27FC236}">
                <a16:creationId xmlns:a16="http://schemas.microsoft.com/office/drawing/2014/main" id="{3F6FC0BF-B2A6-3876-1114-7286F1C185C4}"/>
              </a:ext>
            </a:extLst>
          </p:cNvPr>
          <p:cNvSpPr>
            <a:spLocks noGrp="1" noChangeAspect="1"/>
          </p:cNvSpPr>
          <p:nvPr>
            <p:ph type="pic" sz="quarter" idx="48" hasCustomPrompt="1"/>
          </p:nvPr>
        </p:nvSpPr>
        <p:spPr>
          <a:xfrm>
            <a:off x="9851986" y="3897411"/>
            <a:ext cx="1080000" cy="1080000"/>
          </a:xfrm>
          <a:prstGeom prst="ellipse">
            <a:avLst/>
          </a:prstGeom>
        </p:spPr>
        <p:txBody>
          <a:bodyPr anchor="t" anchorCtr="0"/>
          <a:lstStyle>
            <a:lvl1pPr marL="0" indent="0" algn="ctr">
              <a:buNone/>
              <a:defRPr sz="1000" b="0" i="0">
                <a:solidFill>
                  <a:schemeClr val="bg1"/>
                </a:solidFill>
                <a:latin typeface="Marselis Pro Light" panose="02000503030000020004" pitchFamily="2" charset="77"/>
                <a:cs typeface="Marselis Pro Light" panose="020A0503060602030A03" pitchFamily="18" charset="0"/>
              </a:defRPr>
            </a:lvl1pPr>
          </a:lstStyle>
          <a:p>
            <a:r>
              <a:rPr lang="en-US"/>
              <a:t>Click to</a:t>
            </a:r>
            <a:br>
              <a:rPr lang="en-US"/>
            </a:br>
            <a:r>
              <a:rPr lang="en-US"/>
              <a:t>insert image</a:t>
            </a:r>
          </a:p>
        </p:txBody>
      </p:sp>
      <p:sp>
        <p:nvSpPr>
          <p:cNvPr id="18" name="Text Placeholder 6">
            <a:extLst>
              <a:ext uri="{FF2B5EF4-FFF2-40B4-BE49-F238E27FC236}">
                <a16:creationId xmlns:a16="http://schemas.microsoft.com/office/drawing/2014/main" id="{050AFADC-4EBF-3274-9A0D-201276510A36}"/>
              </a:ext>
            </a:extLst>
          </p:cNvPr>
          <p:cNvSpPr>
            <a:spLocks noGrp="1"/>
          </p:cNvSpPr>
          <p:nvPr>
            <p:ph type="body" sz="quarter" idx="49" hasCustomPrompt="1"/>
          </p:nvPr>
        </p:nvSpPr>
        <p:spPr>
          <a:xfrm>
            <a:off x="3492886" y="5566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Title</a:t>
            </a:r>
          </a:p>
        </p:txBody>
      </p:sp>
      <p:sp>
        <p:nvSpPr>
          <p:cNvPr id="39" name="Text Placeholder 6">
            <a:extLst>
              <a:ext uri="{FF2B5EF4-FFF2-40B4-BE49-F238E27FC236}">
                <a16:creationId xmlns:a16="http://schemas.microsoft.com/office/drawing/2014/main" id="{64E2965F-4181-A0D5-CBF9-F6F1A25DB14E}"/>
              </a:ext>
            </a:extLst>
          </p:cNvPr>
          <p:cNvSpPr>
            <a:spLocks noGrp="1"/>
          </p:cNvSpPr>
          <p:nvPr>
            <p:ph type="body" sz="quarter" idx="50" hasCustomPrompt="1"/>
          </p:nvPr>
        </p:nvSpPr>
        <p:spPr>
          <a:xfrm>
            <a:off x="6373211" y="5566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Title</a:t>
            </a:r>
          </a:p>
        </p:txBody>
      </p:sp>
      <p:sp>
        <p:nvSpPr>
          <p:cNvPr id="40" name="Text Placeholder 6">
            <a:extLst>
              <a:ext uri="{FF2B5EF4-FFF2-40B4-BE49-F238E27FC236}">
                <a16:creationId xmlns:a16="http://schemas.microsoft.com/office/drawing/2014/main" id="{297180D5-2FE9-F2DE-22DF-2817416AF70B}"/>
              </a:ext>
            </a:extLst>
          </p:cNvPr>
          <p:cNvSpPr>
            <a:spLocks noGrp="1"/>
          </p:cNvSpPr>
          <p:nvPr>
            <p:ph type="body" sz="quarter" idx="51" hasCustomPrompt="1"/>
          </p:nvPr>
        </p:nvSpPr>
        <p:spPr>
          <a:xfrm>
            <a:off x="9253537" y="5566278"/>
            <a:ext cx="2286000" cy="190090"/>
          </a:xfrm>
          <a:prstGeom prst="rect">
            <a:avLst/>
          </a:prstGeom>
        </p:spPr>
        <p:txBody>
          <a:bodyPr lIns="0" tIns="0" rIns="0" bIns="0" anchor="t" anchorCtr="0"/>
          <a:lstStyle>
            <a:lvl1pPr marL="0" indent="0" algn="ctr">
              <a:lnSpc>
                <a:spcPct val="100000"/>
              </a:lnSpc>
              <a:spcBef>
                <a:spcPts val="0"/>
              </a:spcBef>
              <a:buNone/>
              <a:defRPr sz="12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Title</a:t>
            </a:r>
          </a:p>
        </p:txBody>
      </p:sp>
      <p:sp>
        <p:nvSpPr>
          <p:cNvPr id="41" name="Text Placeholder 6">
            <a:extLst>
              <a:ext uri="{FF2B5EF4-FFF2-40B4-BE49-F238E27FC236}">
                <a16:creationId xmlns:a16="http://schemas.microsoft.com/office/drawing/2014/main" id="{C0CBFA82-76A8-07A4-1A8F-9BE3C96CF8F9}"/>
              </a:ext>
            </a:extLst>
          </p:cNvPr>
          <p:cNvSpPr>
            <a:spLocks noGrp="1"/>
          </p:cNvSpPr>
          <p:nvPr>
            <p:ph type="body" sz="quarter" idx="52" hasCustomPrompt="1"/>
          </p:nvPr>
        </p:nvSpPr>
        <p:spPr>
          <a:xfrm>
            <a:off x="612561" y="5143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Name</a:t>
            </a:r>
          </a:p>
        </p:txBody>
      </p:sp>
      <p:sp>
        <p:nvSpPr>
          <p:cNvPr id="42" name="Text Placeholder 6">
            <a:extLst>
              <a:ext uri="{FF2B5EF4-FFF2-40B4-BE49-F238E27FC236}">
                <a16:creationId xmlns:a16="http://schemas.microsoft.com/office/drawing/2014/main" id="{E90D392E-EAAF-36BF-91EA-C550AC8AFC4D}"/>
              </a:ext>
            </a:extLst>
          </p:cNvPr>
          <p:cNvSpPr>
            <a:spLocks noGrp="1"/>
          </p:cNvSpPr>
          <p:nvPr>
            <p:ph type="body" sz="quarter" idx="53" hasCustomPrompt="1"/>
          </p:nvPr>
        </p:nvSpPr>
        <p:spPr>
          <a:xfrm>
            <a:off x="3492886" y="5143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Name</a:t>
            </a:r>
          </a:p>
        </p:txBody>
      </p:sp>
      <p:sp>
        <p:nvSpPr>
          <p:cNvPr id="43" name="Text Placeholder 6">
            <a:extLst>
              <a:ext uri="{FF2B5EF4-FFF2-40B4-BE49-F238E27FC236}">
                <a16:creationId xmlns:a16="http://schemas.microsoft.com/office/drawing/2014/main" id="{6C3755A2-FF1A-1428-8B61-11B7A025B9FF}"/>
              </a:ext>
            </a:extLst>
          </p:cNvPr>
          <p:cNvSpPr>
            <a:spLocks noGrp="1"/>
          </p:cNvSpPr>
          <p:nvPr>
            <p:ph type="body" sz="quarter" idx="54" hasCustomPrompt="1"/>
          </p:nvPr>
        </p:nvSpPr>
        <p:spPr>
          <a:xfrm>
            <a:off x="6373211" y="5143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Name</a:t>
            </a:r>
          </a:p>
        </p:txBody>
      </p:sp>
      <p:sp>
        <p:nvSpPr>
          <p:cNvPr id="44" name="Text Placeholder 6">
            <a:extLst>
              <a:ext uri="{FF2B5EF4-FFF2-40B4-BE49-F238E27FC236}">
                <a16:creationId xmlns:a16="http://schemas.microsoft.com/office/drawing/2014/main" id="{120A6109-7E5E-DBAA-207E-47D95D5ECBDA}"/>
              </a:ext>
            </a:extLst>
          </p:cNvPr>
          <p:cNvSpPr>
            <a:spLocks noGrp="1"/>
          </p:cNvSpPr>
          <p:nvPr>
            <p:ph type="body" sz="quarter" idx="55" hasCustomPrompt="1"/>
          </p:nvPr>
        </p:nvSpPr>
        <p:spPr>
          <a:xfrm>
            <a:off x="9253537" y="5143692"/>
            <a:ext cx="2286000" cy="303017"/>
          </a:xfrm>
          <a:prstGeom prst="rect">
            <a:avLst/>
          </a:prstGeom>
        </p:spPr>
        <p:txBody>
          <a:bodyPr lIns="0" tIns="0" rIns="0" bIns="0" anchor="t" anchorCtr="0"/>
          <a:lstStyle>
            <a:lvl1pPr marL="0" indent="0" algn="ctr">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Name</a:t>
            </a:r>
          </a:p>
        </p:txBody>
      </p:sp>
    </p:spTree>
    <p:extLst>
      <p:ext uri="{BB962C8B-B14F-4D97-AF65-F5344CB8AC3E}">
        <p14:creationId xmlns:p14="http://schemas.microsoft.com/office/powerpoint/2010/main" val="31400059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609601" y="3823252"/>
            <a:ext cx="1043298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2741544" y="1934913"/>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Item 1</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2741544" y="2203700"/>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28" name="Straight Connector 27">
            <a:extLst>
              <a:ext uri="{FF2B5EF4-FFF2-40B4-BE49-F238E27FC236}">
                <a16:creationId xmlns:a16="http://schemas.microsoft.com/office/drawing/2014/main" id="{E7052C59-CB26-49ED-BB5E-979FA0DDAEDA}"/>
              </a:ext>
            </a:extLst>
          </p:cNvPr>
          <p:cNvCxnSpPr>
            <a:cxnSpLocks/>
          </p:cNvCxnSpPr>
          <p:nvPr userDrawn="1"/>
        </p:nvCxnSpPr>
        <p:spPr>
          <a:xfrm rot="5400000">
            <a:off x="518161" y="3823252"/>
            <a:ext cx="1828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4E7E2DB-4BB9-4E93-AA09-C999FE8367C1}"/>
              </a:ext>
            </a:extLst>
          </p:cNvPr>
          <p:cNvCxnSpPr>
            <a:cxnSpLocks/>
          </p:cNvCxnSpPr>
          <p:nvPr userDrawn="1"/>
        </p:nvCxnSpPr>
        <p:spPr>
          <a:xfrm rot="5400000">
            <a:off x="10951142" y="3823252"/>
            <a:ext cx="1828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DCEF7049-5050-4CD8-8040-C87F591804C0}"/>
              </a:ext>
            </a:extLst>
          </p:cNvPr>
          <p:cNvSpPr/>
          <p:nvPr userDrawn="1"/>
        </p:nvSpPr>
        <p:spPr>
          <a:xfrm>
            <a:off x="223413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9FFD8B3-DBE1-46D5-A3FF-BE660A9D4AD1}"/>
              </a:ext>
            </a:extLst>
          </p:cNvPr>
          <p:cNvSpPr/>
          <p:nvPr userDrawn="1"/>
        </p:nvSpPr>
        <p:spPr>
          <a:xfrm>
            <a:off x="399582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FBE3F0B-E6AC-46A8-BB20-0B3CD1B4B337}"/>
              </a:ext>
            </a:extLst>
          </p:cNvPr>
          <p:cNvSpPr/>
          <p:nvPr userDrawn="1"/>
        </p:nvSpPr>
        <p:spPr>
          <a:xfrm>
            <a:off x="575751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5313F1B-28D5-4836-B25F-A9872E28DB63}"/>
              </a:ext>
            </a:extLst>
          </p:cNvPr>
          <p:cNvSpPr/>
          <p:nvPr userDrawn="1"/>
        </p:nvSpPr>
        <p:spPr>
          <a:xfrm>
            <a:off x="751920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37AC509-AD84-485D-B5C2-B1E6445E91BF}"/>
              </a:ext>
            </a:extLst>
          </p:cNvPr>
          <p:cNvSpPr/>
          <p:nvPr userDrawn="1"/>
        </p:nvSpPr>
        <p:spPr>
          <a:xfrm>
            <a:off x="928089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036AEBA-5632-4629-8188-A9994B68031E}"/>
              </a:ext>
            </a:extLst>
          </p:cNvPr>
          <p:cNvCxnSpPr/>
          <p:nvPr userDrawn="1"/>
        </p:nvCxnSpPr>
        <p:spPr>
          <a:xfrm flipV="1">
            <a:off x="2296085" y="2504661"/>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43" name="Text Placeholder 6">
            <a:extLst>
              <a:ext uri="{FF2B5EF4-FFF2-40B4-BE49-F238E27FC236}">
                <a16:creationId xmlns:a16="http://schemas.microsoft.com/office/drawing/2014/main" id="{7C09EB34-6895-415E-8097-62E79688C069}"/>
              </a:ext>
            </a:extLst>
          </p:cNvPr>
          <p:cNvSpPr>
            <a:spLocks noGrp="1"/>
          </p:cNvSpPr>
          <p:nvPr>
            <p:ph type="body" sz="quarter" idx="21" hasCustomPrompt="1"/>
          </p:nvPr>
        </p:nvSpPr>
        <p:spPr>
          <a:xfrm>
            <a:off x="6273647" y="1918666"/>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Item 3</a:t>
            </a:r>
          </a:p>
        </p:txBody>
      </p:sp>
      <p:sp>
        <p:nvSpPr>
          <p:cNvPr id="44" name="Text Placeholder 6">
            <a:extLst>
              <a:ext uri="{FF2B5EF4-FFF2-40B4-BE49-F238E27FC236}">
                <a16:creationId xmlns:a16="http://schemas.microsoft.com/office/drawing/2014/main" id="{4EC7A293-8737-403A-8DD1-4B4AA13C19C4}"/>
              </a:ext>
            </a:extLst>
          </p:cNvPr>
          <p:cNvSpPr>
            <a:spLocks noGrp="1"/>
          </p:cNvSpPr>
          <p:nvPr>
            <p:ph type="body" sz="quarter" idx="22" hasCustomPrompt="1"/>
          </p:nvPr>
        </p:nvSpPr>
        <p:spPr>
          <a:xfrm>
            <a:off x="6273647" y="2187453"/>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46" name="Straight Connector 45">
            <a:extLst>
              <a:ext uri="{FF2B5EF4-FFF2-40B4-BE49-F238E27FC236}">
                <a16:creationId xmlns:a16="http://schemas.microsoft.com/office/drawing/2014/main" id="{46BC1810-2B91-4615-B128-27E3A38D1B42}"/>
              </a:ext>
            </a:extLst>
          </p:cNvPr>
          <p:cNvCxnSpPr/>
          <p:nvPr userDrawn="1"/>
        </p:nvCxnSpPr>
        <p:spPr>
          <a:xfrm flipV="1">
            <a:off x="5828188" y="2488414"/>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47" name="Text Placeholder 6">
            <a:extLst>
              <a:ext uri="{FF2B5EF4-FFF2-40B4-BE49-F238E27FC236}">
                <a16:creationId xmlns:a16="http://schemas.microsoft.com/office/drawing/2014/main" id="{6947A9A0-CECD-4D60-9703-8A2801A08C79}"/>
              </a:ext>
            </a:extLst>
          </p:cNvPr>
          <p:cNvSpPr>
            <a:spLocks noGrp="1"/>
          </p:cNvSpPr>
          <p:nvPr>
            <p:ph type="body" sz="quarter" idx="24" hasCustomPrompt="1"/>
          </p:nvPr>
        </p:nvSpPr>
        <p:spPr>
          <a:xfrm>
            <a:off x="9790839" y="1907095"/>
            <a:ext cx="1748698"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Item 5</a:t>
            </a:r>
          </a:p>
        </p:txBody>
      </p:sp>
      <p:sp>
        <p:nvSpPr>
          <p:cNvPr id="48" name="Text Placeholder 6">
            <a:extLst>
              <a:ext uri="{FF2B5EF4-FFF2-40B4-BE49-F238E27FC236}">
                <a16:creationId xmlns:a16="http://schemas.microsoft.com/office/drawing/2014/main" id="{78801BA2-05F2-4FFE-846B-9D5C67D615EB}"/>
              </a:ext>
            </a:extLst>
          </p:cNvPr>
          <p:cNvSpPr>
            <a:spLocks noGrp="1"/>
          </p:cNvSpPr>
          <p:nvPr>
            <p:ph type="body" sz="quarter" idx="25" hasCustomPrompt="1"/>
          </p:nvPr>
        </p:nvSpPr>
        <p:spPr>
          <a:xfrm>
            <a:off x="9790839" y="2175882"/>
            <a:ext cx="1748698"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cxnSp>
        <p:nvCxnSpPr>
          <p:cNvPr id="50" name="Straight Connector 49">
            <a:extLst>
              <a:ext uri="{FF2B5EF4-FFF2-40B4-BE49-F238E27FC236}">
                <a16:creationId xmlns:a16="http://schemas.microsoft.com/office/drawing/2014/main" id="{D85F40BD-2A68-4C1B-B740-C69F8C9FE237}"/>
              </a:ext>
            </a:extLst>
          </p:cNvPr>
          <p:cNvCxnSpPr/>
          <p:nvPr userDrawn="1"/>
        </p:nvCxnSpPr>
        <p:spPr>
          <a:xfrm flipV="1">
            <a:off x="9345380" y="2476843"/>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52" name="Text Placeholder 6">
            <a:extLst>
              <a:ext uri="{FF2B5EF4-FFF2-40B4-BE49-F238E27FC236}">
                <a16:creationId xmlns:a16="http://schemas.microsoft.com/office/drawing/2014/main" id="{9802B663-4966-4A46-9F72-F92D63573F5C}"/>
              </a:ext>
            </a:extLst>
          </p:cNvPr>
          <p:cNvSpPr>
            <a:spLocks noGrp="1"/>
          </p:cNvSpPr>
          <p:nvPr>
            <p:ph type="body" sz="quarter" idx="27" hasCustomPrompt="1"/>
          </p:nvPr>
        </p:nvSpPr>
        <p:spPr>
          <a:xfrm>
            <a:off x="4509051" y="4730189"/>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Item 2</a:t>
            </a:r>
          </a:p>
        </p:txBody>
      </p:sp>
      <p:sp>
        <p:nvSpPr>
          <p:cNvPr id="53" name="Text Placeholder 6">
            <a:extLst>
              <a:ext uri="{FF2B5EF4-FFF2-40B4-BE49-F238E27FC236}">
                <a16:creationId xmlns:a16="http://schemas.microsoft.com/office/drawing/2014/main" id="{BEF497C8-B551-45A1-8AB4-040820D9174B}"/>
              </a:ext>
            </a:extLst>
          </p:cNvPr>
          <p:cNvSpPr>
            <a:spLocks noGrp="1"/>
          </p:cNvSpPr>
          <p:nvPr>
            <p:ph type="body" sz="quarter" idx="28" hasCustomPrompt="1"/>
          </p:nvPr>
        </p:nvSpPr>
        <p:spPr>
          <a:xfrm>
            <a:off x="4509051" y="4998976"/>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55" name="Straight Connector 54">
            <a:extLst>
              <a:ext uri="{FF2B5EF4-FFF2-40B4-BE49-F238E27FC236}">
                <a16:creationId xmlns:a16="http://schemas.microsoft.com/office/drawing/2014/main" id="{F316F23A-D43A-484A-AF2D-DA41791C8F62}"/>
              </a:ext>
            </a:extLst>
          </p:cNvPr>
          <p:cNvCxnSpPr/>
          <p:nvPr userDrawn="1"/>
        </p:nvCxnSpPr>
        <p:spPr>
          <a:xfrm flipV="1">
            <a:off x="4063592" y="3957466"/>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60" name="Text Placeholder 6">
            <a:extLst>
              <a:ext uri="{FF2B5EF4-FFF2-40B4-BE49-F238E27FC236}">
                <a16:creationId xmlns:a16="http://schemas.microsoft.com/office/drawing/2014/main" id="{0E91025D-4359-4E56-8E29-C3CC68FE5AB1}"/>
              </a:ext>
            </a:extLst>
          </p:cNvPr>
          <p:cNvSpPr>
            <a:spLocks noGrp="1"/>
          </p:cNvSpPr>
          <p:nvPr>
            <p:ph type="body" sz="quarter" idx="30" hasCustomPrompt="1"/>
          </p:nvPr>
        </p:nvSpPr>
        <p:spPr>
          <a:xfrm>
            <a:off x="8023127" y="4740836"/>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Item 4</a:t>
            </a:r>
          </a:p>
        </p:txBody>
      </p:sp>
      <p:sp>
        <p:nvSpPr>
          <p:cNvPr id="61" name="Text Placeholder 6">
            <a:extLst>
              <a:ext uri="{FF2B5EF4-FFF2-40B4-BE49-F238E27FC236}">
                <a16:creationId xmlns:a16="http://schemas.microsoft.com/office/drawing/2014/main" id="{25FB1C9B-8A08-493D-8EB1-AB71762656D9}"/>
              </a:ext>
            </a:extLst>
          </p:cNvPr>
          <p:cNvSpPr>
            <a:spLocks noGrp="1"/>
          </p:cNvSpPr>
          <p:nvPr>
            <p:ph type="body" sz="quarter" idx="31" hasCustomPrompt="1"/>
          </p:nvPr>
        </p:nvSpPr>
        <p:spPr>
          <a:xfrm>
            <a:off x="8023127" y="5009623"/>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63" name="Straight Connector 62">
            <a:extLst>
              <a:ext uri="{FF2B5EF4-FFF2-40B4-BE49-F238E27FC236}">
                <a16:creationId xmlns:a16="http://schemas.microsoft.com/office/drawing/2014/main" id="{24C1A862-8D0D-4AA3-B68B-CFF44CBDD07E}"/>
              </a:ext>
            </a:extLst>
          </p:cNvPr>
          <p:cNvCxnSpPr/>
          <p:nvPr userDrawn="1"/>
        </p:nvCxnSpPr>
        <p:spPr>
          <a:xfrm flipV="1">
            <a:off x="7577668" y="3968113"/>
            <a:ext cx="0" cy="1159959"/>
          </a:xfrm>
          <a:prstGeom prst="line">
            <a:avLst/>
          </a:prstGeom>
          <a:ln w="190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37518A78-C7CA-8458-AEA8-D5F30082F7D6}"/>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5" name="Picture 4">
            <a:extLst>
              <a:ext uri="{FF2B5EF4-FFF2-40B4-BE49-F238E27FC236}">
                <a16:creationId xmlns:a16="http://schemas.microsoft.com/office/drawing/2014/main" id="{0EEDFDE5-B502-55C4-3DC3-2D509555EE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8" name="Picture Placeholder 17">
            <a:extLst>
              <a:ext uri="{FF2B5EF4-FFF2-40B4-BE49-F238E27FC236}">
                <a16:creationId xmlns:a16="http://schemas.microsoft.com/office/drawing/2014/main" id="{0FC14B02-5A3E-9A11-BDCA-83F75E8228F1}"/>
              </a:ext>
            </a:extLst>
          </p:cNvPr>
          <p:cNvSpPr>
            <a:spLocks noGrp="1"/>
          </p:cNvSpPr>
          <p:nvPr>
            <p:ph type="pic" sz="quarter" idx="44" hasCustomPrompt="1"/>
          </p:nvPr>
        </p:nvSpPr>
        <p:spPr>
          <a:xfrm>
            <a:off x="1982829" y="1706469"/>
            <a:ext cx="639763" cy="639763"/>
          </a:xfrm>
          <a:prstGeom prst="rect">
            <a:avLst/>
          </a:prstGeom>
        </p:spPr>
        <p:txBody>
          <a:bodyPr/>
          <a:lstStyle>
            <a:lvl1pPr marL="0" indent="0" algn="ctr">
              <a:buNone/>
              <a:defRPr sz="1000">
                <a:latin typeface="Marselis Pro Light" panose="020A0503060602030A03" pitchFamily="18" charset="0"/>
                <a:cs typeface="Marselis Pro Light" panose="020A0503060602030A03" pitchFamily="18" charset="0"/>
              </a:defRPr>
            </a:lvl1pPr>
          </a:lstStyle>
          <a:p>
            <a:r>
              <a:rPr lang="en-US"/>
              <a:t>Click to</a:t>
            </a:r>
            <a:br>
              <a:rPr lang="en-US"/>
            </a:br>
            <a:r>
              <a:rPr lang="en-US"/>
              <a:t>insert icon</a:t>
            </a:r>
          </a:p>
        </p:txBody>
      </p:sp>
      <p:sp>
        <p:nvSpPr>
          <p:cNvPr id="21" name="Picture Placeholder 17">
            <a:extLst>
              <a:ext uri="{FF2B5EF4-FFF2-40B4-BE49-F238E27FC236}">
                <a16:creationId xmlns:a16="http://schemas.microsoft.com/office/drawing/2014/main" id="{70211D0E-AD0F-1696-6115-40A26F611BF7}"/>
              </a:ext>
            </a:extLst>
          </p:cNvPr>
          <p:cNvSpPr>
            <a:spLocks noGrp="1"/>
          </p:cNvSpPr>
          <p:nvPr>
            <p:ph type="pic" sz="quarter" idx="45" hasCustomPrompt="1"/>
          </p:nvPr>
        </p:nvSpPr>
        <p:spPr>
          <a:xfrm>
            <a:off x="5506209" y="1706469"/>
            <a:ext cx="639763" cy="639763"/>
          </a:xfrm>
          <a:prstGeom prst="rect">
            <a:avLst/>
          </a:prstGeom>
        </p:spPr>
        <p:txBody>
          <a:bodyPr/>
          <a:lstStyle>
            <a:lvl1pPr marL="0" indent="0" algn="ctr">
              <a:buNone/>
              <a:defRPr sz="1000">
                <a:latin typeface="Marselis Pro Light" panose="020A0503060602030A03" pitchFamily="18" charset="0"/>
                <a:cs typeface="Marselis Pro Light" panose="020A0503060602030A03" pitchFamily="18" charset="0"/>
              </a:defRPr>
            </a:lvl1pPr>
          </a:lstStyle>
          <a:p>
            <a:r>
              <a:rPr lang="en-US"/>
              <a:t>Click to</a:t>
            </a:r>
            <a:br>
              <a:rPr lang="en-US"/>
            </a:br>
            <a:r>
              <a:rPr lang="en-US"/>
              <a:t>insert icon</a:t>
            </a:r>
          </a:p>
        </p:txBody>
      </p:sp>
      <p:sp>
        <p:nvSpPr>
          <p:cNvPr id="22" name="Picture Placeholder 17">
            <a:extLst>
              <a:ext uri="{FF2B5EF4-FFF2-40B4-BE49-F238E27FC236}">
                <a16:creationId xmlns:a16="http://schemas.microsoft.com/office/drawing/2014/main" id="{CB6E6864-D4B9-1E9B-7EB2-62FCA6338C78}"/>
              </a:ext>
            </a:extLst>
          </p:cNvPr>
          <p:cNvSpPr>
            <a:spLocks noGrp="1"/>
          </p:cNvSpPr>
          <p:nvPr>
            <p:ph type="pic" sz="quarter" idx="46" hasCustomPrompt="1"/>
          </p:nvPr>
        </p:nvSpPr>
        <p:spPr>
          <a:xfrm>
            <a:off x="9025498" y="1706469"/>
            <a:ext cx="639763" cy="639763"/>
          </a:xfrm>
          <a:prstGeom prst="rect">
            <a:avLst/>
          </a:prstGeom>
        </p:spPr>
        <p:txBody>
          <a:bodyPr/>
          <a:lstStyle>
            <a:lvl1pPr marL="0" indent="0" algn="ctr">
              <a:buNone/>
              <a:defRPr sz="1000">
                <a:latin typeface="Marselis Pro Light" panose="020A0503060602030A03" pitchFamily="18" charset="0"/>
                <a:cs typeface="Marselis Pro Light" panose="020A0503060602030A03" pitchFamily="18" charset="0"/>
              </a:defRPr>
            </a:lvl1pPr>
          </a:lstStyle>
          <a:p>
            <a:r>
              <a:rPr lang="en-US"/>
              <a:t>Click to</a:t>
            </a:r>
            <a:br>
              <a:rPr lang="en-US"/>
            </a:br>
            <a:r>
              <a:rPr lang="en-US"/>
              <a:t>insert icon</a:t>
            </a:r>
          </a:p>
        </p:txBody>
      </p:sp>
      <p:sp>
        <p:nvSpPr>
          <p:cNvPr id="23" name="Picture Placeholder 17">
            <a:extLst>
              <a:ext uri="{FF2B5EF4-FFF2-40B4-BE49-F238E27FC236}">
                <a16:creationId xmlns:a16="http://schemas.microsoft.com/office/drawing/2014/main" id="{D23B1123-B2DB-C9B6-F8C1-7E3E91A4BEFA}"/>
              </a:ext>
            </a:extLst>
          </p:cNvPr>
          <p:cNvSpPr>
            <a:spLocks noGrp="1"/>
          </p:cNvSpPr>
          <p:nvPr>
            <p:ph type="pic" sz="quarter" idx="47" hasCustomPrompt="1"/>
          </p:nvPr>
        </p:nvSpPr>
        <p:spPr>
          <a:xfrm>
            <a:off x="3743710" y="5236651"/>
            <a:ext cx="639763" cy="639763"/>
          </a:xfrm>
          <a:prstGeom prst="rect">
            <a:avLst/>
          </a:prstGeom>
        </p:spPr>
        <p:txBody>
          <a:bodyPr/>
          <a:lstStyle>
            <a:lvl1pPr marL="0" indent="0" algn="ctr">
              <a:buNone/>
              <a:defRPr sz="1000">
                <a:latin typeface="Marselis Pro Light" panose="020A0503060602030A03" pitchFamily="18" charset="0"/>
                <a:cs typeface="Marselis Pro Light" panose="020A0503060602030A03" pitchFamily="18" charset="0"/>
              </a:defRPr>
            </a:lvl1pPr>
          </a:lstStyle>
          <a:p>
            <a:r>
              <a:rPr lang="en-US"/>
              <a:t>Click to</a:t>
            </a:r>
            <a:br>
              <a:rPr lang="en-US"/>
            </a:br>
            <a:r>
              <a:rPr lang="en-US"/>
              <a:t>insert icon</a:t>
            </a:r>
          </a:p>
        </p:txBody>
      </p:sp>
      <p:sp>
        <p:nvSpPr>
          <p:cNvPr id="24" name="Picture Placeholder 17">
            <a:extLst>
              <a:ext uri="{FF2B5EF4-FFF2-40B4-BE49-F238E27FC236}">
                <a16:creationId xmlns:a16="http://schemas.microsoft.com/office/drawing/2014/main" id="{553EE289-0F66-0DF9-071A-7B23725FBE09}"/>
              </a:ext>
            </a:extLst>
          </p:cNvPr>
          <p:cNvSpPr>
            <a:spLocks noGrp="1"/>
          </p:cNvSpPr>
          <p:nvPr>
            <p:ph type="pic" sz="quarter" idx="48" hasCustomPrompt="1"/>
          </p:nvPr>
        </p:nvSpPr>
        <p:spPr>
          <a:xfrm>
            <a:off x="7267899" y="5236651"/>
            <a:ext cx="639763" cy="639763"/>
          </a:xfrm>
          <a:prstGeom prst="rect">
            <a:avLst/>
          </a:prstGeom>
        </p:spPr>
        <p:txBody>
          <a:bodyPr/>
          <a:lstStyle>
            <a:lvl1pPr marL="0" indent="0" algn="ctr">
              <a:buNone/>
              <a:defRPr sz="1000">
                <a:latin typeface="Marselis Pro Light" panose="020A0503060602030A03" pitchFamily="18" charset="0"/>
                <a:cs typeface="Marselis Pro Light" panose="020A0503060602030A03" pitchFamily="18" charset="0"/>
              </a:defRPr>
            </a:lvl1pPr>
          </a:lstStyle>
          <a:p>
            <a:r>
              <a:rPr lang="en-US"/>
              <a:t>Click to</a:t>
            </a:r>
            <a:br>
              <a:rPr lang="en-US"/>
            </a:br>
            <a:r>
              <a:rPr lang="en-US"/>
              <a:t>insert icon</a:t>
            </a:r>
          </a:p>
        </p:txBody>
      </p:sp>
    </p:spTree>
    <p:extLst>
      <p:ext uri="{BB962C8B-B14F-4D97-AF65-F5344CB8AC3E}">
        <p14:creationId xmlns:p14="http://schemas.microsoft.com/office/powerpoint/2010/main" val="10296953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meline_Evergreen">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D8F2DBC-7D25-495E-B2C4-E33D15EEDDEF}"/>
              </a:ext>
            </a:extLst>
          </p:cNvPr>
          <p:cNvCxnSpPr>
            <a:cxnSpLocks/>
          </p:cNvCxnSpPr>
          <p:nvPr userDrawn="1"/>
        </p:nvCxnSpPr>
        <p:spPr>
          <a:xfrm>
            <a:off x="609601" y="3823252"/>
            <a:ext cx="1043298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9CFE63B0-8AE6-4B5A-91CC-7EB3904B654E}"/>
              </a:ext>
            </a:extLst>
          </p:cNvPr>
          <p:cNvSpPr>
            <a:spLocks noGrp="1"/>
          </p:cNvSpPr>
          <p:nvPr>
            <p:ph type="body" sz="quarter" idx="15" hasCustomPrompt="1"/>
          </p:nvPr>
        </p:nvSpPr>
        <p:spPr>
          <a:xfrm>
            <a:off x="2741544" y="1934913"/>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Item 1</a:t>
            </a:r>
          </a:p>
        </p:txBody>
      </p:sp>
      <p:sp>
        <p:nvSpPr>
          <p:cNvPr id="16" name="Text Placeholder 6">
            <a:extLst>
              <a:ext uri="{FF2B5EF4-FFF2-40B4-BE49-F238E27FC236}">
                <a16:creationId xmlns:a16="http://schemas.microsoft.com/office/drawing/2014/main" id="{B1E85536-5163-4387-B008-196DA91E7F4B}"/>
              </a:ext>
            </a:extLst>
          </p:cNvPr>
          <p:cNvSpPr>
            <a:spLocks noGrp="1"/>
          </p:cNvSpPr>
          <p:nvPr>
            <p:ph type="body" sz="quarter" idx="20" hasCustomPrompt="1"/>
          </p:nvPr>
        </p:nvSpPr>
        <p:spPr>
          <a:xfrm>
            <a:off x="2741544" y="2203700"/>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28" name="Straight Connector 27">
            <a:extLst>
              <a:ext uri="{FF2B5EF4-FFF2-40B4-BE49-F238E27FC236}">
                <a16:creationId xmlns:a16="http://schemas.microsoft.com/office/drawing/2014/main" id="{E7052C59-CB26-49ED-BB5E-979FA0DDAEDA}"/>
              </a:ext>
            </a:extLst>
          </p:cNvPr>
          <p:cNvCxnSpPr>
            <a:cxnSpLocks/>
          </p:cNvCxnSpPr>
          <p:nvPr userDrawn="1"/>
        </p:nvCxnSpPr>
        <p:spPr>
          <a:xfrm rot="5400000">
            <a:off x="518161" y="3823252"/>
            <a:ext cx="1828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4E7E2DB-4BB9-4E93-AA09-C999FE8367C1}"/>
              </a:ext>
            </a:extLst>
          </p:cNvPr>
          <p:cNvCxnSpPr>
            <a:cxnSpLocks/>
          </p:cNvCxnSpPr>
          <p:nvPr userDrawn="1"/>
        </p:nvCxnSpPr>
        <p:spPr>
          <a:xfrm rot="5400000">
            <a:off x="10951142" y="3823252"/>
            <a:ext cx="1828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DCEF7049-5050-4CD8-8040-C87F591804C0}"/>
              </a:ext>
            </a:extLst>
          </p:cNvPr>
          <p:cNvSpPr/>
          <p:nvPr userDrawn="1"/>
        </p:nvSpPr>
        <p:spPr>
          <a:xfrm>
            <a:off x="223413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9FFD8B3-DBE1-46D5-A3FF-BE660A9D4AD1}"/>
              </a:ext>
            </a:extLst>
          </p:cNvPr>
          <p:cNvSpPr/>
          <p:nvPr userDrawn="1"/>
        </p:nvSpPr>
        <p:spPr>
          <a:xfrm>
            <a:off x="399582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FBE3F0B-E6AC-46A8-BB20-0B3CD1B4B337}"/>
              </a:ext>
            </a:extLst>
          </p:cNvPr>
          <p:cNvSpPr/>
          <p:nvPr userDrawn="1"/>
        </p:nvSpPr>
        <p:spPr>
          <a:xfrm>
            <a:off x="575751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5313F1B-28D5-4836-B25F-A9872E28DB63}"/>
              </a:ext>
            </a:extLst>
          </p:cNvPr>
          <p:cNvSpPr/>
          <p:nvPr userDrawn="1"/>
        </p:nvSpPr>
        <p:spPr>
          <a:xfrm>
            <a:off x="751920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37AC509-AD84-485D-B5C2-B1E6445E91BF}"/>
              </a:ext>
            </a:extLst>
          </p:cNvPr>
          <p:cNvSpPr/>
          <p:nvPr userDrawn="1"/>
        </p:nvSpPr>
        <p:spPr>
          <a:xfrm>
            <a:off x="9280891" y="3754672"/>
            <a:ext cx="137160" cy="1371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036AEBA-5632-4629-8188-A9994B68031E}"/>
              </a:ext>
            </a:extLst>
          </p:cNvPr>
          <p:cNvCxnSpPr/>
          <p:nvPr userDrawn="1"/>
        </p:nvCxnSpPr>
        <p:spPr>
          <a:xfrm flipV="1">
            <a:off x="2296085" y="2504661"/>
            <a:ext cx="0" cy="115995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3" name="Text Placeholder 6">
            <a:extLst>
              <a:ext uri="{FF2B5EF4-FFF2-40B4-BE49-F238E27FC236}">
                <a16:creationId xmlns:a16="http://schemas.microsoft.com/office/drawing/2014/main" id="{7C09EB34-6895-415E-8097-62E79688C069}"/>
              </a:ext>
            </a:extLst>
          </p:cNvPr>
          <p:cNvSpPr>
            <a:spLocks noGrp="1"/>
          </p:cNvSpPr>
          <p:nvPr>
            <p:ph type="body" sz="quarter" idx="21" hasCustomPrompt="1"/>
          </p:nvPr>
        </p:nvSpPr>
        <p:spPr>
          <a:xfrm>
            <a:off x="6273647" y="1918666"/>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Item 3</a:t>
            </a:r>
          </a:p>
        </p:txBody>
      </p:sp>
      <p:sp>
        <p:nvSpPr>
          <p:cNvPr id="44" name="Text Placeholder 6">
            <a:extLst>
              <a:ext uri="{FF2B5EF4-FFF2-40B4-BE49-F238E27FC236}">
                <a16:creationId xmlns:a16="http://schemas.microsoft.com/office/drawing/2014/main" id="{4EC7A293-8737-403A-8DD1-4B4AA13C19C4}"/>
              </a:ext>
            </a:extLst>
          </p:cNvPr>
          <p:cNvSpPr>
            <a:spLocks noGrp="1"/>
          </p:cNvSpPr>
          <p:nvPr>
            <p:ph type="body" sz="quarter" idx="22" hasCustomPrompt="1"/>
          </p:nvPr>
        </p:nvSpPr>
        <p:spPr>
          <a:xfrm>
            <a:off x="6273647" y="2187453"/>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46" name="Straight Connector 45">
            <a:extLst>
              <a:ext uri="{FF2B5EF4-FFF2-40B4-BE49-F238E27FC236}">
                <a16:creationId xmlns:a16="http://schemas.microsoft.com/office/drawing/2014/main" id="{46BC1810-2B91-4615-B128-27E3A38D1B42}"/>
              </a:ext>
            </a:extLst>
          </p:cNvPr>
          <p:cNvCxnSpPr/>
          <p:nvPr userDrawn="1"/>
        </p:nvCxnSpPr>
        <p:spPr>
          <a:xfrm flipV="1">
            <a:off x="5828188" y="2488414"/>
            <a:ext cx="0" cy="115995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7" name="Text Placeholder 6">
            <a:extLst>
              <a:ext uri="{FF2B5EF4-FFF2-40B4-BE49-F238E27FC236}">
                <a16:creationId xmlns:a16="http://schemas.microsoft.com/office/drawing/2014/main" id="{6947A9A0-CECD-4D60-9703-8A2801A08C79}"/>
              </a:ext>
            </a:extLst>
          </p:cNvPr>
          <p:cNvSpPr>
            <a:spLocks noGrp="1"/>
          </p:cNvSpPr>
          <p:nvPr>
            <p:ph type="body" sz="quarter" idx="24" hasCustomPrompt="1"/>
          </p:nvPr>
        </p:nvSpPr>
        <p:spPr>
          <a:xfrm>
            <a:off x="9790839" y="1907095"/>
            <a:ext cx="1748698"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Item 5</a:t>
            </a:r>
          </a:p>
        </p:txBody>
      </p:sp>
      <p:sp>
        <p:nvSpPr>
          <p:cNvPr id="48" name="Text Placeholder 6">
            <a:extLst>
              <a:ext uri="{FF2B5EF4-FFF2-40B4-BE49-F238E27FC236}">
                <a16:creationId xmlns:a16="http://schemas.microsoft.com/office/drawing/2014/main" id="{78801BA2-05F2-4FFE-846B-9D5C67D615EB}"/>
              </a:ext>
            </a:extLst>
          </p:cNvPr>
          <p:cNvSpPr>
            <a:spLocks noGrp="1"/>
          </p:cNvSpPr>
          <p:nvPr>
            <p:ph type="body" sz="quarter" idx="25" hasCustomPrompt="1"/>
          </p:nvPr>
        </p:nvSpPr>
        <p:spPr>
          <a:xfrm>
            <a:off x="9790839" y="2175882"/>
            <a:ext cx="1748698"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p>
        </p:txBody>
      </p:sp>
      <p:cxnSp>
        <p:nvCxnSpPr>
          <p:cNvPr id="50" name="Straight Connector 49">
            <a:extLst>
              <a:ext uri="{FF2B5EF4-FFF2-40B4-BE49-F238E27FC236}">
                <a16:creationId xmlns:a16="http://schemas.microsoft.com/office/drawing/2014/main" id="{D85F40BD-2A68-4C1B-B740-C69F8C9FE237}"/>
              </a:ext>
            </a:extLst>
          </p:cNvPr>
          <p:cNvCxnSpPr/>
          <p:nvPr userDrawn="1"/>
        </p:nvCxnSpPr>
        <p:spPr>
          <a:xfrm flipV="1">
            <a:off x="9345380" y="2476843"/>
            <a:ext cx="0" cy="115995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2" name="Text Placeholder 6">
            <a:extLst>
              <a:ext uri="{FF2B5EF4-FFF2-40B4-BE49-F238E27FC236}">
                <a16:creationId xmlns:a16="http://schemas.microsoft.com/office/drawing/2014/main" id="{9802B663-4966-4A46-9F72-F92D63573F5C}"/>
              </a:ext>
            </a:extLst>
          </p:cNvPr>
          <p:cNvSpPr>
            <a:spLocks noGrp="1"/>
          </p:cNvSpPr>
          <p:nvPr>
            <p:ph type="body" sz="quarter" idx="27" hasCustomPrompt="1"/>
          </p:nvPr>
        </p:nvSpPr>
        <p:spPr>
          <a:xfrm>
            <a:off x="4509051" y="4730189"/>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Item 2</a:t>
            </a:r>
          </a:p>
        </p:txBody>
      </p:sp>
      <p:sp>
        <p:nvSpPr>
          <p:cNvPr id="53" name="Text Placeholder 6">
            <a:extLst>
              <a:ext uri="{FF2B5EF4-FFF2-40B4-BE49-F238E27FC236}">
                <a16:creationId xmlns:a16="http://schemas.microsoft.com/office/drawing/2014/main" id="{BEF497C8-B551-45A1-8AB4-040820D9174B}"/>
              </a:ext>
            </a:extLst>
          </p:cNvPr>
          <p:cNvSpPr>
            <a:spLocks noGrp="1"/>
          </p:cNvSpPr>
          <p:nvPr>
            <p:ph type="body" sz="quarter" idx="28" hasCustomPrompt="1"/>
          </p:nvPr>
        </p:nvSpPr>
        <p:spPr>
          <a:xfrm>
            <a:off x="4509051" y="4998976"/>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55" name="Straight Connector 54">
            <a:extLst>
              <a:ext uri="{FF2B5EF4-FFF2-40B4-BE49-F238E27FC236}">
                <a16:creationId xmlns:a16="http://schemas.microsoft.com/office/drawing/2014/main" id="{F316F23A-D43A-484A-AF2D-DA41791C8F62}"/>
              </a:ext>
            </a:extLst>
          </p:cNvPr>
          <p:cNvCxnSpPr/>
          <p:nvPr userDrawn="1"/>
        </p:nvCxnSpPr>
        <p:spPr>
          <a:xfrm flipV="1">
            <a:off x="4063592" y="3957466"/>
            <a:ext cx="0" cy="115995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0" name="Text Placeholder 6">
            <a:extLst>
              <a:ext uri="{FF2B5EF4-FFF2-40B4-BE49-F238E27FC236}">
                <a16:creationId xmlns:a16="http://schemas.microsoft.com/office/drawing/2014/main" id="{0E91025D-4359-4E56-8E29-C3CC68FE5AB1}"/>
              </a:ext>
            </a:extLst>
          </p:cNvPr>
          <p:cNvSpPr>
            <a:spLocks noGrp="1"/>
          </p:cNvSpPr>
          <p:nvPr>
            <p:ph type="body" sz="quarter" idx="30" hasCustomPrompt="1"/>
          </p:nvPr>
        </p:nvSpPr>
        <p:spPr>
          <a:xfrm>
            <a:off x="8023127" y="4740836"/>
            <a:ext cx="2574926" cy="182877"/>
          </a:xfrm>
          <a:prstGeom prst="rect">
            <a:avLst/>
          </a:prstGeom>
        </p:spPr>
        <p:txBody>
          <a:bodyPr lIns="0" tIns="0" rIns="0" bIns="0" anchor="t" anchorCtr="0"/>
          <a:lstStyle>
            <a:lvl1pPr marL="0" indent="0" algn="l">
              <a:lnSpc>
                <a:spcPct val="100000"/>
              </a:lnSpc>
              <a:spcBef>
                <a:spcPts val="0"/>
              </a:spcBef>
              <a:buNone/>
              <a:defRPr sz="1400" b="0" cap="none" baseline="0">
                <a:solidFill>
                  <a:schemeClr val="accent1"/>
                </a:solidFill>
                <a:latin typeface="Marselis Pro" panose="02000503030000020004" pitchFamily="2" charset="77"/>
                <a:cs typeface="Calibri" panose="020F0502020204030204" pitchFamily="34" charset="0"/>
              </a:defRPr>
            </a:lvl1pPr>
          </a:lstStyle>
          <a:p>
            <a:pPr lvl="0"/>
            <a:r>
              <a:rPr lang="en-US"/>
              <a:t>Item 4</a:t>
            </a:r>
          </a:p>
        </p:txBody>
      </p:sp>
      <p:sp>
        <p:nvSpPr>
          <p:cNvPr id="61" name="Text Placeholder 6">
            <a:extLst>
              <a:ext uri="{FF2B5EF4-FFF2-40B4-BE49-F238E27FC236}">
                <a16:creationId xmlns:a16="http://schemas.microsoft.com/office/drawing/2014/main" id="{25FB1C9B-8A08-493D-8EB1-AB71762656D9}"/>
              </a:ext>
            </a:extLst>
          </p:cNvPr>
          <p:cNvSpPr>
            <a:spLocks noGrp="1"/>
          </p:cNvSpPr>
          <p:nvPr>
            <p:ph type="body" sz="quarter" idx="31" hasCustomPrompt="1"/>
          </p:nvPr>
        </p:nvSpPr>
        <p:spPr>
          <a:xfrm>
            <a:off x="8023127" y="5009623"/>
            <a:ext cx="2574926" cy="640080"/>
          </a:xfrm>
          <a:prstGeom prst="rect">
            <a:avLst/>
          </a:prstGeom>
        </p:spPr>
        <p:txBody>
          <a:bodyPr lIns="0" tIns="0" rIns="0" bIns="0" anchor="t" anchorCtr="0"/>
          <a:lstStyle>
            <a:lvl1pPr marL="0" indent="0" algn="l">
              <a:lnSpc>
                <a:spcPct val="100000"/>
              </a:lnSpc>
              <a:spcBef>
                <a:spcPts val="0"/>
              </a:spcBef>
              <a:buNone/>
              <a:defRPr sz="1000" b="0" i="0" cap="none" baseline="0">
                <a:solidFill>
                  <a:srgbClr val="FFFFFF"/>
                </a:solidFill>
                <a:latin typeface="Marselis Pro Light" panose="02000503030000020004" pitchFamily="2" charset="77"/>
                <a:cs typeface="Marselis Pro Light" panose="020A0503060602030A03" pitchFamily="18"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Proin </a:t>
            </a:r>
            <a:r>
              <a:rPr lang="en-US" err="1"/>
              <a:t>mattis</a:t>
            </a:r>
            <a:r>
              <a:rPr lang="en-US"/>
              <a:t> </a:t>
            </a:r>
            <a:r>
              <a:rPr lang="en-US" err="1"/>
              <a:t>nunc</a:t>
            </a:r>
            <a:r>
              <a:rPr lang="en-US"/>
              <a:t> </a:t>
            </a:r>
            <a:r>
              <a:rPr lang="en-US" err="1"/>
              <a:t>tincidunt</a:t>
            </a:r>
            <a:r>
              <a:rPr lang="en-US"/>
              <a:t>, </a:t>
            </a:r>
            <a:r>
              <a:rPr lang="en-US" err="1"/>
              <a:t>porttitor</a:t>
            </a:r>
            <a:r>
              <a:rPr lang="en-US"/>
              <a:t> </a:t>
            </a:r>
            <a:r>
              <a:rPr lang="en-US" err="1"/>
              <a:t>nulla</a:t>
            </a:r>
            <a:r>
              <a:rPr lang="en-US"/>
              <a:t> </a:t>
            </a:r>
            <a:r>
              <a:rPr lang="en-US" err="1"/>
              <a:t>eu</a:t>
            </a:r>
            <a:r>
              <a:rPr lang="en-US"/>
              <a:t>, </a:t>
            </a:r>
            <a:r>
              <a:rPr lang="en-US" err="1"/>
              <a:t>ornare</a:t>
            </a:r>
            <a:r>
              <a:rPr lang="en-US"/>
              <a:t> </a:t>
            </a:r>
            <a:r>
              <a:rPr lang="en-US" err="1"/>
              <a:t>nibh</a:t>
            </a:r>
            <a:r>
              <a:rPr lang="en-US"/>
              <a:t>. </a:t>
            </a:r>
            <a:r>
              <a:rPr lang="en-US" err="1"/>
              <a:t>Curabitur</a:t>
            </a:r>
            <a:r>
              <a:rPr lang="en-US"/>
              <a:t> gravida ante </a:t>
            </a:r>
            <a:r>
              <a:rPr lang="en-US" err="1"/>
              <a:t>tortor</a:t>
            </a:r>
            <a:r>
              <a:rPr lang="en-US"/>
              <a:t>, </a:t>
            </a:r>
            <a:r>
              <a:rPr lang="en-US" err="1"/>
              <a:t>ut</a:t>
            </a:r>
            <a:r>
              <a:rPr lang="en-US"/>
              <a:t> vestibulum </a:t>
            </a:r>
            <a:r>
              <a:rPr lang="en-US" err="1"/>
              <a:t>sapien</a:t>
            </a:r>
            <a:r>
              <a:rPr lang="en-US"/>
              <a:t> </a:t>
            </a:r>
            <a:r>
              <a:rPr lang="en-US" err="1"/>
              <a:t>bibendum</a:t>
            </a:r>
            <a:r>
              <a:rPr lang="en-US"/>
              <a:t> </a:t>
            </a:r>
            <a:r>
              <a:rPr lang="en-US" err="1"/>
              <a:t>quis</a:t>
            </a:r>
            <a:r>
              <a:rPr lang="en-US"/>
              <a:t>. </a:t>
            </a:r>
          </a:p>
        </p:txBody>
      </p:sp>
      <p:cxnSp>
        <p:nvCxnSpPr>
          <p:cNvPr id="63" name="Straight Connector 62">
            <a:extLst>
              <a:ext uri="{FF2B5EF4-FFF2-40B4-BE49-F238E27FC236}">
                <a16:creationId xmlns:a16="http://schemas.microsoft.com/office/drawing/2014/main" id="{24C1A862-8D0D-4AA3-B68B-CFF44CBDD07E}"/>
              </a:ext>
            </a:extLst>
          </p:cNvPr>
          <p:cNvCxnSpPr/>
          <p:nvPr userDrawn="1"/>
        </p:nvCxnSpPr>
        <p:spPr>
          <a:xfrm flipV="1">
            <a:off x="7577668" y="3968113"/>
            <a:ext cx="0" cy="115995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37518A78-C7CA-8458-AEA8-D5F30082F7D6}"/>
              </a:ext>
            </a:extLst>
          </p:cNvPr>
          <p:cNvSpPr>
            <a:spLocks noGrp="1"/>
          </p:cNvSpPr>
          <p:nvPr>
            <p:ph type="body" sz="quarter" idx="11" hasCustomPrompt="1"/>
          </p:nvPr>
        </p:nvSpPr>
        <p:spPr>
          <a:xfrm>
            <a:off x="609599" y="516835"/>
            <a:ext cx="10929938" cy="838843"/>
          </a:xfrm>
          <a:prstGeom prst="rect">
            <a:avLst/>
          </a:prstGeom>
        </p:spPr>
        <p:txBody>
          <a:bodyPr lIns="0" tIns="0" rIns="0" bIns="0" anchor="t" anchorCtr="0"/>
          <a:lstStyle>
            <a:lvl1pPr marL="0" indent="0">
              <a:buNone/>
              <a:defRPr sz="3600" b="0" cap="none" baseline="0">
                <a:solidFill>
                  <a:schemeClr val="bg1"/>
                </a:solidFill>
                <a:latin typeface="Marselis Pro" panose="02000503030000020004" pitchFamily="2" charset="77"/>
                <a:cs typeface="Calibri" panose="020F0502020204030204" pitchFamily="34" charset="0"/>
              </a:defRPr>
            </a:lvl1pPr>
          </a:lstStyle>
          <a:p>
            <a:pPr lvl="0"/>
            <a:r>
              <a:rPr lang="en-US"/>
              <a:t>Slide Title</a:t>
            </a:r>
          </a:p>
        </p:txBody>
      </p:sp>
      <p:pic>
        <p:nvPicPr>
          <p:cNvPr id="5" name="Picture 4">
            <a:extLst>
              <a:ext uri="{FF2B5EF4-FFF2-40B4-BE49-F238E27FC236}">
                <a16:creationId xmlns:a16="http://schemas.microsoft.com/office/drawing/2014/main" id="{0EEDFDE5-B502-55C4-3DC3-2D509555EE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9599" y="6270795"/>
            <a:ext cx="723441" cy="252939"/>
          </a:xfrm>
          <a:prstGeom prst="rect">
            <a:avLst/>
          </a:prstGeom>
        </p:spPr>
      </p:pic>
      <p:sp>
        <p:nvSpPr>
          <p:cNvPr id="18" name="Picture Placeholder 17">
            <a:extLst>
              <a:ext uri="{FF2B5EF4-FFF2-40B4-BE49-F238E27FC236}">
                <a16:creationId xmlns:a16="http://schemas.microsoft.com/office/drawing/2014/main" id="{0FC14B02-5A3E-9A11-BDCA-83F75E8228F1}"/>
              </a:ext>
            </a:extLst>
          </p:cNvPr>
          <p:cNvSpPr>
            <a:spLocks noGrp="1"/>
          </p:cNvSpPr>
          <p:nvPr>
            <p:ph type="pic" sz="quarter" idx="44" hasCustomPrompt="1"/>
          </p:nvPr>
        </p:nvSpPr>
        <p:spPr>
          <a:xfrm>
            <a:off x="1982829" y="1706469"/>
            <a:ext cx="639763" cy="639763"/>
          </a:xfrm>
          <a:prstGeom prst="rect">
            <a:avLst/>
          </a:prstGeom>
        </p:spPr>
        <p:txBody>
          <a:bodyPr/>
          <a:lstStyle>
            <a:lvl1pPr marL="0" indent="0" algn="ctr">
              <a:buNone/>
              <a:defRPr sz="1000">
                <a:latin typeface="Marselis Pro Light" panose="020A0503060602030A03" pitchFamily="18" charset="0"/>
                <a:cs typeface="Marselis Pro Light" panose="020A0503060602030A03" pitchFamily="18" charset="0"/>
              </a:defRPr>
            </a:lvl1pPr>
          </a:lstStyle>
          <a:p>
            <a:r>
              <a:rPr lang="en-US"/>
              <a:t>Click to</a:t>
            </a:r>
            <a:br>
              <a:rPr lang="en-US"/>
            </a:br>
            <a:r>
              <a:rPr lang="en-US"/>
              <a:t>insert icon</a:t>
            </a:r>
          </a:p>
        </p:txBody>
      </p:sp>
      <p:sp>
        <p:nvSpPr>
          <p:cNvPr id="21" name="Picture Placeholder 17">
            <a:extLst>
              <a:ext uri="{FF2B5EF4-FFF2-40B4-BE49-F238E27FC236}">
                <a16:creationId xmlns:a16="http://schemas.microsoft.com/office/drawing/2014/main" id="{70211D0E-AD0F-1696-6115-40A26F611BF7}"/>
              </a:ext>
            </a:extLst>
          </p:cNvPr>
          <p:cNvSpPr>
            <a:spLocks noGrp="1"/>
          </p:cNvSpPr>
          <p:nvPr>
            <p:ph type="pic" sz="quarter" idx="45" hasCustomPrompt="1"/>
          </p:nvPr>
        </p:nvSpPr>
        <p:spPr>
          <a:xfrm>
            <a:off x="5506209" y="1706469"/>
            <a:ext cx="639763" cy="639763"/>
          </a:xfrm>
          <a:prstGeom prst="rect">
            <a:avLst/>
          </a:prstGeom>
        </p:spPr>
        <p:txBody>
          <a:bodyPr/>
          <a:lstStyle>
            <a:lvl1pPr marL="0" indent="0" algn="ctr">
              <a:buNone/>
              <a:defRPr sz="1000">
                <a:latin typeface="Marselis Pro Light" panose="020A0503060602030A03" pitchFamily="18" charset="0"/>
                <a:cs typeface="Marselis Pro Light" panose="020A0503060602030A03" pitchFamily="18" charset="0"/>
              </a:defRPr>
            </a:lvl1pPr>
          </a:lstStyle>
          <a:p>
            <a:r>
              <a:rPr lang="en-US"/>
              <a:t>Click to</a:t>
            </a:r>
            <a:br>
              <a:rPr lang="en-US"/>
            </a:br>
            <a:r>
              <a:rPr lang="en-US"/>
              <a:t>insert icon</a:t>
            </a:r>
          </a:p>
        </p:txBody>
      </p:sp>
      <p:sp>
        <p:nvSpPr>
          <p:cNvPr id="22" name="Picture Placeholder 17">
            <a:extLst>
              <a:ext uri="{FF2B5EF4-FFF2-40B4-BE49-F238E27FC236}">
                <a16:creationId xmlns:a16="http://schemas.microsoft.com/office/drawing/2014/main" id="{CB6E6864-D4B9-1E9B-7EB2-62FCA6338C78}"/>
              </a:ext>
            </a:extLst>
          </p:cNvPr>
          <p:cNvSpPr>
            <a:spLocks noGrp="1"/>
          </p:cNvSpPr>
          <p:nvPr>
            <p:ph type="pic" sz="quarter" idx="46" hasCustomPrompt="1"/>
          </p:nvPr>
        </p:nvSpPr>
        <p:spPr>
          <a:xfrm>
            <a:off x="9025498" y="1706469"/>
            <a:ext cx="639763" cy="639763"/>
          </a:xfrm>
          <a:prstGeom prst="rect">
            <a:avLst/>
          </a:prstGeom>
        </p:spPr>
        <p:txBody>
          <a:bodyPr/>
          <a:lstStyle>
            <a:lvl1pPr marL="0" indent="0" algn="ctr">
              <a:buNone/>
              <a:defRPr sz="1000">
                <a:latin typeface="Marselis Pro Light" panose="020A0503060602030A03" pitchFamily="18" charset="0"/>
                <a:cs typeface="Marselis Pro Light" panose="020A0503060602030A03" pitchFamily="18" charset="0"/>
              </a:defRPr>
            </a:lvl1pPr>
          </a:lstStyle>
          <a:p>
            <a:r>
              <a:rPr lang="en-US"/>
              <a:t>Click to</a:t>
            </a:r>
            <a:br>
              <a:rPr lang="en-US"/>
            </a:br>
            <a:r>
              <a:rPr lang="en-US"/>
              <a:t>insert icon</a:t>
            </a:r>
          </a:p>
        </p:txBody>
      </p:sp>
      <p:sp>
        <p:nvSpPr>
          <p:cNvPr id="23" name="Picture Placeholder 17">
            <a:extLst>
              <a:ext uri="{FF2B5EF4-FFF2-40B4-BE49-F238E27FC236}">
                <a16:creationId xmlns:a16="http://schemas.microsoft.com/office/drawing/2014/main" id="{D23B1123-B2DB-C9B6-F8C1-7E3E91A4BEFA}"/>
              </a:ext>
            </a:extLst>
          </p:cNvPr>
          <p:cNvSpPr>
            <a:spLocks noGrp="1"/>
          </p:cNvSpPr>
          <p:nvPr>
            <p:ph type="pic" sz="quarter" idx="47" hasCustomPrompt="1"/>
          </p:nvPr>
        </p:nvSpPr>
        <p:spPr>
          <a:xfrm>
            <a:off x="3743710" y="5236651"/>
            <a:ext cx="639763" cy="639763"/>
          </a:xfrm>
          <a:prstGeom prst="rect">
            <a:avLst/>
          </a:prstGeom>
        </p:spPr>
        <p:txBody>
          <a:bodyPr/>
          <a:lstStyle>
            <a:lvl1pPr marL="0" indent="0" algn="ctr">
              <a:buNone/>
              <a:defRPr sz="1000">
                <a:latin typeface="Marselis Pro Light" panose="020A0503060602030A03" pitchFamily="18" charset="0"/>
                <a:cs typeface="Marselis Pro Light" panose="020A0503060602030A03" pitchFamily="18" charset="0"/>
              </a:defRPr>
            </a:lvl1pPr>
          </a:lstStyle>
          <a:p>
            <a:r>
              <a:rPr lang="en-US"/>
              <a:t>Click to</a:t>
            </a:r>
            <a:br>
              <a:rPr lang="en-US"/>
            </a:br>
            <a:r>
              <a:rPr lang="en-US"/>
              <a:t>insert icon</a:t>
            </a:r>
          </a:p>
        </p:txBody>
      </p:sp>
      <p:sp>
        <p:nvSpPr>
          <p:cNvPr id="24" name="Picture Placeholder 17">
            <a:extLst>
              <a:ext uri="{FF2B5EF4-FFF2-40B4-BE49-F238E27FC236}">
                <a16:creationId xmlns:a16="http://schemas.microsoft.com/office/drawing/2014/main" id="{553EE289-0F66-0DF9-071A-7B23725FBE09}"/>
              </a:ext>
            </a:extLst>
          </p:cNvPr>
          <p:cNvSpPr>
            <a:spLocks noGrp="1"/>
          </p:cNvSpPr>
          <p:nvPr>
            <p:ph type="pic" sz="quarter" idx="48" hasCustomPrompt="1"/>
          </p:nvPr>
        </p:nvSpPr>
        <p:spPr>
          <a:xfrm>
            <a:off x="7267899" y="5236651"/>
            <a:ext cx="639763" cy="639763"/>
          </a:xfrm>
          <a:prstGeom prst="rect">
            <a:avLst/>
          </a:prstGeom>
        </p:spPr>
        <p:txBody>
          <a:bodyPr/>
          <a:lstStyle>
            <a:lvl1pPr marL="0" indent="0" algn="ctr">
              <a:buNone/>
              <a:defRPr sz="1000">
                <a:latin typeface="Marselis Pro Light" panose="020A0503060602030A03" pitchFamily="18" charset="0"/>
                <a:cs typeface="Marselis Pro Light" panose="020A0503060602030A03" pitchFamily="18" charset="0"/>
              </a:defRPr>
            </a:lvl1pPr>
          </a:lstStyle>
          <a:p>
            <a:r>
              <a:rPr lang="en-US"/>
              <a:t>Click to</a:t>
            </a:r>
            <a:br>
              <a:rPr lang="en-US"/>
            </a:br>
            <a:r>
              <a:rPr lang="en-US"/>
              <a:t>insert icon</a:t>
            </a:r>
          </a:p>
        </p:txBody>
      </p:sp>
    </p:spTree>
    <p:extLst>
      <p:ext uri="{BB962C8B-B14F-4D97-AF65-F5344CB8AC3E}">
        <p14:creationId xmlns:p14="http://schemas.microsoft.com/office/powerpoint/2010/main" val="3218277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34"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theme" Target="../theme/theme3.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theme" Target="../theme/theme4.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8"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23"/>
    </p:custDataLst>
    <p:extLst>
      <p:ext uri="{BB962C8B-B14F-4D97-AF65-F5344CB8AC3E}">
        <p14:creationId xmlns:p14="http://schemas.microsoft.com/office/powerpoint/2010/main" val="833515014"/>
      </p:ext>
    </p:extLst>
  </p:cSld>
  <p:clrMap bg1="lt1" tx1="dk1" bg2="lt2" tx2="dk2" accent1="accent1" accent2="accent2" accent3="accent3" accent4="accent4" accent5="accent5" accent6="accent6" hlink="hlink" folHlink="folHlink"/>
  <p:sldLayoutIdLst>
    <p:sldLayoutId id="2147483869" r:id="rId1"/>
    <p:sldLayoutId id="2147483786" r:id="rId2"/>
    <p:sldLayoutId id="2147483790" r:id="rId3"/>
    <p:sldLayoutId id="2147483788" r:id="rId4"/>
    <p:sldLayoutId id="2147483792" r:id="rId5"/>
    <p:sldLayoutId id="2147483797" r:id="rId6"/>
    <p:sldLayoutId id="2147483874" r:id="rId7"/>
    <p:sldLayoutId id="2147483875" r:id="rId8"/>
    <p:sldLayoutId id="2147483876" r:id="rId9"/>
    <p:sldLayoutId id="2147483877" r:id="rId10"/>
    <p:sldLayoutId id="2147483685" r:id="rId11"/>
    <p:sldLayoutId id="2147483878" r:id="rId12"/>
    <p:sldLayoutId id="2147483879" r:id="rId13"/>
    <p:sldLayoutId id="2147483880" r:id="rId14"/>
    <p:sldLayoutId id="2147483881" r:id="rId15"/>
    <p:sldLayoutId id="2147483793" r:id="rId16"/>
    <p:sldLayoutId id="2147483867" r:id="rId17"/>
    <p:sldLayoutId id="2147483868" r:id="rId18"/>
    <p:sldLayoutId id="2147483871" r:id="rId19"/>
    <p:sldLayoutId id="2147483872" r:id="rId20"/>
    <p:sldLayoutId id="2147483873" r:id="rId2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288" userDrawn="1">
          <p15:clr>
            <a:srgbClr val="F26B43"/>
          </p15:clr>
        </p15:guide>
        <p15:guide id="6" orient="horz" pos="40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42365"/>
      </p:ext>
    </p:extLst>
  </p:cSld>
  <p:clrMap bg1="lt1" tx1="dk1" bg2="lt2" tx2="dk2" accent1="accent1" accent2="accent2" accent3="accent3" accent4="accent4" accent5="accent5" accent6="accent6" hlink="hlink" folHlink="folHlink"/>
  <p:sldLayoutIdLst>
    <p:sldLayoutId id="2147483782" r:id="rId1"/>
    <p:sldLayoutId id="2147483712" r:id="rId2"/>
    <p:sldLayoutId id="2147483714" r:id="rId3"/>
    <p:sldLayoutId id="2147483716" r:id="rId4"/>
    <p:sldLayoutId id="2147483717" r:id="rId5"/>
    <p:sldLayoutId id="2147483772" r:id="rId6"/>
    <p:sldLayoutId id="2147483771" r:id="rId7"/>
    <p:sldLayoutId id="2147483749" r:id="rId8"/>
    <p:sldLayoutId id="2147483781" r:id="rId9"/>
    <p:sldLayoutId id="2147483768" r:id="rId10"/>
    <p:sldLayoutId id="2147483722" r:id="rId11"/>
    <p:sldLayoutId id="2147483723" r:id="rId12"/>
    <p:sldLayoutId id="2147483724" r:id="rId13"/>
    <p:sldLayoutId id="2147483799" r:id="rId14"/>
    <p:sldLayoutId id="2147483750" r:id="rId15"/>
    <p:sldLayoutId id="2147483751" r:id="rId16"/>
    <p:sldLayoutId id="2147483752" r:id="rId17"/>
    <p:sldLayoutId id="2147483728" r:id="rId18"/>
    <p:sldLayoutId id="2147483779" r:id="rId19"/>
    <p:sldLayoutId id="2147483732" r:id="rId20"/>
    <p:sldLayoutId id="2147483733" r:id="rId21"/>
    <p:sldLayoutId id="2147483734" r:id="rId22"/>
    <p:sldLayoutId id="2147483753" r:id="rId23"/>
    <p:sldLayoutId id="2147483754" r:id="rId24"/>
    <p:sldLayoutId id="2147483755" r:id="rId25"/>
    <p:sldLayoutId id="2147483762" r:id="rId26"/>
    <p:sldLayoutId id="2147483757" r:id="rId27"/>
    <p:sldLayoutId id="2147483759" r:id="rId28"/>
    <p:sldLayoutId id="2147483777" r:id="rId29"/>
    <p:sldLayoutId id="2147483766" r:id="rId30"/>
    <p:sldLayoutId id="2147483798" r:id="rId31"/>
    <p:sldLayoutId id="2147483832" r:id="rId32"/>
    <p:sldLayoutId id="2147483866" r:id="rId3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722953"/>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7" r:id="rId27"/>
    <p:sldLayoutId id="2147483828" r:id="rId28"/>
    <p:sldLayoutId id="2147483829" r:id="rId29"/>
    <p:sldLayoutId id="2147483830" r:id="rId30"/>
    <p:sldLayoutId id="2147483831" r:id="rId3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188091"/>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Marselis Pro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Marselis Pro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Marselis Pro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34.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3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2.xml"/><Relationship Id="rId1" Type="http://schemas.openxmlformats.org/officeDocument/2006/relationships/tags" Target="../tags/tag36.xml"/></Relationships>
</file>

<file path=ppt/slides/_rels/slide1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7.xml"/><Relationship Id="rId6" Type="http://schemas.openxmlformats.org/officeDocument/2006/relationships/image" Target="../media/image37.jpeg"/><Relationship Id="rId5" Type="http://schemas.openxmlformats.org/officeDocument/2006/relationships/notesSlide" Target="../notesSlides/notesSlide13.xml"/><Relationship Id="rId4"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38.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39.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3.xml"/><Relationship Id="rId1" Type="http://schemas.openxmlformats.org/officeDocument/2006/relationships/tags" Target="../tags/tag40.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2.xml"/><Relationship Id="rId1" Type="http://schemas.openxmlformats.org/officeDocument/2006/relationships/tags" Target="../tags/tag41.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4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2.xml"/><Relationship Id="rId1" Type="http://schemas.openxmlformats.org/officeDocument/2006/relationships/tags" Target="../tags/tag43.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4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2.xml"/><Relationship Id="rId1" Type="http://schemas.openxmlformats.org/officeDocument/2006/relationships/tags" Target="../tags/tag45.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2.xml"/><Relationship Id="rId1" Type="http://schemas.openxmlformats.org/officeDocument/2006/relationships/tags" Target="../tags/tag46.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4.xml"/><Relationship Id="rId1" Type="http://schemas.openxmlformats.org/officeDocument/2006/relationships/tags" Target="../tags/tag47.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4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3.xml"/><Relationship Id="rId1" Type="http://schemas.openxmlformats.org/officeDocument/2006/relationships/tags" Target="../tags/tag4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50.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3.xml"/><Relationship Id="rId1" Type="http://schemas.openxmlformats.org/officeDocument/2006/relationships/tags" Target="../tags/tag5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5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2.xml"/><Relationship Id="rId1" Type="http://schemas.openxmlformats.org/officeDocument/2006/relationships/tags" Target="../tags/tag53.xml"/><Relationship Id="rId4" Type="http://schemas.openxmlformats.org/officeDocument/2006/relationships/hyperlink" Target="https://www.forbes.com/sites/theyec/2020/09/10/top-three-tips-for-a-great-customer-experience/"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2.xml"/><Relationship Id="rId1" Type="http://schemas.openxmlformats.org/officeDocument/2006/relationships/tags" Target="../tags/tag27.xml"/><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2.xml"/><Relationship Id="rId1" Type="http://schemas.openxmlformats.org/officeDocument/2006/relationships/tags" Target="../tags/tag55.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7.xml"/><Relationship Id="rId1" Type="http://schemas.openxmlformats.org/officeDocument/2006/relationships/tags" Target="../tags/tag57.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7.xml"/><Relationship Id="rId1" Type="http://schemas.openxmlformats.org/officeDocument/2006/relationships/tags" Target="../tags/tag58.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3.xml"/><Relationship Id="rId7" Type="http://schemas.openxmlformats.org/officeDocument/2006/relationships/diagramColors" Target="../diagrams/colors1.xml"/><Relationship Id="rId2" Type="http://schemas.openxmlformats.org/officeDocument/2006/relationships/slideLayout" Target="../slideLayouts/slideLayout17.xml"/><Relationship Id="rId1" Type="http://schemas.openxmlformats.org/officeDocument/2006/relationships/tags" Target="../tags/tag59.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8.svg"/><Relationship Id="rId4" Type="http://schemas.openxmlformats.org/officeDocument/2006/relationships/diagramData" Target="../diagrams/data1.xml"/><Relationship Id="rId9"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7.xml"/><Relationship Id="rId1" Type="http://schemas.openxmlformats.org/officeDocument/2006/relationships/tags" Target="../tags/tag6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7.xml"/><Relationship Id="rId1" Type="http://schemas.openxmlformats.org/officeDocument/2006/relationships/tags" Target="../tags/tag6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8.xml"/><Relationship Id="rId1" Type="http://schemas.openxmlformats.org/officeDocument/2006/relationships/tags" Target="../tags/tag6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7.xml"/><Relationship Id="rId7" Type="http://schemas.openxmlformats.org/officeDocument/2006/relationships/image" Target="../media/image53.svg"/><Relationship Id="rId2" Type="http://schemas.openxmlformats.org/officeDocument/2006/relationships/slideLayout" Target="../slideLayouts/slideLayout17.xml"/><Relationship Id="rId1" Type="http://schemas.openxmlformats.org/officeDocument/2006/relationships/tags" Target="../tags/tag63.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4.xml"/><Relationship Id="rId7" Type="http://schemas.openxmlformats.org/officeDocument/2006/relationships/image" Target="../media/image31.png"/><Relationship Id="rId2" Type="http://schemas.openxmlformats.org/officeDocument/2006/relationships/slideLayout" Target="../slideLayouts/slideLayout22.xml"/><Relationship Id="rId1" Type="http://schemas.openxmlformats.org/officeDocument/2006/relationships/tags" Target="../tags/tag2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7.xml"/><Relationship Id="rId1" Type="http://schemas.openxmlformats.org/officeDocument/2006/relationships/tags" Target="../tags/tag64.xml"/><Relationship Id="rId5" Type="http://schemas.openxmlformats.org/officeDocument/2006/relationships/image" Target="../media/image59.sv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7.xml"/><Relationship Id="rId1" Type="http://schemas.openxmlformats.org/officeDocument/2006/relationships/tags" Target="../tags/tag65.xml"/><Relationship Id="rId5" Type="http://schemas.openxmlformats.org/officeDocument/2006/relationships/image" Target="../media/image61.sv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66.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41.xml"/><Relationship Id="rId7" Type="http://schemas.openxmlformats.org/officeDocument/2006/relationships/image" Target="../media/image53.svg"/><Relationship Id="rId2" Type="http://schemas.openxmlformats.org/officeDocument/2006/relationships/slideLayout" Target="../slideLayouts/slideLayout17.xml"/><Relationship Id="rId1" Type="http://schemas.openxmlformats.org/officeDocument/2006/relationships/tags" Target="../tags/tag6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4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notesSlide" Target="../notesSlides/notesSlide42.xml"/><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slideLayout" Target="../slideLayouts/slideLayout18.xml"/><Relationship Id="rId1" Type="http://schemas.openxmlformats.org/officeDocument/2006/relationships/tags" Target="../tags/tag68.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jpeg"/><Relationship Id="rId9" Type="http://schemas.openxmlformats.org/officeDocument/2006/relationships/image" Target="../media/image68.png"/></Relationships>
</file>

<file path=ppt/slides/_rels/slide4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notesSlide" Target="../notesSlides/notesSlide43.xml"/><Relationship Id="rId7" Type="http://schemas.openxmlformats.org/officeDocument/2006/relationships/image" Target="../media/image66.png"/><Relationship Id="rId12" Type="http://schemas.openxmlformats.org/officeDocument/2006/relationships/image" Target="../media/image75.svg"/><Relationship Id="rId2" Type="http://schemas.openxmlformats.org/officeDocument/2006/relationships/slideLayout" Target="../slideLayouts/slideLayout17.xml"/><Relationship Id="rId1" Type="http://schemas.openxmlformats.org/officeDocument/2006/relationships/tags" Target="../tags/tag69.xml"/><Relationship Id="rId6" Type="http://schemas.openxmlformats.org/officeDocument/2006/relationships/image" Target="../media/image74.svg"/><Relationship Id="rId11" Type="http://schemas.openxmlformats.org/officeDocument/2006/relationships/image" Target="../media/image70.png"/><Relationship Id="rId5" Type="http://schemas.openxmlformats.org/officeDocument/2006/relationships/image" Target="../media/image73.png"/><Relationship Id="rId10" Type="http://schemas.openxmlformats.org/officeDocument/2006/relationships/image" Target="../media/image69.svg"/><Relationship Id="rId4" Type="http://schemas.openxmlformats.org/officeDocument/2006/relationships/image" Target="../media/image72.jpeg"/><Relationship Id="rId9" Type="http://schemas.openxmlformats.org/officeDocument/2006/relationships/image" Target="../media/image68.png"/></Relationships>
</file>

<file path=ppt/slides/_rels/slide4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44.xml"/><Relationship Id="rId7" Type="http://schemas.openxmlformats.org/officeDocument/2006/relationships/image" Target="../media/image67.svg"/><Relationship Id="rId2" Type="http://schemas.openxmlformats.org/officeDocument/2006/relationships/slideLayout" Target="../slideLayouts/slideLayout17.xml"/><Relationship Id="rId1" Type="http://schemas.openxmlformats.org/officeDocument/2006/relationships/tags" Target="../tags/tag70.xml"/><Relationship Id="rId6" Type="http://schemas.openxmlformats.org/officeDocument/2006/relationships/image" Target="../media/image66.png"/><Relationship Id="rId11" Type="http://schemas.openxmlformats.org/officeDocument/2006/relationships/image" Target="../media/image77.svg"/><Relationship Id="rId5" Type="http://schemas.openxmlformats.org/officeDocument/2006/relationships/image" Target="../media/image65.svg"/><Relationship Id="rId10" Type="http://schemas.openxmlformats.org/officeDocument/2006/relationships/image" Target="../media/image76.png"/><Relationship Id="rId4" Type="http://schemas.openxmlformats.org/officeDocument/2006/relationships/image" Target="../media/image64.png"/><Relationship Id="rId9" Type="http://schemas.openxmlformats.org/officeDocument/2006/relationships/image" Target="../media/image69.svg"/></Relationships>
</file>

<file path=ppt/slides/_rels/slide4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45.xml"/><Relationship Id="rId7" Type="http://schemas.openxmlformats.org/officeDocument/2006/relationships/image" Target="../media/image67.svg"/><Relationship Id="rId2" Type="http://schemas.openxmlformats.org/officeDocument/2006/relationships/slideLayout" Target="../slideLayouts/slideLayout17.xml"/><Relationship Id="rId1" Type="http://schemas.openxmlformats.org/officeDocument/2006/relationships/tags" Target="../tags/tag71.xml"/><Relationship Id="rId6" Type="http://schemas.openxmlformats.org/officeDocument/2006/relationships/image" Target="../media/image66.png"/><Relationship Id="rId11" Type="http://schemas.openxmlformats.org/officeDocument/2006/relationships/image" Target="../media/image77.svg"/><Relationship Id="rId5" Type="http://schemas.openxmlformats.org/officeDocument/2006/relationships/image" Target="../media/image65.svg"/><Relationship Id="rId10" Type="http://schemas.openxmlformats.org/officeDocument/2006/relationships/image" Target="../media/image76.png"/><Relationship Id="rId4" Type="http://schemas.openxmlformats.org/officeDocument/2006/relationships/image" Target="../media/image64.png"/><Relationship Id="rId9" Type="http://schemas.openxmlformats.org/officeDocument/2006/relationships/image" Target="../media/image69.sv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7.xml"/><Relationship Id="rId1" Type="http://schemas.openxmlformats.org/officeDocument/2006/relationships/tags" Target="../tags/tag72.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notesSlide" Target="../notesSlides/notesSlide47.xml"/><Relationship Id="rId7" Type="http://schemas.openxmlformats.org/officeDocument/2006/relationships/image" Target="../media/image80.png"/><Relationship Id="rId12" Type="http://schemas.openxmlformats.org/officeDocument/2006/relationships/image" Target="../media/image82.svg"/><Relationship Id="rId2" Type="http://schemas.openxmlformats.org/officeDocument/2006/relationships/slideLayout" Target="../slideLayouts/slideLayout17.xml"/><Relationship Id="rId1" Type="http://schemas.openxmlformats.org/officeDocument/2006/relationships/tags" Target="../tags/tag73.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79.png"/><Relationship Id="rId9"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2.xml"/><Relationship Id="rId1" Type="http://schemas.openxmlformats.org/officeDocument/2006/relationships/tags" Target="../tags/tag2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png"/></Relationships>
</file>

<file path=ppt/slides/_rels/slide5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48.xml"/><Relationship Id="rId7" Type="http://schemas.openxmlformats.org/officeDocument/2006/relationships/image" Target="../media/image67.svg"/><Relationship Id="rId12" Type="http://schemas.openxmlformats.org/officeDocument/2006/relationships/image" Target="../media/image85.png"/><Relationship Id="rId2" Type="http://schemas.openxmlformats.org/officeDocument/2006/relationships/slideLayout" Target="../slideLayouts/slideLayout17.xml"/><Relationship Id="rId1" Type="http://schemas.openxmlformats.org/officeDocument/2006/relationships/tags" Target="../tags/tag74.xml"/><Relationship Id="rId6" Type="http://schemas.openxmlformats.org/officeDocument/2006/relationships/image" Target="../media/image66.png"/><Relationship Id="rId11" Type="http://schemas.openxmlformats.org/officeDocument/2006/relationships/image" Target="../media/image82.sv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84.sv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7.xml"/><Relationship Id="rId1" Type="http://schemas.openxmlformats.org/officeDocument/2006/relationships/tags" Target="../tags/tag75.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90.png"/><Relationship Id="rId2" Type="http://schemas.openxmlformats.org/officeDocument/2006/relationships/slideLayout" Target="../slideLayouts/slideLayout17.xml"/><Relationship Id="rId1" Type="http://schemas.openxmlformats.org/officeDocument/2006/relationships/tags" Target="../tags/tag7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7.xml"/><Relationship Id="rId1" Type="http://schemas.openxmlformats.org/officeDocument/2006/relationships/tags" Target="../tags/tag77.xml"/><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7.xml"/><Relationship Id="rId1" Type="http://schemas.openxmlformats.org/officeDocument/2006/relationships/tags" Target="../tags/tag78.xml"/><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79.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7.xml"/><Relationship Id="rId1" Type="http://schemas.openxmlformats.org/officeDocument/2006/relationships/tags" Target="../tags/tag80.xml"/><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7.xml"/><Relationship Id="rId1" Type="http://schemas.openxmlformats.org/officeDocument/2006/relationships/tags" Target="../tags/tag81.xml"/><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7.xml"/><Relationship Id="rId1" Type="http://schemas.openxmlformats.org/officeDocument/2006/relationships/tags" Target="../tags/tag8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7.xml"/><Relationship Id="rId1" Type="http://schemas.openxmlformats.org/officeDocument/2006/relationships/tags" Target="../tags/tag83.xml"/><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2.xml"/><Relationship Id="rId1" Type="http://schemas.openxmlformats.org/officeDocument/2006/relationships/tags" Target="../tags/tag30.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9.xml"/><Relationship Id="rId1" Type="http://schemas.openxmlformats.org/officeDocument/2006/relationships/tags" Target="../tags/tag84.xml"/></Relationships>
</file>

<file path=ppt/slides/_rels/slide6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notesSlide" Target="../notesSlides/notesSlide59.xml"/><Relationship Id="rId7" Type="http://schemas.openxmlformats.org/officeDocument/2006/relationships/image" Target="../media/image98.svg"/><Relationship Id="rId2" Type="http://schemas.openxmlformats.org/officeDocument/2006/relationships/slideLayout" Target="../slideLayouts/slideLayout19.xml"/><Relationship Id="rId1" Type="http://schemas.openxmlformats.org/officeDocument/2006/relationships/tags" Target="../tags/tag85.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 Id="rId9" Type="http://schemas.openxmlformats.org/officeDocument/2006/relationships/image" Target="../media/image100.svg"/></Relationships>
</file>

<file path=ppt/slides/_rels/slide6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notesSlide" Target="../notesSlides/notesSlide60.xml"/><Relationship Id="rId7" Type="http://schemas.openxmlformats.org/officeDocument/2006/relationships/image" Target="../media/image104.svg"/><Relationship Id="rId2" Type="http://schemas.openxmlformats.org/officeDocument/2006/relationships/slideLayout" Target="../slideLayouts/slideLayout20.xml"/><Relationship Id="rId1" Type="http://schemas.openxmlformats.org/officeDocument/2006/relationships/tags" Target="../tags/tag86.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 Id="rId9" Type="http://schemas.openxmlformats.org/officeDocument/2006/relationships/image" Target="../media/image106.sv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9.xml"/><Relationship Id="rId1" Type="http://schemas.openxmlformats.org/officeDocument/2006/relationships/tags" Target="../tags/tag87.xml"/></Relationships>
</file>

<file path=ppt/slides/_rels/slide64.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svg"/><Relationship Id="rId3" Type="http://schemas.openxmlformats.org/officeDocument/2006/relationships/notesSlide" Target="../notesSlides/notesSlide62.xml"/><Relationship Id="rId7" Type="http://schemas.openxmlformats.org/officeDocument/2006/relationships/image" Target="../media/image110.svg"/><Relationship Id="rId12" Type="http://schemas.openxmlformats.org/officeDocument/2006/relationships/image" Target="../media/image115.png"/><Relationship Id="rId2" Type="http://schemas.openxmlformats.org/officeDocument/2006/relationships/slideLayout" Target="../slideLayouts/slideLayout17.xml"/><Relationship Id="rId1" Type="http://schemas.openxmlformats.org/officeDocument/2006/relationships/tags" Target="../tags/tag88.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108.svg"/><Relationship Id="rId15" Type="http://schemas.openxmlformats.org/officeDocument/2006/relationships/image" Target="../media/image118.sv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svg"/><Relationship Id="rId14" Type="http://schemas.openxmlformats.org/officeDocument/2006/relationships/image" Target="../media/image117.png"/></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17.xml"/><Relationship Id="rId1" Type="http://schemas.openxmlformats.org/officeDocument/2006/relationships/tags" Target="../tags/tag8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7.xml"/><Relationship Id="rId1" Type="http://schemas.openxmlformats.org/officeDocument/2006/relationships/tags" Target="../tags/tag90.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9.xml"/><Relationship Id="rId1" Type="http://schemas.openxmlformats.org/officeDocument/2006/relationships/tags" Target="../tags/tag91.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9.xml"/><Relationship Id="rId1" Type="http://schemas.openxmlformats.org/officeDocument/2006/relationships/tags" Target="../tags/tag92.xml"/><Relationship Id="rId4" Type="http://schemas.openxmlformats.org/officeDocument/2006/relationships/image" Target="../media/image120.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9.xml"/><Relationship Id="rId1" Type="http://schemas.openxmlformats.org/officeDocument/2006/relationships/tags" Target="../tags/tag93.xml"/><Relationship Id="rId4" Type="http://schemas.openxmlformats.org/officeDocument/2006/relationships/image" Target="../media/image12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9.xml"/><Relationship Id="rId1" Type="http://schemas.openxmlformats.org/officeDocument/2006/relationships/tags" Target="../tags/tag94.xml"/><Relationship Id="rId4" Type="http://schemas.openxmlformats.org/officeDocument/2006/relationships/image" Target="../media/image122.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9.xml"/><Relationship Id="rId1" Type="http://schemas.openxmlformats.org/officeDocument/2006/relationships/tags" Target="../tags/tag95.xml"/><Relationship Id="rId4" Type="http://schemas.openxmlformats.org/officeDocument/2006/relationships/image" Target="../media/image123.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9.xml"/><Relationship Id="rId1" Type="http://schemas.openxmlformats.org/officeDocument/2006/relationships/tags" Target="../tags/tag96.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7.xml"/><Relationship Id="rId1" Type="http://schemas.openxmlformats.org/officeDocument/2006/relationships/tags" Target="../tags/tag97.xml"/><Relationship Id="rId4" Type="http://schemas.openxmlformats.org/officeDocument/2006/relationships/image" Target="../media/image124.png"/></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17.xml"/><Relationship Id="rId1" Type="http://schemas.openxmlformats.org/officeDocument/2006/relationships/tags" Target="../tags/tag9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1.xml"/><Relationship Id="rId1" Type="http://schemas.openxmlformats.org/officeDocument/2006/relationships/tags" Target="../tags/tag99.xml"/><Relationship Id="rId4" Type="http://schemas.openxmlformats.org/officeDocument/2006/relationships/image" Target="../media/image126.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6.xml"/><Relationship Id="rId1" Type="http://schemas.openxmlformats.org/officeDocument/2006/relationships/tags" Target="../tags/tag10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3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46952FD-60E8-D224-C7FF-B73F5A0BE7CF}"/>
              </a:ext>
            </a:extLst>
          </p:cNvPr>
          <p:cNvSpPr>
            <a:spLocks noGrp="1"/>
          </p:cNvSpPr>
          <p:nvPr>
            <p:ph type="body" sz="quarter" idx="11"/>
          </p:nvPr>
        </p:nvSpPr>
        <p:spPr>
          <a:xfrm>
            <a:off x="611124" y="2439875"/>
            <a:ext cx="7332726" cy="982230"/>
          </a:xfrm>
        </p:spPr>
        <p:txBody>
          <a:bodyPr anchor="ctr"/>
          <a:lstStyle/>
          <a:p>
            <a:pPr algn="ctr"/>
            <a:r>
              <a:rPr lang="en-US" dirty="0">
                <a:latin typeface="Marselis Pro"/>
                <a:cs typeface="Calibri"/>
              </a:rPr>
              <a:t>Welcome! </a:t>
            </a:r>
            <a:endParaRPr lang="en-US" dirty="0"/>
          </a:p>
        </p:txBody>
      </p:sp>
      <p:sp>
        <p:nvSpPr>
          <p:cNvPr id="6" name="Text Placeholder 5">
            <a:extLst>
              <a:ext uri="{FF2B5EF4-FFF2-40B4-BE49-F238E27FC236}">
                <a16:creationId xmlns:a16="http://schemas.microsoft.com/office/drawing/2014/main" id="{3D7DF178-967E-ECBA-6A21-BBEB9962D2A2}"/>
              </a:ext>
            </a:extLst>
          </p:cNvPr>
          <p:cNvSpPr>
            <a:spLocks noGrp="1"/>
          </p:cNvSpPr>
          <p:nvPr>
            <p:ph type="body" sz="quarter" idx="13"/>
          </p:nvPr>
        </p:nvSpPr>
        <p:spPr>
          <a:xfrm>
            <a:off x="611124" y="3429000"/>
            <a:ext cx="7332726" cy="449664"/>
          </a:xfrm>
        </p:spPr>
        <p:txBody>
          <a:bodyPr/>
          <a:lstStyle/>
          <a:p>
            <a:pPr algn="ctr"/>
            <a:r>
              <a:rPr lang="en-US" dirty="0"/>
              <a:t>Manager Training - 2024</a:t>
            </a:r>
          </a:p>
        </p:txBody>
      </p:sp>
      <p:sp>
        <p:nvSpPr>
          <p:cNvPr id="7" name="Text Placeholder 6">
            <a:extLst>
              <a:ext uri="{FF2B5EF4-FFF2-40B4-BE49-F238E27FC236}">
                <a16:creationId xmlns:a16="http://schemas.microsoft.com/office/drawing/2014/main" id="{D116ED04-04C4-AC14-439E-CD60D520CEC0}"/>
              </a:ext>
            </a:extLst>
          </p:cNvPr>
          <p:cNvSpPr>
            <a:spLocks noGrp="1"/>
          </p:cNvSpPr>
          <p:nvPr>
            <p:ph type="body" sz="quarter" idx="15"/>
          </p:nvPr>
        </p:nvSpPr>
        <p:spPr/>
        <p:txBody>
          <a:bodyPr/>
          <a:lstStyle/>
          <a:p>
            <a:r>
              <a:rPr lang="en-US" err="1"/>
              <a:t>osaic.com</a:t>
            </a:r>
            <a:endParaRPr lang="en-US"/>
          </a:p>
        </p:txBody>
      </p:sp>
    </p:spTree>
    <p:custDataLst>
      <p:tags r:id="rId1"/>
    </p:custDataLst>
    <p:extLst>
      <p:ext uri="{BB962C8B-B14F-4D97-AF65-F5344CB8AC3E}">
        <p14:creationId xmlns:p14="http://schemas.microsoft.com/office/powerpoint/2010/main" val="3433914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CC0B84-F30B-B3E8-B4B2-DEF8152B6295}"/>
              </a:ext>
            </a:extLst>
          </p:cNvPr>
          <p:cNvSpPr>
            <a:spLocks noGrp="1"/>
          </p:cNvSpPr>
          <p:nvPr>
            <p:ph type="body" sz="quarter" idx="11"/>
          </p:nvPr>
        </p:nvSpPr>
        <p:spPr/>
        <p:txBody>
          <a:bodyPr/>
          <a:lstStyle/>
          <a:p>
            <a:r>
              <a:rPr lang="en-US" dirty="0"/>
              <a:t>The Five Cs of Trust</a:t>
            </a:r>
          </a:p>
        </p:txBody>
      </p:sp>
      <p:sp>
        <p:nvSpPr>
          <p:cNvPr id="30" name="Content Placeholder 4">
            <a:extLst>
              <a:ext uri="{FF2B5EF4-FFF2-40B4-BE49-F238E27FC236}">
                <a16:creationId xmlns:a16="http://schemas.microsoft.com/office/drawing/2014/main" id="{91ACAB41-B706-90AD-F3C6-CBFEDA6A5625}"/>
              </a:ext>
            </a:extLst>
          </p:cNvPr>
          <p:cNvSpPr>
            <a:spLocks noGrp="1"/>
          </p:cNvSpPr>
          <p:nvPr>
            <p:ph sz="quarter" idx="12"/>
          </p:nvPr>
        </p:nvSpPr>
        <p:spPr>
          <a:xfrm>
            <a:off x="609599" y="1305221"/>
            <a:ext cx="5486401" cy="4618696"/>
          </a:xfrm>
        </p:spPr>
        <p:txBody>
          <a:bodyPr>
            <a:normAutofit/>
          </a:bodyPr>
          <a:lstStyle/>
          <a:p>
            <a:pPr marL="0" indent="0">
              <a:buNone/>
            </a:pPr>
            <a:r>
              <a:rPr lang="en-US" sz="2200" b="1" dirty="0"/>
              <a:t>Competence</a:t>
            </a:r>
          </a:p>
          <a:p>
            <a:pPr marL="0" indent="0">
              <a:buClr>
                <a:schemeClr val="accent2"/>
              </a:buClr>
              <a:buNone/>
            </a:pPr>
            <a:r>
              <a:rPr lang="en-US" sz="1800" dirty="0">
                <a:solidFill>
                  <a:schemeClr val="tx2"/>
                </a:solidFill>
              </a:rPr>
              <a:t>You have the necessary skills and expertise.</a:t>
            </a:r>
          </a:p>
          <a:p>
            <a:pPr>
              <a:buClr>
                <a:schemeClr val="accent2"/>
              </a:buClr>
            </a:pPr>
            <a:endParaRPr lang="en-US" sz="1800" dirty="0"/>
          </a:p>
          <a:p>
            <a:pPr marL="0" indent="0">
              <a:buNone/>
            </a:pPr>
            <a:r>
              <a:rPr lang="en-US" sz="2200" b="1" dirty="0"/>
              <a:t>Commitment</a:t>
            </a:r>
          </a:p>
          <a:p>
            <a:pPr marL="0" indent="0">
              <a:buClr>
                <a:schemeClr val="accent2"/>
              </a:buClr>
              <a:buNone/>
            </a:pPr>
            <a:r>
              <a:rPr lang="en-US" sz="1800" dirty="0">
                <a:solidFill>
                  <a:schemeClr val="tx2"/>
                </a:solidFill>
              </a:rPr>
              <a:t>You are truly committed to our success.</a:t>
            </a:r>
          </a:p>
          <a:p>
            <a:pPr>
              <a:buClr>
                <a:schemeClr val="accent2"/>
              </a:buClr>
            </a:pPr>
            <a:endParaRPr lang="en-US" sz="1800" dirty="0"/>
          </a:p>
          <a:p>
            <a:pPr marL="0" indent="0">
              <a:buNone/>
            </a:pPr>
            <a:r>
              <a:rPr lang="en-US" sz="2200" b="1" dirty="0"/>
              <a:t>Caring</a:t>
            </a:r>
          </a:p>
          <a:p>
            <a:pPr marL="0" indent="0">
              <a:buClr>
                <a:schemeClr val="accent2"/>
              </a:buClr>
              <a:buNone/>
            </a:pPr>
            <a:r>
              <a:rPr lang="en-US" sz="1800" dirty="0">
                <a:solidFill>
                  <a:schemeClr val="tx2"/>
                </a:solidFill>
              </a:rPr>
              <a:t>You have my best interest at heart.</a:t>
            </a:r>
          </a:p>
          <a:p>
            <a:pPr>
              <a:buClr>
                <a:schemeClr val="accent2"/>
              </a:buClr>
            </a:pPr>
            <a:endParaRPr lang="en-US" sz="1800" dirty="0"/>
          </a:p>
          <a:p>
            <a:pPr marL="0" indent="0">
              <a:buNone/>
            </a:pPr>
            <a:r>
              <a:rPr lang="en-US" sz="2200" b="1" dirty="0"/>
              <a:t>Communication</a:t>
            </a:r>
          </a:p>
          <a:p>
            <a:pPr marL="0" indent="0">
              <a:buClr>
                <a:schemeClr val="accent2"/>
              </a:buClr>
              <a:buNone/>
            </a:pPr>
            <a:r>
              <a:rPr lang="en-US" sz="1800" dirty="0">
                <a:solidFill>
                  <a:schemeClr val="tx2"/>
                </a:solidFill>
              </a:rPr>
              <a:t>We truly hear and understand each other.</a:t>
            </a:r>
          </a:p>
          <a:p>
            <a:pPr>
              <a:buClr>
                <a:schemeClr val="accent2"/>
              </a:buClr>
            </a:pPr>
            <a:endParaRPr lang="en-US" sz="1800" dirty="0"/>
          </a:p>
          <a:p>
            <a:pPr marL="0" indent="0">
              <a:buNone/>
            </a:pPr>
            <a:r>
              <a:rPr lang="en-US" sz="2200" b="1" dirty="0"/>
              <a:t>Character</a:t>
            </a:r>
          </a:p>
          <a:p>
            <a:pPr marL="0" indent="0">
              <a:buClr>
                <a:schemeClr val="accent2"/>
              </a:buClr>
              <a:buNone/>
            </a:pPr>
            <a:r>
              <a:rPr lang="en-US" sz="1900" dirty="0">
                <a:solidFill>
                  <a:schemeClr val="tx2"/>
                </a:solidFill>
              </a:rPr>
              <a:t>You are honest and ethical.</a:t>
            </a:r>
          </a:p>
        </p:txBody>
      </p:sp>
      <p:pic>
        <p:nvPicPr>
          <p:cNvPr id="11" name="Picture 10" descr="A diagram of different types of people&#10;&#10;Description automatically generated with medium confidence">
            <a:extLst>
              <a:ext uri="{FF2B5EF4-FFF2-40B4-BE49-F238E27FC236}">
                <a16:creationId xmlns:a16="http://schemas.microsoft.com/office/drawing/2014/main" id="{9A3769E7-B836-CDFA-8D04-6B1384577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559" y="1106725"/>
            <a:ext cx="5700316" cy="5234440"/>
          </a:xfrm>
          <a:prstGeom prst="rect">
            <a:avLst/>
          </a:prstGeom>
        </p:spPr>
      </p:pic>
    </p:spTree>
    <p:custDataLst>
      <p:tags r:id="rId1"/>
    </p:custDataLst>
    <p:extLst>
      <p:ext uri="{BB962C8B-B14F-4D97-AF65-F5344CB8AC3E}">
        <p14:creationId xmlns:p14="http://schemas.microsoft.com/office/powerpoint/2010/main" val="2478877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DC7C63-BCB5-BB04-66AF-1AD8C84D5C7A}"/>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9C426625-62CD-B338-A5CD-FD75D57AC8D9}"/>
              </a:ext>
            </a:extLst>
          </p:cNvPr>
          <p:cNvSpPr>
            <a:spLocks noGrp="1"/>
          </p:cNvSpPr>
          <p:nvPr>
            <p:ph type="body" sz="quarter" idx="11"/>
          </p:nvPr>
        </p:nvSpPr>
        <p:spPr/>
        <p:txBody>
          <a:bodyPr/>
          <a:lstStyle/>
          <a:p>
            <a:r>
              <a:rPr lang="en-US" sz="6000" b="1" dirty="0">
                <a:latin typeface="Marselis Pro" panose="02000503030000020004"/>
              </a:rPr>
              <a:t>Hearing</a:t>
            </a:r>
            <a:endParaRPr lang="en-US" dirty="0"/>
          </a:p>
        </p:txBody>
      </p:sp>
    </p:spTree>
    <p:custDataLst>
      <p:tags r:id="rId1"/>
    </p:custDataLst>
    <p:extLst>
      <p:ext uri="{BB962C8B-B14F-4D97-AF65-F5344CB8AC3E}">
        <p14:creationId xmlns:p14="http://schemas.microsoft.com/office/powerpoint/2010/main" val="2069422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AAD1A0B-67EF-7F81-AAF4-FB651E0D9790}"/>
              </a:ext>
            </a:extLst>
          </p:cNvPr>
          <p:cNvSpPr>
            <a:spLocks noGrp="1"/>
          </p:cNvSpPr>
          <p:nvPr>
            <p:ph type="body" sz="quarter" idx="11"/>
          </p:nvPr>
        </p:nvSpPr>
        <p:spPr>
          <a:xfrm>
            <a:off x="609601" y="401816"/>
            <a:ext cx="10397974" cy="838843"/>
          </a:xfrm>
        </p:spPr>
        <p:txBody>
          <a:bodyPr/>
          <a:lstStyle/>
          <a:p>
            <a:r>
              <a:rPr lang="en-US"/>
              <a:t>Simply Listen </a:t>
            </a:r>
          </a:p>
        </p:txBody>
      </p:sp>
      <p:sp>
        <p:nvSpPr>
          <p:cNvPr id="25" name="Content Placeholder 4">
            <a:extLst>
              <a:ext uri="{FF2B5EF4-FFF2-40B4-BE49-F238E27FC236}">
                <a16:creationId xmlns:a16="http://schemas.microsoft.com/office/drawing/2014/main" id="{6CC7707B-AD30-F706-B503-2FEF03FA8B34}"/>
              </a:ext>
            </a:extLst>
          </p:cNvPr>
          <p:cNvSpPr>
            <a:spLocks noGrp="1"/>
          </p:cNvSpPr>
          <p:nvPr>
            <p:ph sz="quarter" idx="23"/>
          </p:nvPr>
        </p:nvSpPr>
        <p:spPr>
          <a:xfrm>
            <a:off x="8123306" y="6256997"/>
            <a:ext cx="2889250" cy="376237"/>
          </a:xfrm>
        </p:spPr>
        <p:txBody>
          <a:bodyPr/>
          <a:lstStyle/>
          <a:p>
            <a:r>
              <a:rPr lang="en-US"/>
              <a:t>THRIVE Customer Service </a:t>
            </a:r>
          </a:p>
        </p:txBody>
      </p:sp>
    </p:spTree>
    <p:custDataLst>
      <p:tags r:id="rId1"/>
    </p:custDataLst>
    <p:extLst>
      <p:ext uri="{BB962C8B-B14F-4D97-AF65-F5344CB8AC3E}">
        <p14:creationId xmlns:p14="http://schemas.microsoft.com/office/powerpoint/2010/main" val="2962168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AAD1A0B-67EF-7F81-AAF4-FB651E0D9790}"/>
              </a:ext>
            </a:extLst>
          </p:cNvPr>
          <p:cNvSpPr>
            <a:spLocks noGrp="1"/>
          </p:cNvSpPr>
          <p:nvPr>
            <p:ph type="body" sz="quarter" idx="11"/>
          </p:nvPr>
        </p:nvSpPr>
        <p:spPr/>
        <p:txBody>
          <a:bodyPr/>
          <a:lstStyle/>
          <a:p>
            <a:r>
              <a:rPr lang="en-US"/>
              <a:t>Active Listening</a:t>
            </a:r>
          </a:p>
        </p:txBody>
      </p:sp>
      <p:pic>
        <p:nvPicPr>
          <p:cNvPr id="2" name="Active Listening_001">
            <a:hlinkClick r:id="" action="ppaction://media"/>
            <a:extLst>
              <a:ext uri="{FF2B5EF4-FFF2-40B4-BE49-F238E27FC236}">
                <a16:creationId xmlns:a16="http://schemas.microsoft.com/office/drawing/2014/main" id="{22434AC7-D73C-C19A-0064-9B0F2E3F095C}"/>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941201219"/>
      </p:ext>
    </p:extLst>
  </p:cSld>
  <p:clrMapOvr>
    <a:masterClrMapping/>
  </p:clrMapOvr>
  <mc:AlternateContent xmlns:mc="http://schemas.openxmlformats.org/markup-compatibility/2006">
    <mc:Choice xmlns:p14="http://schemas.microsoft.com/office/powerpoint/2010/main" Requires="p14">
      <p:transition spd="med" p14:dur="700" advTm="114000">
        <p:fade/>
      </p:transition>
    </mc:Choice>
    <mc:Fallback>
      <p:transition spd="med" advTm="114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remove"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98EFBF-5552-4AC5-2E85-E082F744BB47}"/>
              </a:ext>
            </a:extLst>
          </p:cNvPr>
          <p:cNvSpPr>
            <a:spLocks noGrp="1"/>
          </p:cNvSpPr>
          <p:nvPr>
            <p:ph type="body" sz="quarter" idx="11"/>
          </p:nvPr>
        </p:nvSpPr>
        <p:spPr/>
        <p:txBody>
          <a:bodyPr/>
          <a:lstStyle/>
          <a:p>
            <a:r>
              <a:rPr lang="en-US"/>
              <a:t>Active Listening</a:t>
            </a:r>
          </a:p>
        </p:txBody>
      </p:sp>
      <p:sp>
        <p:nvSpPr>
          <p:cNvPr id="7" name="Content Placeholder 4">
            <a:extLst>
              <a:ext uri="{FF2B5EF4-FFF2-40B4-BE49-F238E27FC236}">
                <a16:creationId xmlns:a16="http://schemas.microsoft.com/office/drawing/2014/main" id="{B255BA6D-4701-296D-7EBE-D5AB08BCD0A3}"/>
              </a:ext>
            </a:extLst>
          </p:cNvPr>
          <p:cNvSpPr txBox="1">
            <a:spLocks/>
          </p:cNvSpPr>
          <p:nvPr/>
        </p:nvSpPr>
        <p:spPr>
          <a:xfrm>
            <a:off x="8123306" y="6256997"/>
            <a:ext cx="2889250" cy="376237"/>
          </a:xfrm>
          <a:prstGeom prst="rect">
            <a:avLst/>
          </a:prstGeom>
        </p:spPr>
        <p:txBody>
          <a:bodyPr lIns="90000" anchor="ctr"/>
          <a:lstStyle>
            <a:lvl1pPr marL="0" indent="0" algn="r" defTabSz="914400" rtl="0" eaLnBrk="1" latinLnBrk="0" hangingPunct="1">
              <a:lnSpc>
                <a:spcPct val="90000"/>
              </a:lnSpc>
              <a:spcBef>
                <a:spcPts val="1000"/>
              </a:spcBef>
              <a:buFont typeface="Arial" panose="020B0604020202020204" pitchFamily="34" charset="0"/>
              <a:buNone/>
              <a:defRPr sz="1000" b="0" i="0" kern="1200">
                <a:solidFill>
                  <a:schemeClr val="tx1"/>
                </a:solidFill>
                <a:latin typeface="Marselis Pro Light" panose="02000503030000020004" pitchFamily="2" charset="77"/>
                <a:ea typeface="+mn-ea"/>
                <a:cs typeface="Cordale" panose="020A0503060602030A03"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THRIVE Customer Service </a:t>
            </a:r>
          </a:p>
        </p:txBody>
      </p:sp>
      <p:pic>
        <p:nvPicPr>
          <p:cNvPr id="9" name="Picture 8" descr="A person sitting at a table with food&#10;&#10;Description automatically generated">
            <a:extLst>
              <a:ext uri="{FF2B5EF4-FFF2-40B4-BE49-F238E27FC236}">
                <a16:creationId xmlns:a16="http://schemas.microsoft.com/office/drawing/2014/main" id="{E949FB3F-E954-AA1E-7377-E3423C93B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7825" y="1524419"/>
            <a:ext cx="8113486" cy="4563836"/>
          </a:xfrm>
          <a:prstGeom prst="rect">
            <a:avLst/>
          </a:prstGeom>
        </p:spPr>
      </p:pic>
    </p:spTree>
    <p:custDataLst>
      <p:tags r:id="rId1"/>
    </p:custDataLst>
    <p:extLst>
      <p:ext uri="{BB962C8B-B14F-4D97-AF65-F5344CB8AC3E}">
        <p14:creationId xmlns:p14="http://schemas.microsoft.com/office/powerpoint/2010/main" val="3402649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B2F5F3-7C2A-242E-77A5-A8FB3F7361EE}"/>
              </a:ext>
            </a:extLst>
          </p:cNvPr>
          <p:cNvSpPr>
            <a:spLocks noGrp="1"/>
          </p:cNvSpPr>
          <p:nvPr>
            <p:ph type="body" sz="quarter" idx="11"/>
          </p:nvPr>
        </p:nvSpPr>
        <p:spPr>
          <a:xfrm>
            <a:off x="609599" y="516835"/>
            <a:ext cx="10929938" cy="1265666"/>
          </a:xfrm>
        </p:spPr>
        <p:txBody>
          <a:bodyPr/>
          <a:lstStyle/>
          <a:p>
            <a:r>
              <a:rPr lang="en-US">
                <a:latin typeface="Marselis Pro"/>
                <a:cs typeface="Calibri"/>
              </a:rPr>
              <a:t>Are You Listening? </a:t>
            </a:r>
          </a:p>
        </p:txBody>
      </p:sp>
      <p:pic>
        <p:nvPicPr>
          <p:cNvPr id="5" name="Content Placeholder 4">
            <a:extLst>
              <a:ext uri="{FF2B5EF4-FFF2-40B4-BE49-F238E27FC236}">
                <a16:creationId xmlns:a16="http://schemas.microsoft.com/office/drawing/2014/main" id="{5FA45BF9-C037-2D6A-6CD9-7FB376264F96}"/>
              </a:ext>
            </a:extLst>
          </p:cNvPr>
          <p:cNvPicPr>
            <a:picLocks noGrp="1" noChangeAspect="1"/>
          </p:cNvPicPr>
          <p:nvPr>
            <p:ph sz="quarter" idx="12"/>
          </p:nvPr>
        </p:nvPicPr>
        <p:blipFill>
          <a:blip r:embed="rId4"/>
          <a:stretch>
            <a:fillRect/>
          </a:stretch>
        </p:blipFill>
        <p:spPr>
          <a:xfrm>
            <a:off x="2252097" y="1675601"/>
            <a:ext cx="7315834" cy="4261473"/>
          </a:xfrm>
          <a:prstGeom prst="rect">
            <a:avLst/>
          </a:prstGeom>
        </p:spPr>
      </p:pic>
      <p:sp>
        <p:nvSpPr>
          <p:cNvPr id="4" name="Content Placeholder 3">
            <a:extLst>
              <a:ext uri="{FF2B5EF4-FFF2-40B4-BE49-F238E27FC236}">
                <a16:creationId xmlns:a16="http://schemas.microsoft.com/office/drawing/2014/main" id="{C9D2922F-FABE-4F72-ADBC-E33ADA6A660F}"/>
              </a:ext>
            </a:extLst>
          </p:cNvPr>
          <p:cNvSpPr>
            <a:spLocks noGrp="1"/>
          </p:cNvSpPr>
          <p:nvPr>
            <p:ph sz="quarter" idx="23"/>
          </p:nvPr>
        </p:nvSpPr>
        <p:spPr/>
        <p:txBody>
          <a:bodyPr/>
          <a:lstStyle/>
          <a:p>
            <a:r>
              <a:rPr lang="en-US"/>
              <a:t>THRIVE </a:t>
            </a:r>
          </a:p>
        </p:txBody>
      </p:sp>
    </p:spTree>
    <p:custDataLst>
      <p:tags r:id="rId1"/>
    </p:custDataLst>
    <p:extLst>
      <p:ext uri="{BB962C8B-B14F-4D97-AF65-F5344CB8AC3E}">
        <p14:creationId xmlns:p14="http://schemas.microsoft.com/office/powerpoint/2010/main" val="1429905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FD551FD-E6D9-2245-0D30-013A71A46DDC}"/>
              </a:ext>
            </a:extLst>
          </p:cNvPr>
          <p:cNvSpPr>
            <a:spLocks noGrp="1"/>
          </p:cNvSpPr>
          <p:nvPr>
            <p:ph type="body" sz="quarter" idx="32"/>
          </p:nvPr>
        </p:nvSpPr>
        <p:spPr>
          <a:xfrm>
            <a:off x="5539550" y="1990142"/>
            <a:ext cx="5897707" cy="4505469"/>
          </a:xfrm>
        </p:spPr>
        <p:txBody>
          <a:bodyPr/>
          <a:lstStyle/>
          <a:p>
            <a:pPr marL="342900" indent="-342900">
              <a:buClr>
                <a:srgbClr val="FFFFFF"/>
              </a:buClr>
              <a:buFont typeface="Arial" panose="020B0604020202020204" pitchFamily="34" charset="0"/>
              <a:buChar char="•"/>
            </a:pPr>
            <a:r>
              <a:rPr lang="en-US" sz="2200" b="1" dirty="0">
                <a:solidFill>
                  <a:schemeClr val="bg1"/>
                </a:solidFill>
                <a:latin typeface="Marselis Pro" panose="02000503030000020004" pitchFamily="50" charset="0"/>
              </a:rPr>
              <a:t>The class will be divided into groups.</a:t>
            </a:r>
          </a:p>
          <a:p>
            <a:pPr marL="342900" indent="-342900">
              <a:buClr>
                <a:srgbClr val="FFFFFF"/>
              </a:buClr>
              <a:buFont typeface="Arial" panose="020B0604020202020204" pitchFamily="34" charset="0"/>
              <a:buChar char="•"/>
            </a:pPr>
            <a:endParaRPr lang="en-US" sz="2200" b="1" dirty="0">
              <a:solidFill>
                <a:schemeClr val="bg1"/>
              </a:solidFill>
              <a:latin typeface="Marselis Pro" panose="02000503030000020004" pitchFamily="50" charset="0"/>
            </a:endParaRPr>
          </a:p>
          <a:p>
            <a:pPr marL="342900" indent="-342900">
              <a:buClr>
                <a:srgbClr val="FFFFFF"/>
              </a:buClr>
              <a:buFont typeface="Arial" panose="020B0604020202020204" pitchFamily="34" charset="0"/>
              <a:buChar char="•"/>
            </a:pPr>
            <a:r>
              <a:rPr lang="en-US" sz="2200" b="1" dirty="0">
                <a:solidFill>
                  <a:schemeClr val="bg1"/>
                </a:solidFill>
                <a:latin typeface="Marselis Pro" panose="02000503030000020004" pitchFamily="50" charset="0"/>
              </a:rPr>
              <a:t>Your group should decide on a spokesperson.</a:t>
            </a:r>
          </a:p>
          <a:p>
            <a:pPr marL="342900" indent="-342900">
              <a:buClr>
                <a:srgbClr val="FFFFFF"/>
              </a:buClr>
              <a:buFont typeface="Arial" panose="020B0604020202020204" pitchFamily="34" charset="0"/>
              <a:buChar char="•"/>
            </a:pPr>
            <a:endParaRPr lang="en-US" sz="2200" b="1" dirty="0">
              <a:solidFill>
                <a:schemeClr val="bg1"/>
              </a:solidFill>
              <a:latin typeface="Marselis Pro" panose="02000503030000020004" pitchFamily="50" charset="0"/>
            </a:endParaRPr>
          </a:p>
          <a:p>
            <a:pPr marL="342900" indent="-342900">
              <a:buClr>
                <a:srgbClr val="FFFFFF"/>
              </a:buClr>
              <a:buFont typeface="Arial" panose="020B0604020202020204" pitchFamily="34" charset="0"/>
              <a:buChar char="•"/>
            </a:pPr>
            <a:r>
              <a:rPr lang="en-US" sz="2200" b="1" dirty="0">
                <a:solidFill>
                  <a:schemeClr val="bg1"/>
                </a:solidFill>
                <a:latin typeface="Marselis Pro" panose="02000503030000020004" pitchFamily="50" charset="0"/>
              </a:rPr>
              <a:t>Each group will be assigned a Post-It placed on the wall.</a:t>
            </a:r>
          </a:p>
          <a:p>
            <a:pPr marL="342900" indent="-342900">
              <a:buClr>
                <a:srgbClr val="FFFFFF"/>
              </a:buClr>
              <a:buFont typeface="Arial" panose="020B0604020202020204" pitchFamily="34" charset="0"/>
              <a:buChar char="•"/>
            </a:pPr>
            <a:endParaRPr lang="en-US" sz="2200" b="1" dirty="0">
              <a:solidFill>
                <a:schemeClr val="bg1"/>
              </a:solidFill>
              <a:latin typeface="Marselis Pro" panose="02000503030000020004" pitchFamily="50" charset="0"/>
            </a:endParaRPr>
          </a:p>
          <a:p>
            <a:pPr marL="342900" indent="-342900">
              <a:buClr>
                <a:srgbClr val="FFFFFF"/>
              </a:buClr>
              <a:buFont typeface="Arial" panose="020B0604020202020204" pitchFamily="34" charset="0"/>
              <a:buChar char="•"/>
            </a:pPr>
            <a:r>
              <a:rPr lang="en-US" sz="2200" b="1" dirty="0">
                <a:solidFill>
                  <a:schemeClr val="bg1"/>
                </a:solidFill>
                <a:latin typeface="Marselis Pro" panose="02000503030000020004" pitchFamily="50" charset="0"/>
              </a:rPr>
              <a:t>Your group will discuss things that hinder listening.</a:t>
            </a:r>
          </a:p>
          <a:p>
            <a:pPr marL="342900" indent="-342900">
              <a:buClr>
                <a:srgbClr val="FFFFFF"/>
              </a:buClr>
              <a:buFont typeface="Arial" panose="020B0604020202020204" pitchFamily="34" charset="0"/>
              <a:buChar char="•"/>
            </a:pPr>
            <a:endParaRPr lang="en-US" sz="2200" b="1" dirty="0">
              <a:solidFill>
                <a:schemeClr val="bg1"/>
              </a:solidFill>
              <a:latin typeface="Marselis Pro" panose="02000503030000020004" pitchFamily="50" charset="0"/>
            </a:endParaRPr>
          </a:p>
          <a:p>
            <a:pPr marL="342900" indent="-342900">
              <a:buClr>
                <a:srgbClr val="FFFFFF"/>
              </a:buClr>
              <a:buFont typeface="Arial" panose="020B0604020202020204" pitchFamily="34" charset="0"/>
              <a:buChar char="•"/>
            </a:pPr>
            <a:r>
              <a:rPr lang="en-US" sz="2200" b="1" dirty="0">
                <a:solidFill>
                  <a:schemeClr val="bg1"/>
                </a:solidFill>
                <a:latin typeface="Marselis Pro" panose="02000503030000020004" pitchFamily="50" charset="0"/>
              </a:rPr>
              <a:t>Your group should then decide on your top 3 and report out to the class.</a:t>
            </a:r>
          </a:p>
        </p:txBody>
      </p:sp>
      <p:sp>
        <p:nvSpPr>
          <p:cNvPr id="7" name="Text Placeholder 6">
            <a:extLst>
              <a:ext uri="{FF2B5EF4-FFF2-40B4-BE49-F238E27FC236}">
                <a16:creationId xmlns:a16="http://schemas.microsoft.com/office/drawing/2014/main" id="{5AF6D86D-4A2B-5A56-2344-BBF25E8F2635}"/>
              </a:ext>
            </a:extLst>
          </p:cNvPr>
          <p:cNvSpPr>
            <a:spLocks noGrp="1"/>
          </p:cNvSpPr>
          <p:nvPr>
            <p:ph type="body" sz="quarter" idx="33"/>
          </p:nvPr>
        </p:nvSpPr>
        <p:spPr>
          <a:xfrm>
            <a:off x="5539550" y="1424943"/>
            <a:ext cx="3140867" cy="690094"/>
          </a:xfrm>
        </p:spPr>
        <p:txBody>
          <a:bodyPr/>
          <a:lstStyle/>
          <a:p>
            <a:r>
              <a:rPr lang="en-US" sz="3200" dirty="0"/>
              <a:t>The Process</a:t>
            </a:r>
            <a:r>
              <a:rPr lang="en-US" sz="2800" dirty="0"/>
              <a:t> </a:t>
            </a:r>
          </a:p>
        </p:txBody>
      </p:sp>
      <p:sp>
        <p:nvSpPr>
          <p:cNvPr id="10" name="Text Placeholder 9">
            <a:extLst>
              <a:ext uri="{FF2B5EF4-FFF2-40B4-BE49-F238E27FC236}">
                <a16:creationId xmlns:a16="http://schemas.microsoft.com/office/drawing/2014/main" id="{CB91E577-82FE-C68B-C25C-60B231867A76}"/>
              </a:ext>
            </a:extLst>
          </p:cNvPr>
          <p:cNvSpPr>
            <a:spLocks noGrp="1"/>
          </p:cNvSpPr>
          <p:nvPr>
            <p:ph type="body" sz="quarter" idx="39"/>
          </p:nvPr>
        </p:nvSpPr>
        <p:spPr>
          <a:xfrm>
            <a:off x="636466" y="382600"/>
            <a:ext cx="10045307" cy="1042343"/>
          </a:xfrm>
        </p:spPr>
        <p:txBody>
          <a:bodyPr/>
          <a:lstStyle/>
          <a:p>
            <a:r>
              <a:rPr lang="en-US" dirty="0"/>
              <a:t>Listening Hindrances</a:t>
            </a:r>
          </a:p>
          <a:p>
            <a:r>
              <a:rPr lang="en-US" sz="2800" dirty="0">
                <a:solidFill>
                  <a:srgbClr val="FFFFFF"/>
                </a:solidFill>
              </a:rPr>
              <a:t>Group Activity </a:t>
            </a:r>
          </a:p>
        </p:txBody>
      </p:sp>
      <p:pic>
        <p:nvPicPr>
          <p:cNvPr id="14" name="Picture Placeholder 13" descr="Workers in office">
            <a:extLst>
              <a:ext uri="{FF2B5EF4-FFF2-40B4-BE49-F238E27FC236}">
                <a16:creationId xmlns:a16="http://schemas.microsoft.com/office/drawing/2014/main" id="{A29C5323-01B2-850C-68F2-82FE73B9205F}"/>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2210" b="2210"/>
          <a:stretch>
            <a:fillRect/>
          </a:stretch>
        </p:blipFill>
        <p:spPr>
          <a:xfrm>
            <a:off x="1361573" y="1990142"/>
            <a:ext cx="3493796" cy="2250864"/>
          </a:xfrm>
        </p:spPr>
      </p:pic>
    </p:spTree>
    <p:custDataLst>
      <p:tags r:id="rId1"/>
    </p:custDataLst>
    <p:extLst>
      <p:ext uri="{BB962C8B-B14F-4D97-AF65-F5344CB8AC3E}">
        <p14:creationId xmlns:p14="http://schemas.microsoft.com/office/powerpoint/2010/main" val="17643471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AAD1A0B-67EF-7F81-AAF4-FB651E0D9790}"/>
              </a:ext>
            </a:extLst>
          </p:cNvPr>
          <p:cNvSpPr>
            <a:spLocks noGrp="1"/>
          </p:cNvSpPr>
          <p:nvPr>
            <p:ph type="body" sz="quarter" idx="11"/>
          </p:nvPr>
        </p:nvSpPr>
        <p:spPr/>
        <p:txBody>
          <a:bodyPr/>
          <a:lstStyle/>
          <a:p>
            <a:r>
              <a:rPr lang="en-US">
                <a:latin typeface="Marselis Pro"/>
                <a:cs typeface="Calibri"/>
              </a:rPr>
              <a:t> Listening  Principles</a:t>
            </a:r>
            <a:endParaRPr lang="en-US"/>
          </a:p>
        </p:txBody>
      </p:sp>
      <p:pic>
        <p:nvPicPr>
          <p:cNvPr id="12" name="Picture 11" descr="A drawing of two women&#10;&#10;Description automatically generated">
            <a:extLst>
              <a:ext uri="{FF2B5EF4-FFF2-40B4-BE49-F238E27FC236}">
                <a16:creationId xmlns:a16="http://schemas.microsoft.com/office/drawing/2014/main" id="{E0DA11D0-4F78-2C68-0F53-E0B7DCD07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2495786"/>
            <a:ext cx="7315200" cy="4261170"/>
          </a:xfrm>
          <a:prstGeom prst="rect">
            <a:avLst/>
          </a:prstGeom>
        </p:spPr>
      </p:pic>
      <p:sp>
        <p:nvSpPr>
          <p:cNvPr id="14" name="TextBox 13">
            <a:extLst>
              <a:ext uri="{FF2B5EF4-FFF2-40B4-BE49-F238E27FC236}">
                <a16:creationId xmlns:a16="http://schemas.microsoft.com/office/drawing/2014/main" id="{B1FF44C9-D92D-B820-AB20-D176E600C5CB}"/>
              </a:ext>
            </a:extLst>
          </p:cNvPr>
          <p:cNvSpPr txBox="1"/>
          <p:nvPr/>
        </p:nvSpPr>
        <p:spPr>
          <a:xfrm>
            <a:off x="987108" y="1355678"/>
            <a:ext cx="5071249" cy="461665"/>
          </a:xfrm>
          <a:prstGeom prst="rect">
            <a:avLst/>
          </a:prstGeom>
          <a:noFill/>
        </p:spPr>
        <p:txBody>
          <a:bodyPr wrap="square">
            <a:spAutoFit/>
          </a:bodyPr>
          <a:lstStyle/>
          <a:p>
            <a:pPr marL="457200" indent="-457200">
              <a:buFont typeface="Arial" panose="020B0604020202020204" pitchFamily="34" charset="0"/>
              <a:buChar char="•"/>
            </a:pPr>
            <a:r>
              <a:rPr lang="en-US" sz="2400">
                <a:latin typeface="Marselis Pro Light" panose="02000503030000020004" pitchFamily="50" charset="0"/>
              </a:rPr>
              <a:t>Avoid distractions</a:t>
            </a:r>
          </a:p>
        </p:txBody>
      </p:sp>
      <p:sp>
        <p:nvSpPr>
          <p:cNvPr id="16" name="TextBox 15">
            <a:extLst>
              <a:ext uri="{FF2B5EF4-FFF2-40B4-BE49-F238E27FC236}">
                <a16:creationId xmlns:a16="http://schemas.microsoft.com/office/drawing/2014/main" id="{07AA4885-E955-B368-0C55-FCD78109E103}"/>
              </a:ext>
            </a:extLst>
          </p:cNvPr>
          <p:cNvSpPr txBox="1"/>
          <p:nvPr/>
        </p:nvSpPr>
        <p:spPr>
          <a:xfrm>
            <a:off x="987108" y="1925732"/>
            <a:ext cx="5071249" cy="461665"/>
          </a:xfrm>
          <a:prstGeom prst="rect">
            <a:avLst/>
          </a:prstGeom>
          <a:noFill/>
        </p:spPr>
        <p:txBody>
          <a:bodyPr wrap="square">
            <a:spAutoFit/>
          </a:bodyPr>
          <a:lstStyle/>
          <a:p>
            <a:pPr marL="457200" indent="-457200">
              <a:buFont typeface="Arial" panose="020B0604020202020204" pitchFamily="34" charset="0"/>
              <a:buChar char="•"/>
            </a:pPr>
            <a:r>
              <a:rPr lang="en-US" sz="2400">
                <a:latin typeface="Marselis Pro Light" panose="02000503030000020004" pitchFamily="50" charset="0"/>
              </a:rPr>
              <a:t>Don't multitask</a:t>
            </a:r>
          </a:p>
        </p:txBody>
      </p:sp>
      <p:sp>
        <p:nvSpPr>
          <p:cNvPr id="18" name="TextBox 17">
            <a:extLst>
              <a:ext uri="{FF2B5EF4-FFF2-40B4-BE49-F238E27FC236}">
                <a16:creationId xmlns:a16="http://schemas.microsoft.com/office/drawing/2014/main" id="{9080894E-6287-8A73-1C49-E9EAA036FADE}"/>
              </a:ext>
            </a:extLst>
          </p:cNvPr>
          <p:cNvSpPr txBox="1"/>
          <p:nvPr/>
        </p:nvSpPr>
        <p:spPr>
          <a:xfrm>
            <a:off x="987108" y="2495786"/>
            <a:ext cx="5071249" cy="461665"/>
          </a:xfrm>
          <a:prstGeom prst="rect">
            <a:avLst/>
          </a:prstGeom>
          <a:noFill/>
        </p:spPr>
        <p:txBody>
          <a:bodyPr wrap="square">
            <a:spAutoFit/>
          </a:bodyPr>
          <a:lstStyle/>
          <a:p>
            <a:pPr marL="457200" indent="-457200">
              <a:buFont typeface="Arial" panose="020B0604020202020204" pitchFamily="34" charset="0"/>
              <a:buChar char="•"/>
            </a:pPr>
            <a:r>
              <a:rPr lang="en-US" sz="2400">
                <a:latin typeface="Marselis Pro Light" panose="02000503030000020004" pitchFamily="50" charset="0"/>
              </a:rPr>
              <a:t>Listen to what </a:t>
            </a:r>
            <a:r>
              <a:rPr lang="en-US" sz="2400">
                <a:solidFill>
                  <a:srgbClr val="FF0000"/>
                </a:solidFill>
                <a:latin typeface="Marselis Pro Light" panose="02000503030000020004" pitchFamily="50" charset="0"/>
              </a:rPr>
              <a:t>they are </a:t>
            </a:r>
            <a:r>
              <a:rPr lang="en-US" sz="2400">
                <a:latin typeface="Marselis Pro Light" panose="02000503030000020004" pitchFamily="50" charset="0"/>
              </a:rPr>
              <a:t>saying</a:t>
            </a:r>
          </a:p>
        </p:txBody>
      </p:sp>
      <p:sp>
        <p:nvSpPr>
          <p:cNvPr id="20" name="TextBox 19">
            <a:extLst>
              <a:ext uri="{FF2B5EF4-FFF2-40B4-BE49-F238E27FC236}">
                <a16:creationId xmlns:a16="http://schemas.microsoft.com/office/drawing/2014/main" id="{86A90D39-1A97-8B50-1240-736168CDFAA0}"/>
              </a:ext>
            </a:extLst>
          </p:cNvPr>
          <p:cNvSpPr txBox="1"/>
          <p:nvPr/>
        </p:nvSpPr>
        <p:spPr>
          <a:xfrm>
            <a:off x="987108" y="3065840"/>
            <a:ext cx="5071250" cy="830997"/>
          </a:xfrm>
          <a:prstGeom prst="rect">
            <a:avLst/>
          </a:prstGeom>
          <a:noFill/>
        </p:spPr>
        <p:txBody>
          <a:bodyPr wrap="square">
            <a:spAutoFit/>
          </a:bodyPr>
          <a:lstStyle/>
          <a:p>
            <a:pPr marL="457200" indent="-457200">
              <a:buFont typeface="Arial" panose="020B0604020202020204" pitchFamily="34" charset="0"/>
              <a:buChar char="•"/>
            </a:pPr>
            <a:r>
              <a:rPr lang="en-US" sz="2400">
                <a:latin typeface="Marselis Pro Light" panose="02000503030000020004" pitchFamily="50" charset="0"/>
              </a:rPr>
              <a:t>Listen to the whole situation &amp; take notes </a:t>
            </a:r>
          </a:p>
        </p:txBody>
      </p:sp>
      <p:sp>
        <p:nvSpPr>
          <p:cNvPr id="22" name="TextBox 21">
            <a:extLst>
              <a:ext uri="{FF2B5EF4-FFF2-40B4-BE49-F238E27FC236}">
                <a16:creationId xmlns:a16="http://schemas.microsoft.com/office/drawing/2014/main" id="{FD798B23-9639-76F4-951D-DD507BCFADF6}"/>
              </a:ext>
            </a:extLst>
          </p:cNvPr>
          <p:cNvSpPr txBox="1"/>
          <p:nvPr/>
        </p:nvSpPr>
        <p:spPr>
          <a:xfrm>
            <a:off x="987108" y="4005226"/>
            <a:ext cx="5108892" cy="830997"/>
          </a:xfrm>
          <a:prstGeom prst="rect">
            <a:avLst/>
          </a:prstGeom>
          <a:noFill/>
        </p:spPr>
        <p:txBody>
          <a:bodyPr wrap="square">
            <a:spAutoFit/>
          </a:bodyPr>
          <a:lstStyle/>
          <a:p>
            <a:pPr marL="457200" indent="-457200">
              <a:buFont typeface="Arial" panose="020B0604020202020204" pitchFamily="34" charset="0"/>
              <a:buChar char="•"/>
            </a:pPr>
            <a:r>
              <a:rPr lang="en-US" sz="2400">
                <a:latin typeface="Marselis Pro Light" panose="02000503030000020004" pitchFamily="50" charset="0"/>
              </a:rPr>
              <a:t>Don't interrupt or finish their sentence</a:t>
            </a:r>
          </a:p>
        </p:txBody>
      </p:sp>
      <p:sp>
        <p:nvSpPr>
          <p:cNvPr id="24" name="TextBox 23">
            <a:extLst>
              <a:ext uri="{FF2B5EF4-FFF2-40B4-BE49-F238E27FC236}">
                <a16:creationId xmlns:a16="http://schemas.microsoft.com/office/drawing/2014/main" id="{61FD5888-1EE2-8AAD-B52A-123F2DFC9D18}"/>
              </a:ext>
            </a:extLst>
          </p:cNvPr>
          <p:cNvSpPr txBox="1"/>
          <p:nvPr/>
        </p:nvSpPr>
        <p:spPr>
          <a:xfrm>
            <a:off x="987108" y="4944610"/>
            <a:ext cx="5071250" cy="461665"/>
          </a:xfrm>
          <a:prstGeom prst="rect">
            <a:avLst/>
          </a:prstGeom>
          <a:noFill/>
        </p:spPr>
        <p:txBody>
          <a:bodyPr wrap="square">
            <a:spAutoFit/>
          </a:bodyPr>
          <a:lstStyle/>
          <a:p>
            <a:pPr marL="457200" indent="-457200">
              <a:buFont typeface="Arial" panose="020B0604020202020204" pitchFamily="34" charset="0"/>
              <a:buChar char="•"/>
            </a:pPr>
            <a:r>
              <a:rPr lang="en-US" sz="2400">
                <a:latin typeface="Marselis Pro Light" panose="02000503030000020004" pitchFamily="50" charset="0"/>
              </a:rPr>
              <a:t>Don't make assumptions</a:t>
            </a:r>
          </a:p>
        </p:txBody>
      </p:sp>
      <p:sp>
        <p:nvSpPr>
          <p:cNvPr id="25" name="Content Placeholder 4">
            <a:extLst>
              <a:ext uri="{FF2B5EF4-FFF2-40B4-BE49-F238E27FC236}">
                <a16:creationId xmlns:a16="http://schemas.microsoft.com/office/drawing/2014/main" id="{6CC7707B-AD30-F706-B503-2FEF03FA8B34}"/>
              </a:ext>
            </a:extLst>
          </p:cNvPr>
          <p:cNvSpPr>
            <a:spLocks noGrp="1"/>
          </p:cNvSpPr>
          <p:nvPr>
            <p:ph sz="quarter" idx="23"/>
          </p:nvPr>
        </p:nvSpPr>
        <p:spPr>
          <a:xfrm>
            <a:off x="8123306" y="6256997"/>
            <a:ext cx="2889250" cy="376237"/>
          </a:xfrm>
        </p:spPr>
        <p:txBody>
          <a:bodyPr/>
          <a:lstStyle/>
          <a:p>
            <a:r>
              <a:rPr lang="en-US" dirty="0"/>
              <a:t>THRIVE Customer Service </a:t>
            </a:r>
          </a:p>
        </p:txBody>
      </p:sp>
    </p:spTree>
    <p:custDataLst>
      <p:tags r:id="rId1"/>
    </p:custDataLst>
    <p:extLst>
      <p:ext uri="{BB962C8B-B14F-4D97-AF65-F5344CB8AC3E}">
        <p14:creationId xmlns:p14="http://schemas.microsoft.com/office/powerpoint/2010/main" val="823152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0" grpId="0"/>
      <p:bldP spid="2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14257-D00B-A2D9-3DAF-0D5FAF0DE83F}"/>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9C426625-62CD-B338-A5CD-FD75D57AC8D9}"/>
              </a:ext>
            </a:extLst>
          </p:cNvPr>
          <p:cNvSpPr>
            <a:spLocks noGrp="1"/>
          </p:cNvSpPr>
          <p:nvPr>
            <p:ph type="body" sz="quarter" idx="11"/>
          </p:nvPr>
        </p:nvSpPr>
        <p:spPr/>
        <p:txBody>
          <a:bodyPr/>
          <a:lstStyle/>
          <a:p>
            <a:r>
              <a:rPr lang="en-US" sz="6000" b="1" dirty="0">
                <a:latin typeface="Marselis Pro" panose="02000503030000020004"/>
              </a:rPr>
              <a:t>Results</a:t>
            </a:r>
            <a:endParaRPr lang="en-US" dirty="0"/>
          </a:p>
        </p:txBody>
      </p:sp>
    </p:spTree>
    <p:custDataLst>
      <p:tags r:id="rId1"/>
    </p:custDataLst>
    <p:extLst>
      <p:ext uri="{BB962C8B-B14F-4D97-AF65-F5344CB8AC3E}">
        <p14:creationId xmlns:p14="http://schemas.microsoft.com/office/powerpoint/2010/main" val="41727974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D72B5B9-15E6-A3DB-3AFC-47795951E5B6}"/>
              </a:ext>
            </a:extLst>
          </p:cNvPr>
          <p:cNvSpPr>
            <a:spLocks noGrp="1"/>
          </p:cNvSpPr>
          <p:nvPr>
            <p:ph type="body" sz="quarter" idx="11"/>
          </p:nvPr>
        </p:nvSpPr>
        <p:spPr/>
        <p:txBody>
          <a:bodyPr/>
          <a:lstStyle/>
          <a:p>
            <a:r>
              <a:rPr lang="en-US"/>
              <a:t>Results</a:t>
            </a:r>
          </a:p>
        </p:txBody>
      </p:sp>
      <p:pic>
        <p:nvPicPr>
          <p:cNvPr id="11" name="Picture 10" descr="A group of trees drawn on a black background&#10;&#10;Description automatically generated">
            <a:extLst>
              <a:ext uri="{FF2B5EF4-FFF2-40B4-BE49-F238E27FC236}">
                <a16:creationId xmlns:a16="http://schemas.microsoft.com/office/drawing/2014/main" id="{978017A2-973C-5B0A-5F5B-783A621FC663}"/>
              </a:ext>
            </a:extLst>
          </p:cNvPr>
          <p:cNvPicPr>
            <a:picLocks noChangeAspect="1"/>
          </p:cNvPicPr>
          <p:nvPr/>
        </p:nvPicPr>
        <p:blipFill rotWithShape="1">
          <a:blip r:embed="rId4">
            <a:extLst>
              <a:ext uri="{28A0092B-C50C-407E-A947-70E740481C1C}">
                <a14:useLocalDpi xmlns:a14="http://schemas.microsoft.com/office/drawing/2010/main" val="0"/>
              </a:ext>
            </a:extLst>
          </a:blip>
          <a:srcRect b="7965"/>
          <a:stretch/>
        </p:blipFill>
        <p:spPr>
          <a:xfrm>
            <a:off x="0" y="3703958"/>
            <a:ext cx="12192000" cy="3154042"/>
          </a:xfrm>
          <a:prstGeom prst="rect">
            <a:avLst/>
          </a:prstGeom>
        </p:spPr>
      </p:pic>
      <p:sp>
        <p:nvSpPr>
          <p:cNvPr id="2" name="Content Placeholder 4">
            <a:extLst>
              <a:ext uri="{FF2B5EF4-FFF2-40B4-BE49-F238E27FC236}">
                <a16:creationId xmlns:a16="http://schemas.microsoft.com/office/drawing/2014/main" id="{6482B8E4-E909-3FEB-9587-169B4866F077}"/>
              </a:ext>
            </a:extLst>
          </p:cNvPr>
          <p:cNvSpPr>
            <a:spLocks noGrp="1"/>
          </p:cNvSpPr>
          <p:nvPr>
            <p:ph sz="quarter" idx="23"/>
          </p:nvPr>
        </p:nvSpPr>
        <p:spPr>
          <a:xfrm>
            <a:off x="8123306" y="6256997"/>
            <a:ext cx="2889250" cy="376237"/>
          </a:xfrm>
        </p:spPr>
        <p:txBody>
          <a:bodyPr/>
          <a:lstStyle/>
          <a:p>
            <a:r>
              <a:rPr lang="en-US" dirty="0"/>
              <a:t>THRIVE Customer Service </a:t>
            </a:r>
          </a:p>
        </p:txBody>
      </p:sp>
    </p:spTree>
    <p:custDataLst>
      <p:tags r:id="rId1"/>
    </p:custDataLst>
    <p:extLst>
      <p:ext uri="{BB962C8B-B14F-4D97-AF65-F5344CB8AC3E}">
        <p14:creationId xmlns:p14="http://schemas.microsoft.com/office/powerpoint/2010/main" val="2831059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46952FD-60E8-D224-C7FF-B73F5A0BE7CF}"/>
              </a:ext>
            </a:extLst>
          </p:cNvPr>
          <p:cNvSpPr>
            <a:spLocks noGrp="1"/>
          </p:cNvSpPr>
          <p:nvPr>
            <p:ph type="body" sz="quarter" idx="11"/>
          </p:nvPr>
        </p:nvSpPr>
        <p:spPr>
          <a:prstGeom prst="rect">
            <a:avLst/>
          </a:prstGeom>
        </p:spPr>
        <p:txBody>
          <a:bodyPr/>
          <a:lstStyle/>
          <a:p>
            <a:pPr algn="l"/>
            <a:r>
              <a:rPr lang="en-US" sz="6600" dirty="0">
                <a:latin typeface="Marselis Pro"/>
                <a:cs typeface="Calibri"/>
              </a:rPr>
              <a:t>THRIVE </a:t>
            </a:r>
            <a:br>
              <a:rPr lang="en-US" sz="6600" dirty="0"/>
            </a:br>
            <a:r>
              <a:rPr lang="en-US" sz="6600" dirty="0">
                <a:latin typeface="Marselis Pro"/>
                <a:cs typeface="Calibri"/>
              </a:rPr>
              <a:t>Customer</a:t>
            </a:r>
            <a:r>
              <a:rPr lang="en-US" sz="6600" dirty="0">
                <a:solidFill>
                  <a:srgbClr val="FF0000"/>
                </a:solidFill>
                <a:latin typeface="Marselis Pro"/>
                <a:cs typeface="Calibri"/>
              </a:rPr>
              <a:t> </a:t>
            </a:r>
            <a:r>
              <a:rPr lang="en-US" sz="6600" dirty="0">
                <a:latin typeface="Marselis Pro"/>
                <a:cs typeface="Calibri"/>
              </a:rPr>
              <a:t>Service </a:t>
            </a:r>
            <a:endParaRPr lang="en-US" sz="6600" dirty="0"/>
          </a:p>
        </p:txBody>
      </p:sp>
      <p:sp>
        <p:nvSpPr>
          <p:cNvPr id="2" name="Text Placeholder 1">
            <a:extLst>
              <a:ext uri="{FF2B5EF4-FFF2-40B4-BE49-F238E27FC236}">
                <a16:creationId xmlns:a16="http://schemas.microsoft.com/office/drawing/2014/main" id="{8FAAC535-879F-CE8E-C1B8-83964654EDBF}"/>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D116ED04-04C4-AC14-439E-CD60D520CEC0}"/>
              </a:ext>
            </a:extLst>
          </p:cNvPr>
          <p:cNvSpPr>
            <a:spLocks noGrp="1"/>
          </p:cNvSpPr>
          <p:nvPr>
            <p:ph type="body" sz="quarter" idx="15"/>
          </p:nvPr>
        </p:nvSpPr>
        <p:spPr>
          <a:prstGeom prst="rect">
            <a:avLst/>
          </a:prstGeom>
        </p:spPr>
        <p:txBody>
          <a:bodyPr/>
          <a:lstStyle/>
          <a:p>
            <a:r>
              <a:rPr lang="en-US" err="1"/>
              <a:t>osaic.com</a:t>
            </a:r>
            <a:endParaRPr lang="en-US"/>
          </a:p>
        </p:txBody>
      </p:sp>
    </p:spTree>
    <p:custDataLst>
      <p:tags r:id="rId1"/>
    </p:custDataLst>
    <p:extLst>
      <p:ext uri="{BB962C8B-B14F-4D97-AF65-F5344CB8AC3E}">
        <p14:creationId xmlns:p14="http://schemas.microsoft.com/office/powerpoint/2010/main" val="31280193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01F12C-8740-86ED-7DEE-49E18E1DBDAA}"/>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9C426625-62CD-B338-A5CD-FD75D57AC8D9}"/>
              </a:ext>
            </a:extLst>
          </p:cNvPr>
          <p:cNvSpPr>
            <a:spLocks noGrp="1"/>
          </p:cNvSpPr>
          <p:nvPr>
            <p:ph type="body" sz="quarter" idx="11"/>
          </p:nvPr>
        </p:nvSpPr>
        <p:spPr/>
        <p:txBody>
          <a:bodyPr/>
          <a:lstStyle/>
          <a:p>
            <a:r>
              <a:rPr lang="en-US" sz="6000" b="1" dirty="0">
                <a:latin typeface="Marselis Pro" panose="02000503030000020004"/>
              </a:rPr>
              <a:t>Innovative</a:t>
            </a:r>
            <a:endParaRPr lang="en-US" dirty="0"/>
          </a:p>
        </p:txBody>
      </p:sp>
    </p:spTree>
    <p:custDataLst>
      <p:tags r:id="rId1"/>
    </p:custDataLst>
    <p:extLst>
      <p:ext uri="{BB962C8B-B14F-4D97-AF65-F5344CB8AC3E}">
        <p14:creationId xmlns:p14="http://schemas.microsoft.com/office/powerpoint/2010/main" val="4023823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24EFF58-D15F-7828-0106-381BE2D831B8}"/>
              </a:ext>
            </a:extLst>
          </p:cNvPr>
          <p:cNvSpPr>
            <a:spLocks noGrp="1"/>
          </p:cNvSpPr>
          <p:nvPr>
            <p:ph type="body" sz="quarter" idx="11"/>
          </p:nvPr>
        </p:nvSpPr>
        <p:spPr/>
        <p:txBody>
          <a:bodyPr/>
          <a:lstStyle/>
          <a:p>
            <a:r>
              <a:rPr lang="en-US"/>
              <a:t>Never say ‘No’ or ‘Never’</a:t>
            </a:r>
          </a:p>
        </p:txBody>
      </p:sp>
      <p:pic>
        <p:nvPicPr>
          <p:cNvPr id="11" name="Picture 10" descr="A red circle with a circle in the middle&#10;&#10;Description automatically generated">
            <a:extLst>
              <a:ext uri="{FF2B5EF4-FFF2-40B4-BE49-F238E27FC236}">
                <a16:creationId xmlns:a16="http://schemas.microsoft.com/office/drawing/2014/main" id="{C251ECA9-6A58-0DDE-8464-5CDD64AEC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50187"/>
            <a:ext cx="12192000" cy="2086310"/>
          </a:xfrm>
          <a:prstGeom prst="rect">
            <a:avLst/>
          </a:prstGeom>
        </p:spPr>
      </p:pic>
      <p:sp>
        <p:nvSpPr>
          <p:cNvPr id="2" name="Content Placeholder 4">
            <a:extLst>
              <a:ext uri="{FF2B5EF4-FFF2-40B4-BE49-F238E27FC236}">
                <a16:creationId xmlns:a16="http://schemas.microsoft.com/office/drawing/2014/main" id="{4DF1358B-E34B-2C4A-C6CC-1C5B4199A8E5}"/>
              </a:ext>
            </a:extLst>
          </p:cNvPr>
          <p:cNvSpPr>
            <a:spLocks noGrp="1"/>
          </p:cNvSpPr>
          <p:nvPr>
            <p:ph sz="quarter" idx="23"/>
          </p:nvPr>
        </p:nvSpPr>
        <p:spPr>
          <a:xfrm>
            <a:off x="8123306" y="6256997"/>
            <a:ext cx="2889250" cy="376237"/>
          </a:xfrm>
        </p:spPr>
        <p:txBody>
          <a:bodyPr/>
          <a:lstStyle/>
          <a:p>
            <a:r>
              <a:rPr lang="en-US" dirty="0"/>
              <a:t>THRIVE Customer Service </a:t>
            </a:r>
          </a:p>
        </p:txBody>
      </p:sp>
    </p:spTree>
    <p:custDataLst>
      <p:tags r:id="rId1"/>
    </p:custDataLst>
    <p:extLst>
      <p:ext uri="{BB962C8B-B14F-4D97-AF65-F5344CB8AC3E}">
        <p14:creationId xmlns:p14="http://schemas.microsoft.com/office/powerpoint/2010/main" val="4205039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24EFF58-D15F-7828-0106-381BE2D831B8}"/>
              </a:ext>
            </a:extLst>
          </p:cNvPr>
          <p:cNvSpPr>
            <a:spLocks noGrp="1"/>
          </p:cNvSpPr>
          <p:nvPr>
            <p:ph type="body" sz="quarter" idx="11"/>
          </p:nvPr>
        </p:nvSpPr>
        <p:spPr/>
        <p:txBody>
          <a:bodyPr/>
          <a:lstStyle/>
          <a:p>
            <a:r>
              <a:rPr lang="en-US"/>
              <a:t>What can you say? </a:t>
            </a:r>
          </a:p>
        </p:txBody>
      </p:sp>
      <p:pic>
        <p:nvPicPr>
          <p:cNvPr id="5" name="Picture 4" descr="A blue outline of a speech bubble&#10;&#10;Description automatically generated">
            <a:extLst>
              <a:ext uri="{FF2B5EF4-FFF2-40B4-BE49-F238E27FC236}">
                <a16:creationId xmlns:a16="http://schemas.microsoft.com/office/drawing/2014/main" id="{68E04BF6-C643-DE2A-7B7F-C36628130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70011"/>
            <a:ext cx="12192000" cy="3333750"/>
          </a:xfrm>
          <a:prstGeom prst="rect">
            <a:avLst/>
          </a:prstGeom>
        </p:spPr>
      </p:pic>
      <p:sp>
        <p:nvSpPr>
          <p:cNvPr id="2" name="Content Placeholder 4">
            <a:extLst>
              <a:ext uri="{FF2B5EF4-FFF2-40B4-BE49-F238E27FC236}">
                <a16:creationId xmlns:a16="http://schemas.microsoft.com/office/drawing/2014/main" id="{725A3BCF-EB8C-ABE6-E190-1A384F88C5E4}"/>
              </a:ext>
            </a:extLst>
          </p:cNvPr>
          <p:cNvSpPr>
            <a:spLocks noGrp="1"/>
          </p:cNvSpPr>
          <p:nvPr>
            <p:ph sz="quarter" idx="23"/>
          </p:nvPr>
        </p:nvSpPr>
        <p:spPr>
          <a:xfrm>
            <a:off x="8123306" y="6256997"/>
            <a:ext cx="2889250" cy="376237"/>
          </a:xfrm>
        </p:spPr>
        <p:txBody>
          <a:bodyPr/>
          <a:lstStyle/>
          <a:p>
            <a:r>
              <a:rPr lang="en-US" dirty="0"/>
              <a:t>THRIVE Customer Service </a:t>
            </a:r>
          </a:p>
        </p:txBody>
      </p:sp>
    </p:spTree>
    <p:custDataLst>
      <p:tags r:id="rId1"/>
    </p:custDataLst>
    <p:extLst>
      <p:ext uri="{BB962C8B-B14F-4D97-AF65-F5344CB8AC3E}">
        <p14:creationId xmlns:p14="http://schemas.microsoft.com/office/powerpoint/2010/main" val="2716106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FD551FD-E6D9-2245-0D30-013A71A46DDC}"/>
              </a:ext>
            </a:extLst>
          </p:cNvPr>
          <p:cNvSpPr>
            <a:spLocks noGrp="1"/>
          </p:cNvSpPr>
          <p:nvPr>
            <p:ph type="body" sz="quarter" idx="32"/>
          </p:nvPr>
        </p:nvSpPr>
        <p:spPr>
          <a:xfrm>
            <a:off x="5399314" y="2208707"/>
            <a:ext cx="6270172" cy="4649293"/>
          </a:xfrm>
        </p:spPr>
        <p:txBody>
          <a:bodyPr/>
          <a:lstStyle/>
          <a:p>
            <a:pPr marL="342900" indent="-342900">
              <a:buClr>
                <a:srgbClr val="FFFFFF"/>
              </a:buClr>
              <a:buFont typeface="Arial" panose="020B0604020202020204" pitchFamily="34" charset="0"/>
              <a:buChar char="•"/>
            </a:pPr>
            <a:r>
              <a:rPr lang="en-US" sz="2200" b="1" dirty="0">
                <a:solidFill>
                  <a:schemeClr val="bg1"/>
                </a:solidFill>
                <a:latin typeface="Marselis Pro" panose="02000503030000020004" pitchFamily="50" charset="0"/>
              </a:rPr>
              <a:t>The class will be divided into groups.</a:t>
            </a:r>
          </a:p>
          <a:p>
            <a:pPr marL="342900" indent="-342900">
              <a:buClr>
                <a:srgbClr val="FFFFFF"/>
              </a:buClr>
              <a:buFont typeface="Arial" panose="020B0604020202020204" pitchFamily="34" charset="0"/>
              <a:buChar char="•"/>
            </a:pPr>
            <a:endParaRPr lang="en-US" sz="2200" b="1" dirty="0">
              <a:solidFill>
                <a:schemeClr val="bg1"/>
              </a:solidFill>
              <a:latin typeface="Marselis Pro" panose="02000503030000020004" pitchFamily="50" charset="0"/>
            </a:endParaRPr>
          </a:p>
          <a:p>
            <a:pPr marL="342900" indent="-342900">
              <a:buClr>
                <a:srgbClr val="FFFFFF"/>
              </a:buClr>
              <a:buFont typeface="Arial" panose="020B0604020202020204" pitchFamily="34" charset="0"/>
              <a:buChar char="•"/>
            </a:pPr>
            <a:r>
              <a:rPr lang="en-US" sz="2200" b="1" dirty="0">
                <a:solidFill>
                  <a:schemeClr val="bg1"/>
                </a:solidFill>
                <a:latin typeface="Marselis Pro" panose="02000503030000020004" pitchFamily="50" charset="0"/>
              </a:rPr>
              <a:t>Your group should decide on a spokesperson.</a:t>
            </a:r>
          </a:p>
          <a:p>
            <a:pPr marL="342900" indent="-342900">
              <a:buClr>
                <a:srgbClr val="FFFFFF"/>
              </a:buClr>
              <a:buFont typeface="Arial" panose="020B0604020202020204" pitchFamily="34" charset="0"/>
              <a:buChar char="•"/>
            </a:pPr>
            <a:endParaRPr lang="en-US" sz="2200" b="1" dirty="0">
              <a:solidFill>
                <a:schemeClr val="bg1"/>
              </a:solidFill>
              <a:latin typeface="Marselis Pro" panose="02000503030000020004" pitchFamily="50" charset="0"/>
              <a:ea typeface="Calibri"/>
              <a:cs typeface="Calibri" panose="020F0502020204030204"/>
            </a:endParaRPr>
          </a:p>
          <a:p>
            <a:pPr marL="342900" indent="-342900">
              <a:buClr>
                <a:srgbClr val="FFFFFF"/>
              </a:buClr>
              <a:buFont typeface="Arial" panose="020B0604020202020204" pitchFamily="34" charset="0"/>
              <a:buChar char="•"/>
            </a:pPr>
            <a:r>
              <a:rPr lang="en-US" sz="2200" b="1" dirty="0">
                <a:solidFill>
                  <a:schemeClr val="bg1"/>
                </a:solidFill>
                <a:latin typeface="Marselis Pro" panose="02000503030000020004" pitchFamily="50" charset="0"/>
                <a:ea typeface="Calibri"/>
                <a:cs typeface="Calibri" panose="020F0502020204030204"/>
              </a:rPr>
              <a:t>Each group will decide on 3 common things that you have been hearing from your team that are negative statements which are common concerns.</a:t>
            </a:r>
          </a:p>
          <a:p>
            <a:pPr marL="342900" indent="-342900">
              <a:buClr>
                <a:srgbClr val="FFFFFF"/>
              </a:buClr>
              <a:buFont typeface="Arial" panose="020B0604020202020204" pitchFamily="34" charset="0"/>
              <a:buChar char="•"/>
            </a:pPr>
            <a:endParaRPr lang="en-US" sz="2200" b="1" dirty="0">
              <a:solidFill>
                <a:schemeClr val="bg1"/>
              </a:solidFill>
              <a:latin typeface="Marselis Pro" panose="02000503030000020004" pitchFamily="50" charset="0"/>
              <a:cs typeface="Calibri" panose="020F0502020204030204"/>
            </a:endParaRPr>
          </a:p>
          <a:p>
            <a:pPr marL="342900" indent="-342900">
              <a:buClr>
                <a:srgbClr val="FFFFFF"/>
              </a:buClr>
              <a:buFont typeface="Arial" panose="020B0604020202020204" pitchFamily="34" charset="0"/>
              <a:buChar char="•"/>
            </a:pPr>
            <a:r>
              <a:rPr lang="en-US" sz="2200" b="1" dirty="0">
                <a:solidFill>
                  <a:schemeClr val="bg1"/>
                </a:solidFill>
                <a:latin typeface="Marselis Pro" panose="02000503030000020004" pitchFamily="50" charset="0"/>
              </a:rPr>
              <a:t>Your group should devise positive statements or things </a:t>
            </a:r>
            <a:r>
              <a:rPr lang="en-US" sz="2200" b="1" i="1" u="sng" dirty="0">
                <a:solidFill>
                  <a:schemeClr val="bg1"/>
                </a:solidFill>
                <a:latin typeface="Marselis Pro" panose="02000503030000020004" pitchFamily="50" charset="0"/>
              </a:rPr>
              <a:t>you can say </a:t>
            </a:r>
            <a:r>
              <a:rPr lang="en-US" sz="2200" b="1" dirty="0">
                <a:solidFill>
                  <a:schemeClr val="bg1"/>
                </a:solidFill>
                <a:latin typeface="Marselis Pro" panose="02000503030000020004" pitchFamily="50" charset="0"/>
              </a:rPr>
              <a:t>and report out to the class.</a:t>
            </a:r>
          </a:p>
        </p:txBody>
      </p:sp>
      <p:sp>
        <p:nvSpPr>
          <p:cNvPr id="7" name="Text Placeholder 6">
            <a:extLst>
              <a:ext uri="{FF2B5EF4-FFF2-40B4-BE49-F238E27FC236}">
                <a16:creationId xmlns:a16="http://schemas.microsoft.com/office/drawing/2014/main" id="{5AF6D86D-4A2B-5A56-2344-BBF25E8F2635}"/>
              </a:ext>
            </a:extLst>
          </p:cNvPr>
          <p:cNvSpPr>
            <a:spLocks noGrp="1"/>
          </p:cNvSpPr>
          <p:nvPr>
            <p:ph type="body" sz="quarter" idx="33"/>
          </p:nvPr>
        </p:nvSpPr>
        <p:spPr>
          <a:xfrm>
            <a:off x="5399314" y="1595359"/>
            <a:ext cx="3140867" cy="690094"/>
          </a:xfrm>
        </p:spPr>
        <p:txBody>
          <a:bodyPr/>
          <a:lstStyle/>
          <a:p>
            <a:r>
              <a:rPr lang="en-US" sz="3200" dirty="0"/>
              <a:t>The Process</a:t>
            </a:r>
            <a:r>
              <a:rPr lang="en-US" sz="2800" dirty="0"/>
              <a:t> </a:t>
            </a:r>
          </a:p>
        </p:txBody>
      </p:sp>
      <p:sp>
        <p:nvSpPr>
          <p:cNvPr id="10" name="Text Placeholder 9">
            <a:extLst>
              <a:ext uri="{FF2B5EF4-FFF2-40B4-BE49-F238E27FC236}">
                <a16:creationId xmlns:a16="http://schemas.microsoft.com/office/drawing/2014/main" id="{CB91E577-82FE-C68B-C25C-60B231867A76}"/>
              </a:ext>
            </a:extLst>
          </p:cNvPr>
          <p:cNvSpPr>
            <a:spLocks noGrp="1"/>
          </p:cNvSpPr>
          <p:nvPr>
            <p:ph type="body" sz="quarter" idx="39"/>
          </p:nvPr>
        </p:nvSpPr>
        <p:spPr>
          <a:xfrm>
            <a:off x="685800" y="428163"/>
            <a:ext cx="4292600" cy="1042343"/>
          </a:xfrm>
        </p:spPr>
        <p:txBody>
          <a:bodyPr/>
          <a:lstStyle/>
          <a:p>
            <a:r>
              <a:rPr lang="en-US" dirty="0"/>
              <a:t>What can you say?  </a:t>
            </a:r>
          </a:p>
          <a:p>
            <a:r>
              <a:rPr lang="en-US" sz="2800" dirty="0">
                <a:solidFill>
                  <a:srgbClr val="FFFFFF"/>
                </a:solidFill>
              </a:rPr>
              <a:t>Group Activity </a:t>
            </a:r>
          </a:p>
        </p:txBody>
      </p:sp>
      <p:pic>
        <p:nvPicPr>
          <p:cNvPr id="14" name="Picture Placeholder 13" descr="Workers in office">
            <a:extLst>
              <a:ext uri="{FF2B5EF4-FFF2-40B4-BE49-F238E27FC236}">
                <a16:creationId xmlns:a16="http://schemas.microsoft.com/office/drawing/2014/main" id="{A29C5323-01B2-850C-68F2-82FE73B9205F}"/>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2210" b="2210"/>
          <a:stretch>
            <a:fillRect/>
          </a:stretch>
        </p:blipFill>
        <p:spPr>
          <a:xfrm>
            <a:off x="1347287" y="2006017"/>
            <a:ext cx="3513717" cy="2238958"/>
          </a:xfrm>
        </p:spPr>
      </p:pic>
    </p:spTree>
    <p:custDataLst>
      <p:tags r:id="rId1"/>
    </p:custDataLst>
    <p:extLst>
      <p:ext uri="{BB962C8B-B14F-4D97-AF65-F5344CB8AC3E}">
        <p14:creationId xmlns:p14="http://schemas.microsoft.com/office/powerpoint/2010/main" val="1131993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F454B0-D3EB-0883-C9D3-9DF0BEA7F605}"/>
              </a:ext>
            </a:extLst>
          </p:cNvPr>
          <p:cNvSpPr>
            <a:spLocks noGrp="1"/>
          </p:cNvSpPr>
          <p:nvPr>
            <p:ph type="body" sz="quarter" idx="10"/>
          </p:nvPr>
        </p:nvSpPr>
        <p:spPr/>
        <p:txBody>
          <a:bodyPr anchor="ctr"/>
          <a:lstStyle/>
          <a:p>
            <a:r>
              <a:rPr lang="en-US" sz="2000">
                <a:effectLst/>
                <a:latin typeface="Marselis Pro Light" panose="02000503030000020004" pitchFamily="50" charset="0"/>
              </a:rPr>
              <a:t>…</a:t>
            </a:r>
          </a:p>
        </p:txBody>
      </p:sp>
      <p:sp>
        <p:nvSpPr>
          <p:cNvPr id="6" name="Text Placeholder 5">
            <a:extLst>
              <a:ext uri="{FF2B5EF4-FFF2-40B4-BE49-F238E27FC236}">
                <a16:creationId xmlns:a16="http://schemas.microsoft.com/office/drawing/2014/main" id="{9C426625-62CD-B338-A5CD-FD75D57AC8D9}"/>
              </a:ext>
            </a:extLst>
          </p:cNvPr>
          <p:cNvSpPr>
            <a:spLocks noGrp="1"/>
          </p:cNvSpPr>
          <p:nvPr>
            <p:ph type="body" sz="quarter" idx="11"/>
          </p:nvPr>
        </p:nvSpPr>
        <p:spPr/>
        <p:txBody>
          <a:bodyPr/>
          <a:lstStyle/>
          <a:p>
            <a:r>
              <a:rPr lang="en-US" sz="6000" b="1">
                <a:latin typeface="Marselis Pro" panose="02000503030000020004"/>
              </a:rPr>
              <a:t>Value</a:t>
            </a:r>
            <a:endParaRPr lang="en-US" dirty="0"/>
          </a:p>
        </p:txBody>
      </p:sp>
    </p:spTree>
    <p:custDataLst>
      <p:tags r:id="rId1"/>
    </p:custDataLst>
    <p:extLst>
      <p:ext uri="{BB962C8B-B14F-4D97-AF65-F5344CB8AC3E}">
        <p14:creationId xmlns:p14="http://schemas.microsoft.com/office/powerpoint/2010/main" val="26820811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FBA84-D141-4FDB-9D69-64ED63FD2717}"/>
              </a:ext>
            </a:extLst>
          </p:cNvPr>
          <p:cNvSpPr>
            <a:spLocks noGrp="1"/>
          </p:cNvSpPr>
          <p:nvPr>
            <p:ph sz="quarter" idx="11"/>
          </p:nvPr>
        </p:nvSpPr>
        <p:spPr/>
        <p:txBody>
          <a:bodyPr/>
          <a:lstStyle/>
          <a:p>
            <a:pPr marL="0" indent="0">
              <a:buNone/>
            </a:pPr>
            <a:endParaRPr lang="en-US" sz="3600" dirty="0"/>
          </a:p>
          <a:p>
            <a:r>
              <a:rPr lang="en-US" sz="3200" dirty="0">
                <a:latin typeface="Marselis Pro" panose="02000503030000020004" pitchFamily="50" charset="0"/>
              </a:rPr>
              <a:t>Get to know your people </a:t>
            </a:r>
          </a:p>
          <a:p>
            <a:r>
              <a:rPr lang="en-US" sz="3200" dirty="0">
                <a:latin typeface="Marselis Pro" panose="02000503030000020004" pitchFamily="50" charset="0"/>
              </a:rPr>
              <a:t>Have regular development conversations</a:t>
            </a:r>
          </a:p>
          <a:p>
            <a:r>
              <a:rPr lang="en-US" sz="3200" dirty="0">
                <a:latin typeface="Marselis Pro" panose="02000503030000020004" pitchFamily="50" charset="0"/>
              </a:rPr>
              <a:t>Listen and take action </a:t>
            </a:r>
          </a:p>
          <a:p>
            <a:r>
              <a:rPr lang="en-US" sz="3200" dirty="0">
                <a:latin typeface="Marselis Pro" panose="02000503030000020004" pitchFamily="50" charset="0"/>
              </a:rPr>
              <a:t>Give generously </a:t>
            </a:r>
          </a:p>
          <a:p>
            <a:r>
              <a:rPr lang="en-US" sz="3200" dirty="0">
                <a:latin typeface="Marselis Pro" panose="02000503030000020004" pitchFamily="50" charset="0"/>
              </a:rPr>
              <a:t>Be empathetic</a:t>
            </a:r>
          </a:p>
          <a:p>
            <a:endParaRPr lang="en-US" sz="3200" dirty="0">
              <a:latin typeface="Marselis Pro" panose="02000503030000020004" pitchFamily="50" charset="0"/>
            </a:endParaRPr>
          </a:p>
          <a:p>
            <a:endParaRPr lang="en-US" sz="3200" dirty="0">
              <a:latin typeface="Marselis Pro" panose="02000503030000020004" pitchFamily="50" charset="0"/>
            </a:endParaRPr>
          </a:p>
        </p:txBody>
      </p:sp>
      <p:sp>
        <p:nvSpPr>
          <p:cNvPr id="6" name="TextBox 5">
            <a:extLst>
              <a:ext uri="{FF2B5EF4-FFF2-40B4-BE49-F238E27FC236}">
                <a16:creationId xmlns:a16="http://schemas.microsoft.com/office/drawing/2014/main" id="{D103EE85-25B3-0780-D972-BB06FCBBC628}"/>
              </a:ext>
            </a:extLst>
          </p:cNvPr>
          <p:cNvSpPr txBox="1"/>
          <p:nvPr/>
        </p:nvSpPr>
        <p:spPr>
          <a:xfrm>
            <a:off x="674625" y="648930"/>
            <a:ext cx="10515600" cy="923330"/>
          </a:xfrm>
          <a:prstGeom prst="rect">
            <a:avLst/>
          </a:prstGeom>
          <a:noFill/>
        </p:spPr>
        <p:txBody>
          <a:bodyPr wrap="square" rtlCol="0">
            <a:spAutoFit/>
          </a:bodyPr>
          <a:lstStyle/>
          <a:p>
            <a:r>
              <a:rPr lang="en-US" sz="3600" dirty="0">
                <a:latin typeface="Marselis Pro" panose="02000503030000020004" pitchFamily="50" charset="0"/>
              </a:rPr>
              <a:t>Ways to Make Your Team Feel Valued </a:t>
            </a:r>
          </a:p>
          <a:p>
            <a:endParaRPr lang="en-US" dirty="0"/>
          </a:p>
        </p:txBody>
      </p:sp>
      <p:sp>
        <p:nvSpPr>
          <p:cNvPr id="2" name="Content Placeholder 4">
            <a:extLst>
              <a:ext uri="{FF2B5EF4-FFF2-40B4-BE49-F238E27FC236}">
                <a16:creationId xmlns:a16="http://schemas.microsoft.com/office/drawing/2014/main" id="{40844B98-E19F-DFA9-1CBD-9A5DF82357D1}"/>
              </a:ext>
            </a:extLst>
          </p:cNvPr>
          <p:cNvSpPr txBox="1">
            <a:spLocks/>
          </p:cNvSpPr>
          <p:nvPr/>
        </p:nvSpPr>
        <p:spPr>
          <a:xfrm>
            <a:off x="8123306" y="6256997"/>
            <a:ext cx="2889250" cy="3762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a:latin typeface="Marselis Pro Light" panose="02000503030000020004" pitchFamily="50" charset="0"/>
              </a:rPr>
              <a:t>THRIVE Customer Service </a:t>
            </a:r>
          </a:p>
        </p:txBody>
      </p:sp>
    </p:spTree>
    <p:custDataLst>
      <p:tags r:id="rId1"/>
    </p:custDataLst>
    <p:extLst>
      <p:ext uri="{BB962C8B-B14F-4D97-AF65-F5344CB8AC3E}">
        <p14:creationId xmlns:p14="http://schemas.microsoft.com/office/powerpoint/2010/main" val="1474243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9CD559-3A12-D45E-DC89-0082BD8B4300}"/>
              </a:ext>
            </a:extLst>
          </p:cNvPr>
          <p:cNvSpPr>
            <a:spLocks noGrp="1"/>
          </p:cNvSpPr>
          <p:nvPr>
            <p:ph type="body" sz="quarter" idx="11"/>
          </p:nvPr>
        </p:nvSpPr>
        <p:spPr/>
        <p:txBody>
          <a:bodyPr/>
          <a:lstStyle/>
          <a:p>
            <a:r>
              <a:rPr lang="en-US" sz="3600" kern="1200">
                <a:solidFill>
                  <a:schemeClr val="tx1"/>
                </a:solidFill>
                <a:effectLst/>
                <a:latin typeface="+mn-lt"/>
                <a:ea typeface="+mn-ea"/>
                <a:cs typeface="+mn-cs"/>
              </a:rPr>
              <a:t>Empathy</a:t>
            </a:r>
            <a:endParaRPr lang="en-US"/>
          </a:p>
        </p:txBody>
      </p:sp>
      <p:sp>
        <p:nvSpPr>
          <p:cNvPr id="3" name="Content Placeholder 2">
            <a:extLst>
              <a:ext uri="{FF2B5EF4-FFF2-40B4-BE49-F238E27FC236}">
                <a16:creationId xmlns:a16="http://schemas.microsoft.com/office/drawing/2014/main" id="{E1B03C3E-9F86-0E71-83E7-81EFC65587C0}"/>
              </a:ext>
            </a:extLst>
          </p:cNvPr>
          <p:cNvSpPr>
            <a:spLocks noGrp="1"/>
          </p:cNvSpPr>
          <p:nvPr>
            <p:ph sz="quarter" idx="12"/>
          </p:nvPr>
        </p:nvSpPr>
        <p:spPr>
          <a:xfrm>
            <a:off x="990600" y="1638301"/>
            <a:ext cx="4815114" cy="4324474"/>
          </a:xfrm>
        </p:spPr>
        <p:txBody>
          <a:bodyPr>
            <a:normAutofit/>
          </a:bodyPr>
          <a:lstStyle/>
          <a:p>
            <a:pPr marL="0" indent="0">
              <a:buNone/>
            </a:pPr>
            <a:r>
              <a:rPr lang="en-US"/>
              <a:t>“Every life has a story, and often our customers and our employees, need a little grace and a little space when you deal with them because they are either experiencing a problem, just finished having a problem, or are about to have one.”</a:t>
            </a:r>
          </a:p>
          <a:p>
            <a:pPr marL="0" indent="0">
              <a:buNone/>
            </a:pPr>
            <a:endParaRPr lang="en-US" sz="3200"/>
          </a:p>
          <a:p>
            <a:pPr marL="0" indent="0">
              <a:buNone/>
            </a:pPr>
            <a:r>
              <a:rPr lang="en-US" sz="1800"/>
              <a:t>- Dan Cathy, Chick-fil-A CEO</a:t>
            </a:r>
          </a:p>
          <a:p>
            <a:pPr marL="0" indent="0">
              <a:buNone/>
            </a:pPr>
            <a:endParaRPr lang="en-US"/>
          </a:p>
        </p:txBody>
      </p:sp>
      <p:pic>
        <p:nvPicPr>
          <p:cNvPr id="8" name="Picture 7">
            <a:extLst>
              <a:ext uri="{FF2B5EF4-FFF2-40B4-BE49-F238E27FC236}">
                <a16:creationId xmlns:a16="http://schemas.microsoft.com/office/drawing/2014/main" id="{8ABE3634-696F-F54F-A79D-51DF26AB85F5}"/>
              </a:ext>
            </a:extLst>
          </p:cNvPr>
          <p:cNvPicPr>
            <a:picLocks noChangeAspect="1"/>
          </p:cNvPicPr>
          <p:nvPr/>
        </p:nvPicPr>
        <p:blipFill>
          <a:blip r:embed="rId4">
            <a:extLst>
              <a:ext uri="{28A0092B-C50C-407E-A947-70E740481C1C}">
                <a14:useLocalDpi xmlns:a14="http://schemas.microsoft.com/office/drawing/2010/main" val="0"/>
              </a:ext>
            </a:extLst>
          </a:blip>
          <a:srcRect l="5556" r="5556"/>
          <a:stretch/>
        </p:blipFill>
        <p:spPr>
          <a:xfrm>
            <a:off x="6096001" y="1"/>
            <a:ext cx="6096000" cy="6858000"/>
          </a:xfrm>
          <a:prstGeom prst="rect">
            <a:avLst/>
          </a:prstGeom>
        </p:spPr>
      </p:pic>
    </p:spTree>
    <p:custDataLst>
      <p:tags r:id="rId1"/>
    </p:custDataLst>
    <p:extLst>
      <p:ext uri="{BB962C8B-B14F-4D97-AF65-F5344CB8AC3E}">
        <p14:creationId xmlns:p14="http://schemas.microsoft.com/office/powerpoint/2010/main" val="1961720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FBA84-D141-4FDB-9D69-64ED63FD2717}"/>
              </a:ext>
            </a:extLst>
          </p:cNvPr>
          <p:cNvSpPr>
            <a:spLocks noGrp="1"/>
          </p:cNvSpPr>
          <p:nvPr>
            <p:ph sz="quarter" idx="11"/>
          </p:nvPr>
        </p:nvSpPr>
        <p:spPr/>
        <p:txBody>
          <a:bodyPr/>
          <a:lstStyle/>
          <a:p>
            <a:pPr marL="465138" indent="-465138"/>
            <a:r>
              <a:rPr lang="en-US" sz="2400" dirty="0">
                <a:latin typeface="Marselis Pro" panose="02000503030000020004" pitchFamily="50" charset="0"/>
              </a:rPr>
              <a:t>Get to know your people </a:t>
            </a:r>
          </a:p>
          <a:p>
            <a:pPr marL="465138" indent="-465138"/>
            <a:r>
              <a:rPr lang="en-US" sz="2400" dirty="0">
                <a:latin typeface="Marselis Pro" panose="02000503030000020004" pitchFamily="50" charset="0"/>
              </a:rPr>
              <a:t>Have regular development conversations</a:t>
            </a:r>
          </a:p>
          <a:p>
            <a:pPr marL="465138" indent="-465138"/>
            <a:r>
              <a:rPr lang="en-US" sz="2400" dirty="0">
                <a:latin typeface="Marselis Pro" panose="02000503030000020004" pitchFamily="50" charset="0"/>
              </a:rPr>
              <a:t>Listen and take action </a:t>
            </a:r>
          </a:p>
          <a:p>
            <a:pPr marL="465138" indent="-465138"/>
            <a:r>
              <a:rPr lang="en-US" sz="2400" dirty="0">
                <a:latin typeface="Marselis Pro" panose="02000503030000020004" pitchFamily="50" charset="0"/>
              </a:rPr>
              <a:t>Give generously </a:t>
            </a:r>
          </a:p>
          <a:p>
            <a:pPr marL="465138" indent="-465138"/>
            <a:r>
              <a:rPr lang="en-US" sz="2400" dirty="0">
                <a:latin typeface="Marselis Pro" panose="02000503030000020004" pitchFamily="50" charset="0"/>
              </a:rPr>
              <a:t>Be empathetic</a:t>
            </a:r>
          </a:p>
        </p:txBody>
      </p:sp>
      <p:sp>
        <p:nvSpPr>
          <p:cNvPr id="6" name="TextBox 5">
            <a:extLst>
              <a:ext uri="{FF2B5EF4-FFF2-40B4-BE49-F238E27FC236}">
                <a16:creationId xmlns:a16="http://schemas.microsoft.com/office/drawing/2014/main" id="{D103EE85-25B3-0780-D972-BB06FCBBC628}"/>
              </a:ext>
            </a:extLst>
          </p:cNvPr>
          <p:cNvSpPr txBox="1"/>
          <p:nvPr/>
        </p:nvSpPr>
        <p:spPr>
          <a:xfrm>
            <a:off x="674625" y="648930"/>
            <a:ext cx="10515600" cy="923330"/>
          </a:xfrm>
          <a:prstGeom prst="rect">
            <a:avLst/>
          </a:prstGeom>
          <a:noFill/>
        </p:spPr>
        <p:txBody>
          <a:bodyPr wrap="square" rtlCol="0">
            <a:spAutoFit/>
          </a:bodyPr>
          <a:lstStyle/>
          <a:p>
            <a:r>
              <a:rPr lang="en-US" sz="3600" dirty="0">
                <a:latin typeface="Marselis Pro" panose="02000503030000020004" pitchFamily="50" charset="0"/>
              </a:rPr>
              <a:t>Ways to Make Your Team Feel Valued </a:t>
            </a:r>
          </a:p>
          <a:p>
            <a:endParaRPr lang="en-US" dirty="0"/>
          </a:p>
        </p:txBody>
      </p:sp>
      <p:sp>
        <p:nvSpPr>
          <p:cNvPr id="2" name="Content Placeholder 4">
            <a:extLst>
              <a:ext uri="{FF2B5EF4-FFF2-40B4-BE49-F238E27FC236}">
                <a16:creationId xmlns:a16="http://schemas.microsoft.com/office/drawing/2014/main" id="{433BFEEE-28F4-7CDB-C886-CB48FA0F3A9C}"/>
              </a:ext>
            </a:extLst>
          </p:cNvPr>
          <p:cNvSpPr txBox="1">
            <a:spLocks/>
          </p:cNvSpPr>
          <p:nvPr/>
        </p:nvSpPr>
        <p:spPr>
          <a:xfrm>
            <a:off x="8123306" y="6256997"/>
            <a:ext cx="2889250" cy="3762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a:latin typeface="Marselis Pro Light" panose="02000503030000020004" pitchFamily="50" charset="0"/>
              </a:rPr>
              <a:t>THRIVE Customer Service </a:t>
            </a:r>
          </a:p>
        </p:txBody>
      </p:sp>
    </p:spTree>
    <p:custDataLst>
      <p:tags r:id="rId1"/>
    </p:custDataLst>
    <p:extLst>
      <p:ext uri="{BB962C8B-B14F-4D97-AF65-F5344CB8AC3E}">
        <p14:creationId xmlns:p14="http://schemas.microsoft.com/office/powerpoint/2010/main" val="2063386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FD1DBA-D51D-CC37-0803-E55A274C407E}"/>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9C426625-62CD-B338-A5CD-FD75D57AC8D9}"/>
              </a:ext>
            </a:extLst>
          </p:cNvPr>
          <p:cNvSpPr>
            <a:spLocks noGrp="1"/>
          </p:cNvSpPr>
          <p:nvPr>
            <p:ph type="body" sz="quarter" idx="11"/>
          </p:nvPr>
        </p:nvSpPr>
        <p:spPr/>
        <p:txBody>
          <a:bodyPr/>
          <a:lstStyle/>
          <a:p>
            <a:r>
              <a:rPr lang="en-US" sz="6000" b="1">
                <a:latin typeface="Marselis Pro" panose="02000503030000020004"/>
              </a:rPr>
              <a:t>EMPOWER </a:t>
            </a:r>
            <a:endParaRPr lang="en-US"/>
          </a:p>
        </p:txBody>
      </p:sp>
    </p:spTree>
    <p:custDataLst>
      <p:tags r:id="rId1"/>
    </p:custDataLst>
    <p:extLst>
      <p:ext uri="{BB962C8B-B14F-4D97-AF65-F5344CB8AC3E}">
        <p14:creationId xmlns:p14="http://schemas.microsoft.com/office/powerpoint/2010/main" val="8510926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584368-5468-B513-DEAB-B3F5DB764372}"/>
              </a:ext>
            </a:extLst>
          </p:cNvPr>
          <p:cNvSpPr>
            <a:spLocks noGrp="1"/>
          </p:cNvSpPr>
          <p:nvPr>
            <p:ph type="body" sz="quarter" idx="11"/>
          </p:nvPr>
        </p:nvSpPr>
        <p:spPr/>
        <p:txBody>
          <a:bodyPr/>
          <a:lstStyle/>
          <a:p>
            <a:r>
              <a:rPr lang="en-US"/>
              <a:t>Create A Win-Win</a:t>
            </a:r>
          </a:p>
        </p:txBody>
      </p:sp>
      <p:sp>
        <p:nvSpPr>
          <p:cNvPr id="3" name="TextBox 2">
            <a:extLst>
              <a:ext uri="{FF2B5EF4-FFF2-40B4-BE49-F238E27FC236}">
                <a16:creationId xmlns:a16="http://schemas.microsoft.com/office/drawing/2014/main" id="{E04B0192-F34C-D75D-ACB1-FAABAF44D2E4}"/>
              </a:ext>
            </a:extLst>
          </p:cNvPr>
          <p:cNvSpPr txBox="1"/>
          <p:nvPr/>
        </p:nvSpPr>
        <p:spPr>
          <a:xfrm>
            <a:off x="990600" y="1355678"/>
            <a:ext cx="10548936" cy="4154984"/>
          </a:xfrm>
          <a:prstGeom prst="rect">
            <a:avLst/>
          </a:prstGeom>
          <a:noFill/>
        </p:spPr>
        <p:txBody>
          <a:bodyPr wrap="square">
            <a:spAutoFit/>
          </a:bodyPr>
          <a:lstStyle/>
          <a:p>
            <a:r>
              <a:rPr lang="en-US" sz="2400" b="0" dirty="0">
                <a:effectLst/>
                <a:latin typeface="Marselis Pro" panose="02000503030000020004" pitchFamily="50" charset="0"/>
              </a:rPr>
              <a:t>“No matter what type of services you provide, </a:t>
            </a:r>
            <a:r>
              <a:rPr lang="en-US" sz="2400" u="none" strike="noStrike" dirty="0">
                <a:solidFill>
                  <a:schemeClr val="accent2"/>
                </a:solidFill>
                <a:effectLst/>
                <a:latin typeface="Marselis Pro" panose="02000503030000020004" pitchFamily="50" charset="0"/>
                <a:hlinkClick r:id="rId4" tooltip="https://www.forbes.com/sites/theyec/2020/09/10/top-three-tips-for-a-great-customer-experience/">
                  <a:extLst>
                    <a:ext uri="{A12FA001-AC4F-418D-AE19-62706E023703}">
                      <ahyp:hlinkClr xmlns:ahyp="http://schemas.microsoft.com/office/drawing/2018/hyperlinkcolor" val="tx"/>
                    </a:ext>
                  </a:extLst>
                </a:hlinkClick>
              </a:rPr>
              <a:t>creating a high-quality </a:t>
            </a:r>
            <a:r>
              <a:rPr lang="en-US" sz="2400" u="sng" strike="noStrike" dirty="0">
                <a:solidFill>
                  <a:schemeClr val="accent2"/>
                </a:solidFill>
                <a:effectLst/>
                <a:latin typeface="Marselis Pro" panose="02000503030000020004" pitchFamily="50" charset="0"/>
                <a:hlinkClick r:id="rId4" tooltip="https://www.forbes.com/sites/theyec/2020/09/10/top-three-tips-for-a-great-customer-experience/">
                  <a:extLst>
                    <a:ext uri="{A12FA001-AC4F-418D-AE19-62706E023703}">
                      <ahyp:hlinkClr xmlns:ahyp="http://schemas.microsoft.com/office/drawing/2018/hyperlinkcolor" val="tx"/>
                    </a:ext>
                  </a:extLst>
                </a:hlinkClick>
              </a:rPr>
              <a:t>experience </a:t>
            </a:r>
            <a:r>
              <a:rPr lang="en-US" sz="2400" u="sng" strike="noStrike" dirty="0">
                <a:effectLst/>
                <a:latin typeface="Marselis Pro" panose="02000503030000020004" pitchFamily="50" charset="0"/>
                <a:hlinkClick r:id="rId4" tooltip="https://www.forbes.com/sites/theyec/2020/09/10/top-three-tips-for-a-great-customer-experience/">
                  <a:extLst>
                    <a:ext uri="{A12FA001-AC4F-418D-AE19-62706E023703}">
                      <ahyp:hlinkClr xmlns:ahyp="http://schemas.microsoft.com/office/drawing/2018/hyperlinkcolor" val="tx"/>
                    </a:ext>
                  </a:extLst>
                </a:hlinkClick>
              </a:rPr>
              <a:t>for your customers</a:t>
            </a:r>
            <a:r>
              <a:rPr lang="en-US" sz="2400" u="sng" dirty="0">
                <a:effectLst/>
                <a:latin typeface="Marselis Pro" panose="02000503030000020004" pitchFamily="50" charset="0"/>
              </a:rPr>
              <a:t> </a:t>
            </a:r>
            <a:r>
              <a:rPr lang="en-US" sz="2400" dirty="0">
                <a:effectLst/>
                <a:latin typeface="Marselis Pro" panose="02000503030000020004" pitchFamily="50" charset="0"/>
              </a:rPr>
              <a:t>is ultimately </a:t>
            </a:r>
            <a:r>
              <a:rPr lang="en-US" sz="2400" dirty="0">
                <a:solidFill>
                  <a:schemeClr val="accent2"/>
                </a:solidFill>
                <a:effectLst/>
                <a:latin typeface="Marselis Pro" panose="02000503030000020004" pitchFamily="50" charset="0"/>
              </a:rPr>
              <a:t>what will </a:t>
            </a:r>
            <a:r>
              <a:rPr lang="en-US" sz="2400" u="sng" dirty="0">
                <a:solidFill>
                  <a:schemeClr val="accent2"/>
                </a:solidFill>
                <a:effectLst/>
                <a:latin typeface="Marselis Pro" panose="02000503030000020004" pitchFamily="50" charset="0"/>
              </a:rPr>
              <a:t>keep you in business</a:t>
            </a:r>
            <a:r>
              <a:rPr lang="en-US" sz="2400" dirty="0">
                <a:effectLst/>
                <a:latin typeface="Marselis Pro" panose="02000503030000020004" pitchFamily="50" charset="0"/>
              </a:rPr>
              <a:t>. </a:t>
            </a:r>
            <a:r>
              <a:rPr lang="en-US" sz="2400" b="0" dirty="0">
                <a:effectLst/>
                <a:latin typeface="Marselis Pro" panose="02000503030000020004" pitchFamily="50" charset="0"/>
              </a:rPr>
              <a:t>By helping </a:t>
            </a:r>
            <a:r>
              <a:rPr lang="en-US" sz="2400" b="0" dirty="0">
                <a:solidFill>
                  <a:srgbClr val="E4592D"/>
                </a:solidFill>
                <a:effectLst/>
                <a:latin typeface="Marselis Pro" panose="02000503030000020004" pitchFamily="50" charset="0"/>
              </a:rPr>
              <a:t>clients feel truly empowered </a:t>
            </a:r>
            <a:r>
              <a:rPr lang="en-US" sz="2400" b="0" dirty="0">
                <a:effectLst/>
                <a:latin typeface="Marselis Pro" panose="02000503030000020004" pitchFamily="50" charset="0"/>
              </a:rPr>
              <a:t>when they work with you, you can </a:t>
            </a:r>
            <a:r>
              <a:rPr lang="en-US" sz="2400" b="0" dirty="0">
                <a:solidFill>
                  <a:srgbClr val="E4592D"/>
                </a:solidFill>
                <a:effectLst/>
                <a:latin typeface="Marselis Pro" panose="02000503030000020004" pitchFamily="50" charset="0"/>
              </a:rPr>
              <a:t>improve satisfaction </a:t>
            </a:r>
            <a:r>
              <a:rPr lang="en-US" sz="2400" b="0" dirty="0">
                <a:effectLst/>
                <a:latin typeface="Marselis Pro" panose="02000503030000020004" pitchFamily="50" charset="0"/>
              </a:rPr>
              <a:t>and </a:t>
            </a:r>
            <a:r>
              <a:rPr lang="en-US" sz="2400" b="0" dirty="0">
                <a:solidFill>
                  <a:srgbClr val="E4592D"/>
                </a:solidFill>
                <a:effectLst/>
                <a:latin typeface="Marselis Pro" panose="02000503030000020004" pitchFamily="50" charset="0"/>
              </a:rPr>
              <a:t>retention rates</a:t>
            </a:r>
            <a:r>
              <a:rPr lang="en-US" sz="2400" b="0" dirty="0">
                <a:effectLst/>
                <a:latin typeface="Marselis Pro" panose="02000503030000020004" pitchFamily="50" charset="0"/>
              </a:rPr>
              <a:t>, while also </a:t>
            </a:r>
            <a:r>
              <a:rPr lang="en-US" sz="2400" b="0" dirty="0">
                <a:solidFill>
                  <a:srgbClr val="E4592D"/>
                </a:solidFill>
                <a:effectLst/>
                <a:latin typeface="Marselis Pro" panose="02000503030000020004" pitchFamily="50" charset="0"/>
              </a:rPr>
              <a:t>ensuring that you are fully meeting their wants and needs. </a:t>
            </a:r>
          </a:p>
          <a:p>
            <a:endParaRPr lang="en-US" sz="2400" b="0" dirty="0">
              <a:effectLst/>
              <a:latin typeface="Marselis Pro" panose="02000503030000020004" pitchFamily="50" charset="0"/>
            </a:endParaRPr>
          </a:p>
          <a:p>
            <a:r>
              <a:rPr lang="en-US" sz="2400" b="0" dirty="0">
                <a:effectLst/>
                <a:latin typeface="Marselis Pro" panose="02000503030000020004" pitchFamily="50" charset="0"/>
              </a:rPr>
              <a:t>When you empower your clients, you will end up </a:t>
            </a:r>
            <a:r>
              <a:rPr lang="en-US" sz="2400" dirty="0">
                <a:solidFill>
                  <a:schemeClr val="accent2"/>
                </a:solidFill>
                <a:effectLst/>
                <a:latin typeface="Marselis Pro" panose="02000503030000020004" pitchFamily="50" charset="0"/>
              </a:rPr>
              <a:t>making your job easier</a:t>
            </a:r>
            <a:r>
              <a:rPr lang="en-US" sz="2400" dirty="0">
                <a:effectLst/>
                <a:latin typeface="Marselis Pro" panose="02000503030000020004" pitchFamily="50" charset="0"/>
              </a:rPr>
              <a:t>, </a:t>
            </a:r>
            <a:r>
              <a:rPr lang="en-US" sz="2400" b="0" dirty="0">
                <a:effectLst/>
                <a:latin typeface="Marselis Pro" panose="02000503030000020004" pitchFamily="50" charset="0"/>
              </a:rPr>
              <a:t>because you’ll </a:t>
            </a:r>
            <a:r>
              <a:rPr lang="en-US" sz="2400" b="0" dirty="0">
                <a:solidFill>
                  <a:srgbClr val="E4592D"/>
                </a:solidFill>
                <a:effectLst/>
                <a:latin typeface="Marselis Pro" panose="02000503030000020004" pitchFamily="50" charset="0"/>
              </a:rPr>
              <a:t>better understand how to serve them</a:t>
            </a:r>
            <a:r>
              <a:rPr lang="en-US" sz="2400" b="0" dirty="0">
                <a:effectLst/>
                <a:latin typeface="Marselis Pro" panose="02000503030000020004" pitchFamily="50" charset="0"/>
              </a:rPr>
              <a:t>. That’s going to pay big dividends in the long run.”</a:t>
            </a:r>
          </a:p>
          <a:p>
            <a:endParaRPr lang="en-US" sz="2400" dirty="0">
              <a:latin typeface="Marselis Pro" panose="02000503030000020004" pitchFamily="50" charset="0"/>
            </a:endParaRPr>
          </a:p>
          <a:p>
            <a:r>
              <a:rPr lang="en-US" i="1" dirty="0">
                <a:latin typeface="Marselis Pro" panose="02000503030000020004" pitchFamily="50" charset="0"/>
              </a:rPr>
              <a:t>Forbes : How To Empower Customers (Without Losing Control Of Your Business) </a:t>
            </a:r>
          </a:p>
        </p:txBody>
      </p:sp>
      <p:sp>
        <p:nvSpPr>
          <p:cNvPr id="2" name="Content Placeholder 4">
            <a:extLst>
              <a:ext uri="{FF2B5EF4-FFF2-40B4-BE49-F238E27FC236}">
                <a16:creationId xmlns:a16="http://schemas.microsoft.com/office/drawing/2014/main" id="{D5BC77E0-4131-A5CE-0BAC-6DDC6F4FA4D5}"/>
              </a:ext>
            </a:extLst>
          </p:cNvPr>
          <p:cNvSpPr txBox="1">
            <a:spLocks/>
          </p:cNvSpPr>
          <p:nvPr/>
        </p:nvSpPr>
        <p:spPr>
          <a:xfrm>
            <a:off x="8261191" y="6254081"/>
            <a:ext cx="2889250" cy="3762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a:latin typeface="Marselis Pro Light" panose="02000503030000020004" pitchFamily="50" charset="0"/>
              </a:rPr>
              <a:t>THRIVE Customer Service </a:t>
            </a:r>
          </a:p>
        </p:txBody>
      </p:sp>
    </p:spTree>
    <p:custDataLst>
      <p:tags r:id="rId1"/>
    </p:custDataLst>
    <p:extLst>
      <p:ext uri="{BB962C8B-B14F-4D97-AF65-F5344CB8AC3E}">
        <p14:creationId xmlns:p14="http://schemas.microsoft.com/office/powerpoint/2010/main" val="918939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4C3DE7B-ABD9-618E-B37A-F7441D700B93}"/>
              </a:ext>
            </a:extLst>
          </p:cNvPr>
          <p:cNvSpPr>
            <a:spLocks noGrp="1"/>
          </p:cNvSpPr>
          <p:nvPr>
            <p:ph type="body" sz="quarter" idx="11"/>
          </p:nvPr>
        </p:nvSpPr>
        <p:spPr/>
        <p:txBody>
          <a:bodyPr/>
          <a:lstStyle/>
          <a:p>
            <a:r>
              <a:rPr lang="en-US" sz="3600"/>
              <a:t>Objectives</a:t>
            </a:r>
            <a:endParaRPr lang="en-US"/>
          </a:p>
        </p:txBody>
      </p:sp>
      <p:sp>
        <p:nvSpPr>
          <p:cNvPr id="5" name="Content Placeholder 4">
            <a:extLst>
              <a:ext uri="{FF2B5EF4-FFF2-40B4-BE49-F238E27FC236}">
                <a16:creationId xmlns:a16="http://schemas.microsoft.com/office/drawing/2014/main" id="{D42A6D36-B64D-B245-072C-0BD6D9879D18}"/>
              </a:ext>
            </a:extLst>
          </p:cNvPr>
          <p:cNvSpPr>
            <a:spLocks noGrp="1"/>
          </p:cNvSpPr>
          <p:nvPr>
            <p:ph sz="quarter" idx="23"/>
          </p:nvPr>
        </p:nvSpPr>
        <p:spPr/>
        <p:txBody>
          <a:bodyPr/>
          <a:lstStyle/>
          <a:p>
            <a:r>
              <a:rPr lang="en-US"/>
              <a:t>THRIVE Customer Service </a:t>
            </a:r>
          </a:p>
        </p:txBody>
      </p:sp>
      <p:sp>
        <p:nvSpPr>
          <p:cNvPr id="6" name="Text Placeholder 1">
            <a:extLst>
              <a:ext uri="{FF2B5EF4-FFF2-40B4-BE49-F238E27FC236}">
                <a16:creationId xmlns:a16="http://schemas.microsoft.com/office/drawing/2014/main" id="{80A4CB86-6511-3A29-F31C-95318A1DEE2E}"/>
              </a:ext>
            </a:extLst>
          </p:cNvPr>
          <p:cNvSpPr txBox="1">
            <a:spLocks/>
          </p:cNvSpPr>
          <p:nvPr/>
        </p:nvSpPr>
        <p:spPr>
          <a:xfrm>
            <a:off x="552009" y="1355678"/>
            <a:ext cx="5543991" cy="402912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Marselis Pro Light"/>
              </a:rPr>
              <a:t>Introduction of the new THRIVE  Customer</a:t>
            </a:r>
            <a:r>
              <a:rPr lang="en-US" sz="2400">
                <a:solidFill>
                  <a:srgbClr val="FF0000"/>
                </a:solidFill>
                <a:latin typeface="Marselis Pro Light"/>
              </a:rPr>
              <a:t> </a:t>
            </a:r>
            <a:r>
              <a:rPr lang="en-US" sz="2400">
                <a:latin typeface="Marselis Pro Light"/>
              </a:rPr>
              <a:t>Service Training</a:t>
            </a:r>
          </a:p>
          <a:p>
            <a:endParaRPr lang="en-US" sz="2400">
              <a:latin typeface="Marselis Pro Light" panose="02000503030000020004" pitchFamily="50" charset="0"/>
            </a:endParaRPr>
          </a:p>
          <a:p>
            <a:r>
              <a:rPr lang="en-US" sz="2400">
                <a:latin typeface="Marselis Pro Light"/>
              </a:rPr>
              <a:t>Identify and connect the principles of THRIVE to internal customers </a:t>
            </a:r>
          </a:p>
          <a:p>
            <a:endParaRPr lang="en-US" sz="2400">
              <a:solidFill>
                <a:srgbClr val="FF0000"/>
              </a:solidFill>
              <a:latin typeface="Marselis Pro Light" panose="02000503030000020004" pitchFamily="50" charset="0"/>
            </a:endParaRPr>
          </a:p>
          <a:p>
            <a:r>
              <a:rPr lang="en-US" sz="2400">
                <a:latin typeface="Marselis Pro Light"/>
              </a:rPr>
              <a:t>Practice using THRIVE to empower your team  </a:t>
            </a:r>
            <a:endParaRPr lang="en-US" sz="2400">
              <a:latin typeface="Marselis Pro Light" panose="02000503030000020004" pitchFamily="50" charset="0"/>
            </a:endParaRPr>
          </a:p>
          <a:p>
            <a:pPr marL="457200" indent="-457200">
              <a:buFont typeface="Arial" panose="020B0604020202020204" pitchFamily="34" charset="0"/>
              <a:buAutoNum type="arabicPeriod"/>
            </a:pPr>
            <a:endParaRPr lang="en-US" sz="2400">
              <a:latin typeface="Marselis Pro Light" panose="02000503030000020004" pitchFamily="50" charset="0"/>
            </a:endParaRPr>
          </a:p>
          <a:p>
            <a:pPr marL="457200" indent="-457200">
              <a:buFont typeface="Arial" panose="020B0604020202020204" pitchFamily="34" charset="0"/>
              <a:buAutoNum type="arabicPeriod"/>
            </a:pPr>
            <a:endParaRPr lang="en-US" sz="2400">
              <a:latin typeface="Marselis Pro Light" panose="02000503030000020004" pitchFamily="50" charset="0"/>
            </a:endParaRPr>
          </a:p>
        </p:txBody>
      </p:sp>
      <p:pic>
        <p:nvPicPr>
          <p:cNvPr id="9" name="Picture 8">
            <a:extLst>
              <a:ext uri="{FF2B5EF4-FFF2-40B4-BE49-F238E27FC236}">
                <a16:creationId xmlns:a16="http://schemas.microsoft.com/office/drawing/2014/main" id="{72692362-2261-7DE7-B71F-2B8A0ECCC7B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3900954"/>
            <a:ext cx="11945258" cy="2322689"/>
          </a:xfrm>
          <a:prstGeom prst="rect">
            <a:avLst/>
          </a:prstGeom>
        </p:spPr>
      </p:pic>
    </p:spTree>
    <p:custDataLst>
      <p:tags r:id="rId1"/>
    </p:custDataLst>
    <p:extLst>
      <p:ext uri="{BB962C8B-B14F-4D97-AF65-F5344CB8AC3E}">
        <p14:creationId xmlns:p14="http://schemas.microsoft.com/office/powerpoint/2010/main" val="563181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D1E780-EE33-C9C5-B1C0-18DA9FC8E0AE}"/>
              </a:ext>
            </a:extLst>
          </p:cNvPr>
          <p:cNvSpPr>
            <a:spLocks noGrp="1"/>
          </p:cNvSpPr>
          <p:nvPr>
            <p:ph type="body" sz="quarter" idx="10"/>
          </p:nvPr>
        </p:nvSpPr>
        <p:spPr/>
        <p:txBody>
          <a:bodyPr/>
          <a:lstStyle/>
          <a:p>
            <a:r>
              <a:rPr lang="en-US"/>
              <a:t>WRAP UP</a:t>
            </a:r>
          </a:p>
        </p:txBody>
      </p:sp>
      <p:sp>
        <p:nvSpPr>
          <p:cNvPr id="4" name="Text Placeholder 3">
            <a:extLst>
              <a:ext uri="{FF2B5EF4-FFF2-40B4-BE49-F238E27FC236}">
                <a16:creationId xmlns:a16="http://schemas.microsoft.com/office/drawing/2014/main" id="{81D12978-1CE6-138F-0B19-B7A50268DEE2}"/>
              </a:ext>
            </a:extLst>
          </p:cNvPr>
          <p:cNvSpPr>
            <a:spLocks noGrp="1"/>
          </p:cNvSpPr>
          <p:nvPr>
            <p:ph type="body" sz="quarter" idx="11"/>
          </p:nvPr>
        </p:nvSpPr>
        <p:spPr/>
        <p:txBody>
          <a:bodyPr/>
          <a:lstStyle/>
          <a:p>
            <a:r>
              <a:rPr lang="en-US" dirty="0"/>
              <a:t>Takeaways</a:t>
            </a:r>
          </a:p>
        </p:txBody>
      </p:sp>
    </p:spTree>
    <p:custDataLst>
      <p:tags r:id="rId1"/>
    </p:custDataLst>
    <p:extLst>
      <p:ext uri="{BB962C8B-B14F-4D97-AF65-F5344CB8AC3E}">
        <p14:creationId xmlns:p14="http://schemas.microsoft.com/office/powerpoint/2010/main" val="772610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BECA04-F869-DE2A-8873-BC3E49595AF4}"/>
              </a:ext>
            </a:extLst>
          </p:cNvPr>
          <p:cNvSpPr>
            <a:spLocks noGrp="1"/>
          </p:cNvSpPr>
          <p:nvPr>
            <p:ph type="body" sz="quarter" idx="11"/>
          </p:nvPr>
        </p:nvSpPr>
        <p:spPr/>
        <p:txBody>
          <a:bodyPr/>
          <a:lstStyle/>
          <a:p>
            <a:r>
              <a:rPr lang="en-US"/>
              <a:t>Takeaways</a:t>
            </a:r>
          </a:p>
        </p:txBody>
      </p:sp>
      <p:sp>
        <p:nvSpPr>
          <p:cNvPr id="3" name="Content Placeholder 2">
            <a:extLst>
              <a:ext uri="{FF2B5EF4-FFF2-40B4-BE49-F238E27FC236}">
                <a16:creationId xmlns:a16="http://schemas.microsoft.com/office/drawing/2014/main" id="{5E55EE6C-6F42-E39B-0703-64E45B36F46A}"/>
              </a:ext>
            </a:extLst>
          </p:cNvPr>
          <p:cNvSpPr>
            <a:spLocks noGrp="1"/>
          </p:cNvSpPr>
          <p:nvPr>
            <p:ph sz="quarter" idx="23"/>
          </p:nvPr>
        </p:nvSpPr>
        <p:spPr/>
        <p:txBody>
          <a:bodyPr/>
          <a:lstStyle/>
          <a:p>
            <a:pPr marL="0" indent="0" algn="r">
              <a:buNone/>
            </a:pPr>
            <a:r>
              <a:rPr lang="en-US" sz="1000" dirty="0">
                <a:latin typeface="Marselis Pro Light" panose="02000503030000020004" pitchFamily="50" charset="0"/>
              </a:rPr>
              <a:t>THRIVE Customer Service </a:t>
            </a:r>
          </a:p>
        </p:txBody>
      </p:sp>
      <p:sp>
        <p:nvSpPr>
          <p:cNvPr id="4" name="TextBox 3">
            <a:extLst>
              <a:ext uri="{FF2B5EF4-FFF2-40B4-BE49-F238E27FC236}">
                <a16:creationId xmlns:a16="http://schemas.microsoft.com/office/drawing/2014/main" id="{EFE0D69B-4705-9883-5A42-D86F082A5E03}"/>
              </a:ext>
            </a:extLst>
          </p:cNvPr>
          <p:cNvSpPr txBox="1"/>
          <p:nvPr/>
        </p:nvSpPr>
        <p:spPr>
          <a:xfrm>
            <a:off x="990600" y="1355678"/>
            <a:ext cx="10548936" cy="2677656"/>
          </a:xfrm>
          <a:prstGeom prst="rect">
            <a:avLst/>
          </a:prstGeom>
          <a:noFill/>
        </p:spPr>
        <p:txBody>
          <a:bodyPr wrap="square">
            <a:spAutoFit/>
          </a:bodyPr>
          <a:lstStyle/>
          <a:p>
            <a:pPr marL="342900" indent="-342900">
              <a:buFont typeface="Arial" panose="020B0604020202020204" pitchFamily="34" charset="0"/>
              <a:buChar char="•"/>
            </a:pPr>
            <a:r>
              <a:rPr lang="en-US" sz="2400" b="0">
                <a:effectLst/>
                <a:latin typeface="Marselis Pro Light" panose="02000503030000020004" pitchFamily="50" charset="0"/>
              </a:rPr>
              <a:t>…</a:t>
            </a:r>
          </a:p>
          <a:p>
            <a:pPr marL="342900" indent="-342900">
              <a:buFont typeface="Arial" panose="020B0604020202020204" pitchFamily="34" charset="0"/>
              <a:buChar char="•"/>
            </a:pPr>
            <a:endParaRPr lang="en-US" sz="2400" b="0">
              <a:effectLst/>
              <a:latin typeface="Marselis Pro Light" panose="02000503030000020004" pitchFamily="50" charset="0"/>
            </a:endParaRPr>
          </a:p>
          <a:p>
            <a:pPr marL="342900" indent="-342900">
              <a:buFont typeface="Arial" panose="020B0604020202020204" pitchFamily="34" charset="0"/>
              <a:buChar char="•"/>
            </a:pPr>
            <a:r>
              <a:rPr lang="en-US" sz="2400" b="0">
                <a:effectLst/>
                <a:latin typeface="Marselis Pro Light" panose="02000503030000020004" pitchFamily="50" charset="0"/>
              </a:rPr>
              <a:t>…</a:t>
            </a:r>
          </a:p>
          <a:p>
            <a:pPr marL="342900" indent="-342900">
              <a:buFont typeface="Arial" panose="020B0604020202020204" pitchFamily="34" charset="0"/>
              <a:buChar char="•"/>
            </a:pPr>
            <a:endParaRPr lang="en-US" sz="2400" b="0">
              <a:effectLst/>
              <a:latin typeface="Marselis Pro Light" panose="02000503030000020004" pitchFamily="50" charset="0"/>
            </a:endParaRPr>
          </a:p>
          <a:p>
            <a:pPr marL="342900" indent="-342900">
              <a:buFont typeface="Arial" panose="020B0604020202020204" pitchFamily="34" charset="0"/>
              <a:buChar char="•"/>
            </a:pPr>
            <a:r>
              <a:rPr lang="en-US" sz="2400" b="0">
                <a:effectLst/>
                <a:latin typeface="Marselis Pro Light" panose="02000503030000020004" pitchFamily="50" charset="0"/>
              </a:rPr>
              <a:t>…</a:t>
            </a:r>
          </a:p>
          <a:p>
            <a:pPr marL="342900" indent="-342900">
              <a:buFont typeface="Arial" panose="020B0604020202020204" pitchFamily="34" charset="0"/>
              <a:buChar char="•"/>
            </a:pPr>
            <a:endParaRPr lang="en-US" sz="2400" b="0">
              <a:effectLst/>
              <a:latin typeface="Marselis Pro Light" panose="02000503030000020004" pitchFamily="50" charset="0"/>
            </a:endParaRPr>
          </a:p>
          <a:p>
            <a:pPr marL="342900" indent="-342900">
              <a:buFont typeface="Arial" panose="020B0604020202020204" pitchFamily="34" charset="0"/>
              <a:buChar char="•"/>
            </a:pPr>
            <a:r>
              <a:rPr lang="en-US" sz="2400" b="0">
                <a:effectLst/>
                <a:latin typeface="Marselis Pro Light" panose="02000503030000020004" pitchFamily="50" charset="0"/>
              </a:rPr>
              <a:t>…</a:t>
            </a:r>
          </a:p>
        </p:txBody>
      </p:sp>
    </p:spTree>
    <p:custDataLst>
      <p:tags r:id="rId1"/>
    </p:custDataLst>
    <p:extLst>
      <p:ext uri="{BB962C8B-B14F-4D97-AF65-F5344CB8AC3E}">
        <p14:creationId xmlns:p14="http://schemas.microsoft.com/office/powerpoint/2010/main" val="2190312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F73D81-C517-22DA-46A6-98B3B4C5384D}"/>
              </a:ext>
            </a:extLst>
          </p:cNvPr>
          <p:cNvSpPr>
            <a:spLocks noGrp="1"/>
          </p:cNvSpPr>
          <p:nvPr>
            <p:ph type="body" sz="quarter" idx="11"/>
          </p:nvPr>
        </p:nvSpPr>
        <p:spPr>
          <a:prstGeom prst="rect">
            <a:avLst/>
          </a:prstGeom>
        </p:spPr>
        <p:txBody>
          <a:bodyPr/>
          <a:lstStyle/>
          <a:p>
            <a:r>
              <a:rPr lang="en-US" dirty="0"/>
              <a:t>Performance Management</a:t>
            </a:r>
          </a:p>
        </p:txBody>
      </p:sp>
      <p:sp>
        <p:nvSpPr>
          <p:cNvPr id="3" name="Text Placeholder 2">
            <a:extLst>
              <a:ext uri="{FF2B5EF4-FFF2-40B4-BE49-F238E27FC236}">
                <a16:creationId xmlns:a16="http://schemas.microsoft.com/office/drawing/2014/main" id="{031EC0B3-BC86-561A-DC2C-C907D7B33D40}"/>
              </a:ext>
            </a:extLst>
          </p:cNvPr>
          <p:cNvSpPr>
            <a:spLocks noGrp="1"/>
          </p:cNvSpPr>
          <p:nvPr>
            <p:ph type="body" sz="quarter" idx="13"/>
          </p:nvPr>
        </p:nvSpPr>
        <p:spPr>
          <a:prstGeom prst="rect">
            <a:avLst/>
          </a:prstGeom>
        </p:spPr>
        <p:txBody>
          <a:bodyPr/>
          <a:lstStyle/>
          <a:p>
            <a:r>
              <a:rPr lang="en-US" dirty="0"/>
              <a:t>Coaching &amp; Feedback</a:t>
            </a:r>
          </a:p>
        </p:txBody>
      </p:sp>
      <p:sp>
        <p:nvSpPr>
          <p:cNvPr id="5" name="Text Placeholder 4">
            <a:extLst>
              <a:ext uri="{FF2B5EF4-FFF2-40B4-BE49-F238E27FC236}">
                <a16:creationId xmlns:a16="http://schemas.microsoft.com/office/drawing/2014/main" id="{D3604728-D0BF-39B0-DA52-39E3BAC36F26}"/>
              </a:ext>
            </a:extLst>
          </p:cNvPr>
          <p:cNvSpPr>
            <a:spLocks noGrp="1"/>
          </p:cNvSpPr>
          <p:nvPr>
            <p:ph type="body" sz="quarter" idx="15"/>
          </p:nvPr>
        </p:nvSpPr>
        <p:spPr/>
        <p:txBody>
          <a:bodyPr/>
          <a:lstStyle/>
          <a:p>
            <a:endParaRPr lang="en-US"/>
          </a:p>
        </p:txBody>
      </p:sp>
    </p:spTree>
    <p:custDataLst>
      <p:tags r:id="rId1"/>
    </p:custDataLst>
    <p:extLst>
      <p:ext uri="{BB962C8B-B14F-4D97-AF65-F5344CB8AC3E}">
        <p14:creationId xmlns:p14="http://schemas.microsoft.com/office/powerpoint/2010/main" val="342287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BC25F1-5F9E-989B-4D4E-983DA22EF86D}"/>
              </a:ext>
            </a:extLst>
          </p:cNvPr>
          <p:cNvSpPr>
            <a:spLocks noGrp="1"/>
          </p:cNvSpPr>
          <p:nvPr>
            <p:ph type="body" sz="quarter" idx="11"/>
          </p:nvPr>
        </p:nvSpPr>
        <p:spPr/>
        <p:txBody>
          <a:bodyPr/>
          <a:lstStyle/>
          <a:p>
            <a:r>
              <a:rPr lang="en-US" dirty="0"/>
              <a:t>Objectives</a:t>
            </a:r>
          </a:p>
        </p:txBody>
      </p:sp>
      <p:sp>
        <p:nvSpPr>
          <p:cNvPr id="3" name="Content Placeholder 9">
            <a:extLst>
              <a:ext uri="{FF2B5EF4-FFF2-40B4-BE49-F238E27FC236}">
                <a16:creationId xmlns:a16="http://schemas.microsoft.com/office/drawing/2014/main" id="{21294C8F-4B7A-8F90-6B87-2EFBFF730926}"/>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Performance Management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33</a:t>
            </a:fld>
            <a:endParaRPr kumimoji="0" lang="en-US" sz="1000" u="none" strike="noStrike" kern="0" cap="none" spc="0" normalizeH="0" baseline="0" noProof="0" dirty="0">
              <a:ln>
                <a:noFill/>
              </a:ln>
              <a:solidFill>
                <a:srgbClr val="15535E"/>
              </a:solidFill>
              <a:effectLst/>
              <a:uLnTx/>
              <a:uFillTx/>
              <a:sym typeface="Marselis Pro Light"/>
            </a:endParaRPr>
          </a:p>
        </p:txBody>
      </p:sp>
      <p:graphicFrame>
        <p:nvGraphicFramePr>
          <p:cNvPr id="5" name="Table 4">
            <a:extLst>
              <a:ext uri="{FF2B5EF4-FFF2-40B4-BE49-F238E27FC236}">
                <a16:creationId xmlns:a16="http://schemas.microsoft.com/office/drawing/2014/main" id="{9CC4EB1E-3E4D-ACD1-4F51-B1083D59D89F}"/>
              </a:ext>
            </a:extLst>
          </p:cNvPr>
          <p:cNvGraphicFramePr>
            <a:graphicFrameLocks noGrp="1"/>
          </p:cNvGraphicFramePr>
          <p:nvPr>
            <p:extLst>
              <p:ext uri="{D42A27DB-BD31-4B8C-83A1-F6EECF244321}">
                <p14:modId xmlns:p14="http://schemas.microsoft.com/office/powerpoint/2010/main" val="694377203"/>
              </p:ext>
            </p:extLst>
          </p:nvPr>
        </p:nvGraphicFramePr>
        <p:xfrm>
          <a:off x="508000" y="2571288"/>
          <a:ext cx="10887075" cy="3539195"/>
        </p:xfrm>
        <a:graphic>
          <a:graphicData uri="http://schemas.openxmlformats.org/drawingml/2006/table">
            <a:tbl>
              <a:tblPr firstRow="1" bandRow="1"/>
              <a:tblGrid>
                <a:gridCol w="1516710">
                  <a:extLst>
                    <a:ext uri="{9D8B030D-6E8A-4147-A177-3AD203B41FA5}">
                      <a16:colId xmlns:a16="http://schemas.microsoft.com/office/drawing/2014/main" val="969920913"/>
                    </a:ext>
                  </a:extLst>
                </a:gridCol>
                <a:gridCol w="9370365">
                  <a:extLst>
                    <a:ext uri="{9D8B030D-6E8A-4147-A177-3AD203B41FA5}">
                      <a16:colId xmlns:a16="http://schemas.microsoft.com/office/drawing/2014/main" val="319046751"/>
                    </a:ext>
                  </a:extLst>
                </a:gridCol>
              </a:tblGrid>
              <a:tr h="838316">
                <a:tc>
                  <a:txBody>
                    <a:bodyPr/>
                    <a:lstStyle>
                      <a:lvl1pPr marL="0" algn="l" defTabSz="914400" rtl="0" eaLnBrk="1" latinLnBrk="0" hangingPunct="1">
                        <a:defRPr sz="1800" b="1" kern="1200">
                          <a:solidFill>
                            <a:schemeClr val="lt1"/>
                          </a:solidFill>
                          <a:latin typeface="Roboto Condensed Light"/>
                        </a:defRPr>
                      </a:lvl1pPr>
                      <a:lvl2pPr marL="457200" algn="l" defTabSz="914400" rtl="0" eaLnBrk="1" latinLnBrk="0" hangingPunct="1">
                        <a:defRPr sz="1800" b="1" kern="1200">
                          <a:solidFill>
                            <a:schemeClr val="lt1"/>
                          </a:solidFill>
                          <a:latin typeface="Roboto Condensed Light"/>
                        </a:defRPr>
                      </a:lvl2pPr>
                      <a:lvl3pPr marL="914400" algn="l" defTabSz="914400" rtl="0" eaLnBrk="1" latinLnBrk="0" hangingPunct="1">
                        <a:defRPr sz="1800" b="1" kern="1200">
                          <a:solidFill>
                            <a:schemeClr val="lt1"/>
                          </a:solidFill>
                          <a:latin typeface="Roboto Condensed Light"/>
                        </a:defRPr>
                      </a:lvl3pPr>
                      <a:lvl4pPr marL="1371600" algn="l" defTabSz="914400" rtl="0" eaLnBrk="1" latinLnBrk="0" hangingPunct="1">
                        <a:defRPr sz="1800" b="1" kern="1200">
                          <a:solidFill>
                            <a:schemeClr val="lt1"/>
                          </a:solidFill>
                          <a:latin typeface="Roboto Condensed Light"/>
                        </a:defRPr>
                      </a:lvl4pPr>
                      <a:lvl5pPr marL="1828800" algn="l" defTabSz="914400" rtl="0" eaLnBrk="1" latinLnBrk="0" hangingPunct="1">
                        <a:defRPr sz="1800" b="1" kern="1200">
                          <a:solidFill>
                            <a:schemeClr val="lt1"/>
                          </a:solidFill>
                          <a:latin typeface="Roboto Condensed Light"/>
                        </a:defRPr>
                      </a:lvl5pPr>
                      <a:lvl6pPr marL="2286000" algn="l" defTabSz="914400" rtl="0" eaLnBrk="1" latinLnBrk="0" hangingPunct="1">
                        <a:defRPr sz="1800" b="1" kern="1200">
                          <a:solidFill>
                            <a:schemeClr val="lt1"/>
                          </a:solidFill>
                          <a:latin typeface="Roboto Condensed Light"/>
                        </a:defRPr>
                      </a:lvl6pPr>
                      <a:lvl7pPr marL="2743200" algn="l" defTabSz="914400" rtl="0" eaLnBrk="1" latinLnBrk="0" hangingPunct="1">
                        <a:defRPr sz="1800" b="1" kern="1200">
                          <a:solidFill>
                            <a:schemeClr val="lt1"/>
                          </a:solidFill>
                          <a:latin typeface="Roboto Condensed Light"/>
                        </a:defRPr>
                      </a:lvl7pPr>
                      <a:lvl8pPr marL="3200400" algn="l" defTabSz="914400" rtl="0" eaLnBrk="1" latinLnBrk="0" hangingPunct="1">
                        <a:defRPr sz="1800" b="1" kern="1200">
                          <a:solidFill>
                            <a:schemeClr val="lt1"/>
                          </a:solidFill>
                          <a:latin typeface="Roboto Condensed Light"/>
                        </a:defRPr>
                      </a:lvl8pPr>
                      <a:lvl9pPr marL="3657600" algn="l" defTabSz="914400" rtl="0" eaLnBrk="1" latinLnBrk="0" hangingPunct="1">
                        <a:defRPr sz="1800" b="1" kern="1200">
                          <a:solidFill>
                            <a:schemeClr val="lt1"/>
                          </a:solidFill>
                          <a:latin typeface="Roboto Condensed Light"/>
                        </a:defRPr>
                      </a:lvl9pPr>
                    </a:lstStyle>
                    <a:p>
                      <a:pPr algn="ctr"/>
                      <a:r>
                        <a:rPr lang="en-US" sz="4000" b="0" i="0" dirty="0">
                          <a:solidFill>
                            <a:schemeClr val="tx1"/>
                          </a:solidFill>
                          <a:latin typeface="Marselis Pro" panose="02000503030000020004" pitchFamily="50" charset="0"/>
                        </a:rPr>
                        <a:t>1</a:t>
                      </a:r>
                    </a:p>
                  </a:txBody>
                  <a:tcPr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Roboto Condensed Light"/>
                        </a:defRPr>
                      </a:lvl1pPr>
                      <a:lvl2pPr marL="457200" algn="l" defTabSz="914400" rtl="0" eaLnBrk="1" latinLnBrk="0" hangingPunct="1">
                        <a:defRPr sz="1800" b="1" kern="1200">
                          <a:solidFill>
                            <a:schemeClr val="lt1"/>
                          </a:solidFill>
                          <a:latin typeface="Roboto Condensed Light"/>
                        </a:defRPr>
                      </a:lvl2pPr>
                      <a:lvl3pPr marL="914400" algn="l" defTabSz="914400" rtl="0" eaLnBrk="1" latinLnBrk="0" hangingPunct="1">
                        <a:defRPr sz="1800" b="1" kern="1200">
                          <a:solidFill>
                            <a:schemeClr val="lt1"/>
                          </a:solidFill>
                          <a:latin typeface="Roboto Condensed Light"/>
                        </a:defRPr>
                      </a:lvl3pPr>
                      <a:lvl4pPr marL="1371600" algn="l" defTabSz="914400" rtl="0" eaLnBrk="1" latinLnBrk="0" hangingPunct="1">
                        <a:defRPr sz="1800" b="1" kern="1200">
                          <a:solidFill>
                            <a:schemeClr val="lt1"/>
                          </a:solidFill>
                          <a:latin typeface="Roboto Condensed Light"/>
                        </a:defRPr>
                      </a:lvl4pPr>
                      <a:lvl5pPr marL="1828800" algn="l" defTabSz="914400" rtl="0" eaLnBrk="1" latinLnBrk="0" hangingPunct="1">
                        <a:defRPr sz="1800" b="1" kern="1200">
                          <a:solidFill>
                            <a:schemeClr val="lt1"/>
                          </a:solidFill>
                          <a:latin typeface="Roboto Condensed Light"/>
                        </a:defRPr>
                      </a:lvl5pPr>
                      <a:lvl6pPr marL="2286000" algn="l" defTabSz="914400" rtl="0" eaLnBrk="1" latinLnBrk="0" hangingPunct="1">
                        <a:defRPr sz="1800" b="1" kern="1200">
                          <a:solidFill>
                            <a:schemeClr val="lt1"/>
                          </a:solidFill>
                          <a:latin typeface="Roboto Condensed Light"/>
                        </a:defRPr>
                      </a:lvl6pPr>
                      <a:lvl7pPr marL="2743200" algn="l" defTabSz="914400" rtl="0" eaLnBrk="1" latinLnBrk="0" hangingPunct="1">
                        <a:defRPr sz="1800" b="1" kern="1200">
                          <a:solidFill>
                            <a:schemeClr val="lt1"/>
                          </a:solidFill>
                          <a:latin typeface="Roboto Condensed Light"/>
                        </a:defRPr>
                      </a:lvl7pPr>
                      <a:lvl8pPr marL="3200400" algn="l" defTabSz="914400" rtl="0" eaLnBrk="1" latinLnBrk="0" hangingPunct="1">
                        <a:defRPr sz="1800" b="1" kern="1200">
                          <a:solidFill>
                            <a:schemeClr val="lt1"/>
                          </a:solidFill>
                          <a:latin typeface="Roboto Condensed Light"/>
                        </a:defRPr>
                      </a:lvl8pPr>
                      <a:lvl9pPr marL="3657600" algn="l" defTabSz="914400" rtl="0" eaLnBrk="1" latinLnBrk="0" hangingPunct="1">
                        <a:defRPr sz="1800" b="1" kern="1200">
                          <a:solidFill>
                            <a:schemeClr val="lt1"/>
                          </a:solidFill>
                          <a:latin typeface="Roboto Condensed Light"/>
                        </a:defRPr>
                      </a:lvl9pPr>
                    </a:lstStyle>
                    <a:p>
                      <a:r>
                        <a:rPr lang="en-US" sz="1800" b="0" i="0" dirty="0">
                          <a:solidFill>
                            <a:srgbClr val="000000"/>
                          </a:solidFill>
                          <a:latin typeface="Marselis Pro" panose="02000503030000020004" pitchFamily="50" charset="0"/>
                          <a:ea typeface="Roboto Condensed Light" panose="02000000000000000000" pitchFamily="2" charset="0"/>
                        </a:rPr>
                        <a:t>Recognize the unique value of coaching employees.</a:t>
                      </a:r>
                    </a:p>
                  </a:txBody>
                  <a:tcPr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2905411"/>
                  </a:ext>
                </a:extLst>
              </a:tr>
              <a:tr h="1024247">
                <a:tc>
                  <a:txBody>
                    <a:bodyPr/>
                    <a:lstStyle>
                      <a:lvl1pPr marL="0" algn="l" defTabSz="914400" rtl="0" eaLnBrk="1" latinLnBrk="0" hangingPunct="1">
                        <a:defRPr sz="1800" kern="1200">
                          <a:solidFill>
                            <a:schemeClr val="dk1"/>
                          </a:solidFill>
                          <a:latin typeface="Roboto Condensed Light"/>
                        </a:defRPr>
                      </a:lvl1pPr>
                      <a:lvl2pPr marL="457200" algn="l" defTabSz="914400" rtl="0" eaLnBrk="1" latinLnBrk="0" hangingPunct="1">
                        <a:defRPr sz="1800" kern="1200">
                          <a:solidFill>
                            <a:schemeClr val="dk1"/>
                          </a:solidFill>
                          <a:latin typeface="Roboto Condensed Light"/>
                        </a:defRPr>
                      </a:lvl2pPr>
                      <a:lvl3pPr marL="914400" algn="l" defTabSz="914400" rtl="0" eaLnBrk="1" latinLnBrk="0" hangingPunct="1">
                        <a:defRPr sz="1800" kern="1200">
                          <a:solidFill>
                            <a:schemeClr val="dk1"/>
                          </a:solidFill>
                          <a:latin typeface="Roboto Condensed Light"/>
                        </a:defRPr>
                      </a:lvl3pPr>
                      <a:lvl4pPr marL="1371600" algn="l" defTabSz="914400" rtl="0" eaLnBrk="1" latinLnBrk="0" hangingPunct="1">
                        <a:defRPr sz="1800" kern="1200">
                          <a:solidFill>
                            <a:schemeClr val="dk1"/>
                          </a:solidFill>
                          <a:latin typeface="Roboto Condensed Light"/>
                        </a:defRPr>
                      </a:lvl4pPr>
                      <a:lvl5pPr marL="1828800" algn="l" defTabSz="914400" rtl="0" eaLnBrk="1" latinLnBrk="0" hangingPunct="1">
                        <a:defRPr sz="1800" kern="1200">
                          <a:solidFill>
                            <a:schemeClr val="dk1"/>
                          </a:solidFill>
                          <a:latin typeface="Roboto Condensed Light"/>
                        </a:defRPr>
                      </a:lvl5pPr>
                      <a:lvl6pPr marL="2286000" algn="l" defTabSz="914400" rtl="0" eaLnBrk="1" latinLnBrk="0" hangingPunct="1">
                        <a:defRPr sz="1800" kern="1200">
                          <a:solidFill>
                            <a:schemeClr val="dk1"/>
                          </a:solidFill>
                          <a:latin typeface="Roboto Condensed Light"/>
                        </a:defRPr>
                      </a:lvl6pPr>
                      <a:lvl7pPr marL="2743200" algn="l" defTabSz="914400" rtl="0" eaLnBrk="1" latinLnBrk="0" hangingPunct="1">
                        <a:defRPr sz="1800" kern="1200">
                          <a:solidFill>
                            <a:schemeClr val="dk1"/>
                          </a:solidFill>
                          <a:latin typeface="Roboto Condensed Light"/>
                        </a:defRPr>
                      </a:lvl7pPr>
                      <a:lvl8pPr marL="3200400" algn="l" defTabSz="914400" rtl="0" eaLnBrk="1" latinLnBrk="0" hangingPunct="1">
                        <a:defRPr sz="1800" kern="1200">
                          <a:solidFill>
                            <a:schemeClr val="dk1"/>
                          </a:solidFill>
                          <a:latin typeface="Roboto Condensed Light"/>
                        </a:defRPr>
                      </a:lvl8pPr>
                      <a:lvl9pPr marL="3657600" algn="l" defTabSz="914400" rtl="0" eaLnBrk="1" latinLnBrk="0" hangingPunct="1">
                        <a:defRPr sz="1800" kern="1200">
                          <a:solidFill>
                            <a:schemeClr val="dk1"/>
                          </a:solidFill>
                          <a:latin typeface="Roboto Condensed Light"/>
                        </a:defRPr>
                      </a:lvl9pPr>
                    </a:lstStyle>
                    <a:p>
                      <a:pPr algn="ctr"/>
                      <a:r>
                        <a:rPr lang="en-US" sz="4000" b="0" i="0" dirty="0">
                          <a:solidFill>
                            <a:schemeClr val="tx1"/>
                          </a:solidFill>
                          <a:latin typeface="Marselis Pro" panose="02000503030000020004" pitchFamily="50" charset="0"/>
                        </a:rPr>
                        <a:t>2</a:t>
                      </a:r>
                    </a:p>
                  </a:txBody>
                  <a:tcPr anchor="ctr">
                    <a:lnL w="3175"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Roboto Condensed Light"/>
                        </a:defRPr>
                      </a:lvl1pPr>
                      <a:lvl2pPr marL="457200" algn="l" defTabSz="914400" rtl="0" eaLnBrk="1" latinLnBrk="0" hangingPunct="1">
                        <a:defRPr sz="1800" kern="1200">
                          <a:solidFill>
                            <a:schemeClr val="dk1"/>
                          </a:solidFill>
                          <a:latin typeface="Roboto Condensed Light"/>
                        </a:defRPr>
                      </a:lvl2pPr>
                      <a:lvl3pPr marL="914400" algn="l" defTabSz="914400" rtl="0" eaLnBrk="1" latinLnBrk="0" hangingPunct="1">
                        <a:defRPr sz="1800" kern="1200">
                          <a:solidFill>
                            <a:schemeClr val="dk1"/>
                          </a:solidFill>
                          <a:latin typeface="Roboto Condensed Light"/>
                        </a:defRPr>
                      </a:lvl3pPr>
                      <a:lvl4pPr marL="1371600" algn="l" defTabSz="914400" rtl="0" eaLnBrk="1" latinLnBrk="0" hangingPunct="1">
                        <a:defRPr sz="1800" kern="1200">
                          <a:solidFill>
                            <a:schemeClr val="dk1"/>
                          </a:solidFill>
                          <a:latin typeface="Roboto Condensed Light"/>
                        </a:defRPr>
                      </a:lvl4pPr>
                      <a:lvl5pPr marL="1828800" algn="l" defTabSz="914400" rtl="0" eaLnBrk="1" latinLnBrk="0" hangingPunct="1">
                        <a:defRPr sz="1800" kern="1200">
                          <a:solidFill>
                            <a:schemeClr val="dk1"/>
                          </a:solidFill>
                          <a:latin typeface="Roboto Condensed Light"/>
                        </a:defRPr>
                      </a:lvl5pPr>
                      <a:lvl6pPr marL="2286000" algn="l" defTabSz="914400" rtl="0" eaLnBrk="1" latinLnBrk="0" hangingPunct="1">
                        <a:defRPr sz="1800" kern="1200">
                          <a:solidFill>
                            <a:schemeClr val="dk1"/>
                          </a:solidFill>
                          <a:latin typeface="Roboto Condensed Light"/>
                        </a:defRPr>
                      </a:lvl6pPr>
                      <a:lvl7pPr marL="2743200" algn="l" defTabSz="914400" rtl="0" eaLnBrk="1" latinLnBrk="0" hangingPunct="1">
                        <a:defRPr sz="1800" kern="1200">
                          <a:solidFill>
                            <a:schemeClr val="dk1"/>
                          </a:solidFill>
                          <a:latin typeface="Roboto Condensed Light"/>
                        </a:defRPr>
                      </a:lvl7pPr>
                      <a:lvl8pPr marL="3200400" algn="l" defTabSz="914400" rtl="0" eaLnBrk="1" latinLnBrk="0" hangingPunct="1">
                        <a:defRPr sz="1800" kern="1200">
                          <a:solidFill>
                            <a:schemeClr val="dk1"/>
                          </a:solidFill>
                          <a:latin typeface="Roboto Condensed Light"/>
                        </a:defRPr>
                      </a:lvl8pPr>
                      <a:lvl9pPr marL="3657600" algn="l" defTabSz="914400" rtl="0" eaLnBrk="1" latinLnBrk="0" hangingPunct="1">
                        <a:defRPr sz="1800" kern="1200">
                          <a:solidFill>
                            <a:schemeClr val="dk1"/>
                          </a:solidFill>
                          <a:latin typeface="Roboto Condensed Light"/>
                        </a:defRPr>
                      </a:lvl9pPr>
                    </a:lstStyle>
                    <a:p>
                      <a:r>
                        <a:rPr lang="en-US" sz="1800" b="0" i="0" dirty="0">
                          <a:solidFill>
                            <a:srgbClr val="000000"/>
                          </a:solidFill>
                          <a:latin typeface="Marselis Pro" panose="02000503030000020004" pitchFamily="50" charset="0"/>
                          <a:ea typeface="Roboto Condensed Light" panose="02000000000000000000" pitchFamily="2" charset="0"/>
                        </a:rPr>
                        <a:t>Identify opportunities for coaching.</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314962"/>
                  </a:ext>
                </a:extLst>
              </a:tr>
              <a:tr h="838316">
                <a:tc>
                  <a:txBody>
                    <a:bodyPr/>
                    <a:lstStyle>
                      <a:lvl1pPr marL="0" algn="l" defTabSz="914400" rtl="0" eaLnBrk="1" latinLnBrk="0" hangingPunct="1">
                        <a:defRPr sz="1800" kern="1200">
                          <a:solidFill>
                            <a:schemeClr val="dk1"/>
                          </a:solidFill>
                          <a:latin typeface="Roboto Condensed Light"/>
                        </a:defRPr>
                      </a:lvl1pPr>
                      <a:lvl2pPr marL="457200" algn="l" defTabSz="914400" rtl="0" eaLnBrk="1" latinLnBrk="0" hangingPunct="1">
                        <a:defRPr sz="1800" kern="1200">
                          <a:solidFill>
                            <a:schemeClr val="dk1"/>
                          </a:solidFill>
                          <a:latin typeface="Roboto Condensed Light"/>
                        </a:defRPr>
                      </a:lvl2pPr>
                      <a:lvl3pPr marL="914400" algn="l" defTabSz="914400" rtl="0" eaLnBrk="1" latinLnBrk="0" hangingPunct="1">
                        <a:defRPr sz="1800" kern="1200">
                          <a:solidFill>
                            <a:schemeClr val="dk1"/>
                          </a:solidFill>
                          <a:latin typeface="Roboto Condensed Light"/>
                        </a:defRPr>
                      </a:lvl3pPr>
                      <a:lvl4pPr marL="1371600" algn="l" defTabSz="914400" rtl="0" eaLnBrk="1" latinLnBrk="0" hangingPunct="1">
                        <a:defRPr sz="1800" kern="1200">
                          <a:solidFill>
                            <a:schemeClr val="dk1"/>
                          </a:solidFill>
                          <a:latin typeface="Roboto Condensed Light"/>
                        </a:defRPr>
                      </a:lvl4pPr>
                      <a:lvl5pPr marL="1828800" algn="l" defTabSz="914400" rtl="0" eaLnBrk="1" latinLnBrk="0" hangingPunct="1">
                        <a:defRPr sz="1800" kern="1200">
                          <a:solidFill>
                            <a:schemeClr val="dk1"/>
                          </a:solidFill>
                          <a:latin typeface="Roboto Condensed Light"/>
                        </a:defRPr>
                      </a:lvl5pPr>
                      <a:lvl6pPr marL="2286000" algn="l" defTabSz="914400" rtl="0" eaLnBrk="1" latinLnBrk="0" hangingPunct="1">
                        <a:defRPr sz="1800" kern="1200">
                          <a:solidFill>
                            <a:schemeClr val="dk1"/>
                          </a:solidFill>
                          <a:latin typeface="Roboto Condensed Light"/>
                        </a:defRPr>
                      </a:lvl6pPr>
                      <a:lvl7pPr marL="2743200" algn="l" defTabSz="914400" rtl="0" eaLnBrk="1" latinLnBrk="0" hangingPunct="1">
                        <a:defRPr sz="1800" kern="1200">
                          <a:solidFill>
                            <a:schemeClr val="dk1"/>
                          </a:solidFill>
                          <a:latin typeface="Roboto Condensed Light"/>
                        </a:defRPr>
                      </a:lvl7pPr>
                      <a:lvl8pPr marL="3200400" algn="l" defTabSz="914400" rtl="0" eaLnBrk="1" latinLnBrk="0" hangingPunct="1">
                        <a:defRPr sz="1800" kern="1200">
                          <a:solidFill>
                            <a:schemeClr val="dk1"/>
                          </a:solidFill>
                          <a:latin typeface="Roboto Condensed Light"/>
                        </a:defRPr>
                      </a:lvl8pPr>
                      <a:lvl9pPr marL="3657600" algn="l" defTabSz="914400" rtl="0" eaLnBrk="1" latinLnBrk="0" hangingPunct="1">
                        <a:defRPr sz="1800" kern="1200">
                          <a:solidFill>
                            <a:schemeClr val="dk1"/>
                          </a:solidFill>
                          <a:latin typeface="Roboto Condensed Light"/>
                        </a:defRPr>
                      </a:lvl9pPr>
                    </a:lstStyle>
                    <a:p>
                      <a:pPr algn="ctr"/>
                      <a:r>
                        <a:rPr lang="en-US" sz="4000" b="0" i="0" dirty="0">
                          <a:solidFill>
                            <a:schemeClr val="tx1"/>
                          </a:solidFill>
                          <a:latin typeface="Marselis Pro" panose="02000503030000020004" pitchFamily="50" charset="0"/>
                        </a:rPr>
                        <a:t>3</a:t>
                      </a:r>
                    </a:p>
                  </a:txBody>
                  <a:tcPr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Roboto Condensed Light"/>
                        </a:defRPr>
                      </a:lvl1pPr>
                      <a:lvl2pPr marL="457200" algn="l" defTabSz="914400" rtl="0" eaLnBrk="1" latinLnBrk="0" hangingPunct="1">
                        <a:defRPr sz="1800" kern="1200">
                          <a:solidFill>
                            <a:schemeClr val="dk1"/>
                          </a:solidFill>
                          <a:latin typeface="Roboto Condensed Light"/>
                        </a:defRPr>
                      </a:lvl2pPr>
                      <a:lvl3pPr marL="914400" algn="l" defTabSz="914400" rtl="0" eaLnBrk="1" latinLnBrk="0" hangingPunct="1">
                        <a:defRPr sz="1800" kern="1200">
                          <a:solidFill>
                            <a:schemeClr val="dk1"/>
                          </a:solidFill>
                          <a:latin typeface="Roboto Condensed Light"/>
                        </a:defRPr>
                      </a:lvl3pPr>
                      <a:lvl4pPr marL="1371600" algn="l" defTabSz="914400" rtl="0" eaLnBrk="1" latinLnBrk="0" hangingPunct="1">
                        <a:defRPr sz="1800" kern="1200">
                          <a:solidFill>
                            <a:schemeClr val="dk1"/>
                          </a:solidFill>
                          <a:latin typeface="Roboto Condensed Light"/>
                        </a:defRPr>
                      </a:lvl4pPr>
                      <a:lvl5pPr marL="1828800" algn="l" defTabSz="914400" rtl="0" eaLnBrk="1" latinLnBrk="0" hangingPunct="1">
                        <a:defRPr sz="1800" kern="1200">
                          <a:solidFill>
                            <a:schemeClr val="dk1"/>
                          </a:solidFill>
                          <a:latin typeface="Roboto Condensed Light"/>
                        </a:defRPr>
                      </a:lvl5pPr>
                      <a:lvl6pPr marL="2286000" algn="l" defTabSz="914400" rtl="0" eaLnBrk="1" latinLnBrk="0" hangingPunct="1">
                        <a:defRPr sz="1800" kern="1200">
                          <a:solidFill>
                            <a:schemeClr val="dk1"/>
                          </a:solidFill>
                          <a:latin typeface="Roboto Condensed Light"/>
                        </a:defRPr>
                      </a:lvl6pPr>
                      <a:lvl7pPr marL="2743200" algn="l" defTabSz="914400" rtl="0" eaLnBrk="1" latinLnBrk="0" hangingPunct="1">
                        <a:defRPr sz="1800" kern="1200">
                          <a:solidFill>
                            <a:schemeClr val="dk1"/>
                          </a:solidFill>
                          <a:latin typeface="Roboto Condensed Light"/>
                        </a:defRPr>
                      </a:lvl7pPr>
                      <a:lvl8pPr marL="3200400" algn="l" defTabSz="914400" rtl="0" eaLnBrk="1" latinLnBrk="0" hangingPunct="1">
                        <a:defRPr sz="1800" kern="1200">
                          <a:solidFill>
                            <a:schemeClr val="dk1"/>
                          </a:solidFill>
                          <a:latin typeface="Roboto Condensed Light"/>
                        </a:defRPr>
                      </a:lvl8pPr>
                      <a:lvl9pPr marL="3657600" algn="l" defTabSz="914400" rtl="0" eaLnBrk="1" latinLnBrk="0" hangingPunct="1">
                        <a:defRPr sz="1800" kern="1200">
                          <a:solidFill>
                            <a:schemeClr val="dk1"/>
                          </a:solidFill>
                          <a:latin typeface="Roboto Condensed Light"/>
                        </a:defRPr>
                      </a:lvl9pPr>
                    </a:lstStyle>
                    <a:p>
                      <a:r>
                        <a:rPr lang="en-US" sz="1800" b="0" i="0" dirty="0">
                          <a:solidFill>
                            <a:srgbClr val="000000"/>
                          </a:solidFill>
                          <a:latin typeface="Marselis Pro" panose="02000503030000020004" pitchFamily="50" charset="0"/>
                          <a:ea typeface="Roboto Condensed Light" panose="02000000000000000000" pitchFamily="2" charset="0"/>
                        </a:rPr>
                        <a:t>Apply coaching behaviors and strategies to support employees’ needs and development. </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3729328"/>
                  </a:ext>
                </a:extLst>
              </a:tr>
              <a:tr h="838316">
                <a:tc>
                  <a:txBody>
                    <a:bodyPr/>
                    <a:lstStyle>
                      <a:lvl1pPr marL="0" algn="l" defTabSz="914400" rtl="0" eaLnBrk="1" latinLnBrk="0" hangingPunct="1">
                        <a:defRPr sz="1800" kern="1200">
                          <a:solidFill>
                            <a:schemeClr val="dk1"/>
                          </a:solidFill>
                          <a:latin typeface="Roboto Condensed Light"/>
                        </a:defRPr>
                      </a:lvl1pPr>
                      <a:lvl2pPr marL="457200" algn="l" defTabSz="914400" rtl="0" eaLnBrk="1" latinLnBrk="0" hangingPunct="1">
                        <a:defRPr sz="1800" kern="1200">
                          <a:solidFill>
                            <a:schemeClr val="dk1"/>
                          </a:solidFill>
                          <a:latin typeface="Roboto Condensed Light"/>
                        </a:defRPr>
                      </a:lvl2pPr>
                      <a:lvl3pPr marL="914400" algn="l" defTabSz="914400" rtl="0" eaLnBrk="1" latinLnBrk="0" hangingPunct="1">
                        <a:defRPr sz="1800" kern="1200">
                          <a:solidFill>
                            <a:schemeClr val="dk1"/>
                          </a:solidFill>
                          <a:latin typeface="Roboto Condensed Light"/>
                        </a:defRPr>
                      </a:lvl3pPr>
                      <a:lvl4pPr marL="1371600" algn="l" defTabSz="914400" rtl="0" eaLnBrk="1" latinLnBrk="0" hangingPunct="1">
                        <a:defRPr sz="1800" kern="1200">
                          <a:solidFill>
                            <a:schemeClr val="dk1"/>
                          </a:solidFill>
                          <a:latin typeface="Roboto Condensed Light"/>
                        </a:defRPr>
                      </a:lvl4pPr>
                      <a:lvl5pPr marL="1828800" algn="l" defTabSz="914400" rtl="0" eaLnBrk="1" latinLnBrk="0" hangingPunct="1">
                        <a:defRPr sz="1800" kern="1200">
                          <a:solidFill>
                            <a:schemeClr val="dk1"/>
                          </a:solidFill>
                          <a:latin typeface="Roboto Condensed Light"/>
                        </a:defRPr>
                      </a:lvl5pPr>
                      <a:lvl6pPr marL="2286000" algn="l" defTabSz="914400" rtl="0" eaLnBrk="1" latinLnBrk="0" hangingPunct="1">
                        <a:defRPr sz="1800" kern="1200">
                          <a:solidFill>
                            <a:schemeClr val="dk1"/>
                          </a:solidFill>
                          <a:latin typeface="Roboto Condensed Light"/>
                        </a:defRPr>
                      </a:lvl6pPr>
                      <a:lvl7pPr marL="2743200" algn="l" defTabSz="914400" rtl="0" eaLnBrk="1" latinLnBrk="0" hangingPunct="1">
                        <a:defRPr sz="1800" kern="1200">
                          <a:solidFill>
                            <a:schemeClr val="dk1"/>
                          </a:solidFill>
                          <a:latin typeface="Roboto Condensed Light"/>
                        </a:defRPr>
                      </a:lvl7pPr>
                      <a:lvl8pPr marL="3200400" algn="l" defTabSz="914400" rtl="0" eaLnBrk="1" latinLnBrk="0" hangingPunct="1">
                        <a:defRPr sz="1800" kern="1200">
                          <a:solidFill>
                            <a:schemeClr val="dk1"/>
                          </a:solidFill>
                          <a:latin typeface="Roboto Condensed Light"/>
                        </a:defRPr>
                      </a:lvl8pPr>
                      <a:lvl9pPr marL="3657600" algn="l" defTabSz="914400" rtl="0" eaLnBrk="1" latinLnBrk="0" hangingPunct="1">
                        <a:defRPr sz="1800" kern="1200">
                          <a:solidFill>
                            <a:schemeClr val="dk1"/>
                          </a:solidFill>
                          <a:latin typeface="Roboto Condensed Light"/>
                        </a:defRPr>
                      </a:lvl9pPr>
                    </a:lstStyle>
                    <a:p>
                      <a:pPr algn="ctr"/>
                      <a:r>
                        <a:rPr lang="en-US" sz="4000" b="0" i="0" dirty="0">
                          <a:solidFill>
                            <a:schemeClr val="tx1"/>
                          </a:solidFill>
                          <a:latin typeface="Marselis Pro" panose="02000503030000020004" pitchFamily="50" charset="0"/>
                        </a:rPr>
                        <a:t>4</a:t>
                      </a:r>
                    </a:p>
                  </a:txBody>
                  <a:tcPr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Roboto Condensed Light"/>
                        </a:defRPr>
                      </a:lvl1pPr>
                      <a:lvl2pPr marL="457200" algn="l" defTabSz="914400" rtl="0" eaLnBrk="1" latinLnBrk="0" hangingPunct="1">
                        <a:defRPr sz="1800" kern="1200">
                          <a:solidFill>
                            <a:schemeClr val="dk1"/>
                          </a:solidFill>
                          <a:latin typeface="Roboto Condensed Light"/>
                        </a:defRPr>
                      </a:lvl2pPr>
                      <a:lvl3pPr marL="914400" algn="l" defTabSz="914400" rtl="0" eaLnBrk="1" latinLnBrk="0" hangingPunct="1">
                        <a:defRPr sz="1800" kern="1200">
                          <a:solidFill>
                            <a:schemeClr val="dk1"/>
                          </a:solidFill>
                          <a:latin typeface="Roboto Condensed Light"/>
                        </a:defRPr>
                      </a:lvl3pPr>
                      <a:lvl4pPr marL="1371600" algn="l" defTabSz="914400" rtl="0" eaLnBrk="1" latinLnBrk="0" hangingPunct="1">
                        <a:defRPr sz="1800" kern="1200">
                          <a:solidFill>
                            <a:schemeClr val="dk1"/>
                          </a:solidFill>
                          <a:latin typeface="Roboto Condensed Light"/>
                        </a:defRPr>
                      </a:lvl4pPr>
                      <a:lvl5pPr marL="1828800" algn="l" defTabSz="914400" rtl="0" eaLnBrk="1" latinLnBrk="0" hangingPunct="1">
                        <a:defRPr sz="1800" kern="1200">
                          <a:solidFill>
                            <a:schemeClr val="dk1"/>
                          </a:solidFill>
                          <a:latin typeface="Roboto Condensed Light"/>
                        </a:defRPr>
                      </a:lvl5pPr>
                      <a:lvl6pPr marL="2286000" algn="l" defTabSz="914400" rtl="0" eaLnBrk="1" latinLnBrk="0" hangingPunct="1">
                        <a:defRPr sz="1800" kern="1200">
                          <a:solidFill>
                            <a:schemeClr val="dk1"/>
                          </a:solidFill>
                          <a:latin typeface="Roboto Condensed Light"/>
                        </a:defRPr>
                      </a:lvl6pPr>
                      <a:lvl7pPr marL="2743200" algn="l" defTabSz="914400" rtl="0" eaLnBrk="1" latinLnBrk="0" hangingPunct="1">
                        <a:defRPr sz="1800" kern="1200">
                          <a:solidFill>
                            <a:schemeClr val="dk1"/>
                          </a:solidFill>
                          <a:latin typeface="Roboto Condensed Light"/>
                        </a:defRPr>
                      </a:lvl7pPr>
                      <a:lvl8pPr marL="3200400" algn="l" defTabSz="914400" rtl="0" eaLnBrk="1" latinLnBrk="0" hangingPunct="1">
                        <a:defRPr sz="1800" kern="1200">
                          <a:solidFill>
                            <a:schemeClr val="dk1"/>
                          </a:solidFill>
                          <a:latin typeface="Roboto Condensed Light"/>
                        </a:defRPr>
                      </a:lvl8pPr>
                      <a:lvl9pPr marL="3657600" algn="l" defTabSz="914400" rtl="0" eaLnBrk="1" latinLnBrk="0" hangingPunct="1">
                        <a:defRPr sz="1800" kern="1200">
                          <a:solidFill>
                            <a:schemeClr val="dk1"/>
                          </a:solidFill>
                          <a:latin typeface="Roboto Condensed Light"/>
                        </a:defRPr>
                      </a:lvl9pPr>
                    </a:lstStyle>
                    <a:p>
                      <a:r>
                        <a:rPr lang="en-US" sz="1800" b="0" i="0" dirty="0">
                          <a:solidFill>
                            <a:srgbClr val="000000"/>
                          </a:solidFill>
                          <a:latin typeface="Marselis Pro" panose="02000503030000020004" pitchFamily="50" charset="0"/>
                          <a:ea typeface="Roboto Condensed Light" panose="02000000000000000000" pitchFamily="2" charset="0"/>
                        </a:rPr>
                        <a:t>Commit to developing your coaching skills and using them in your daily work.</a:t>
                      </a:r>
                    </a:p>
                  </a:txBody>
                  <a:tcPr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8151919"/>
                  </a:ext>
                </a:extLst>
              </a:tr>
            </a:tbl>
          </a:graphicData>
        </a:graphic>
      </p:graphicFrame>
      <p:pic>
        <p:nvPicPr>
          <p:cNvPr id="6" name="Picture 5" descr="A blue arrow with a heart&#10;&#10;Description automatically generated">
            <a:extLst>
              <a:ext uri="{FF2B5EF4-FFF2-40B4-BE49-F238E27FC236}">
                <a16:creationId xmlns:a16="http://schemas.microsoft.com/office/drawing/2014/main" id="{799BDACD-8930-FC8B-8C32-4A38BC118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6256"/>
            <a:ext cx="12192000" cy="3404630"/>
          </a:xfrm>
          <a:prstGeom prst="rect">
            <a:avLst/>
          </a:prstGeom>
        </p:spPr>
      </p:pic>
    </p:spTree>
    <p:custDataLst>
      <p:tags r:id="rId1"/>
    </p:custDataLst>
    <p:extLst>
      <p:ext uri="{BB962C8B-B14F-4D97-AF65-F5344CB8AC3E}">
        <p14:creationId xmlns:p14="http://schemas.microsoft.com/office/powerpoint/2010/main" val="21843894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481727-2179-12B6-7445-34E156321846}"/>
              </a:ext>
            </a:extLst>
          </p:cNvPr>
          <p:cNvSpPr>
            <a:spLocks noGrp="1"/>
          </p:cNvSpPr>
          <p:nvPr>
            <p:ph type="body" sz="quarter" idx="11"/>
          </p:nvPr>
        </p:nvSpPr>
        <p:spPr/>
        <p:txBody>
          <a:bodyPr/>
          <a:lstStyle/>
          <a:p>
            <a:r>
              <a:rPr lang="en-US" dirty="0"/>
              <a:t>Activity</a:t>
            </a:r>
          </a:p>
        </p:txBody>
      </p:sp>
      <p:sp>
        <p:nvSpPr>
          <p:cNvPr id="3" name="Text Placeholder 11">
            <a:extLst>
              <a:ext uri="{FF2B5EF4-FFF2-40B4-BE49-F238E27FC236}">
                <a16:creationId xmlns:a16="http://schemas.microsoft.com/office/drawing/2014/main" id="{41520000-FF35-BAFD-0F0A-CE01562DEA12}"/>
              </a:ext>
            </a:extLst>
          </p:cNvPr>
          <p:cNvSpPr txBox="1">
            <a:spLocks/>
          </p:cNvSpPr>
          <p:nvPr/>
        </p:nvSpPr>
        <p:spPr>
          <a:xfrm>
            <a:off x="609599" y="1577710"/>
            <a:ext cx="5308601" cy="2024893"/>
          </a:xfrm>
          <a:prstGeom prst="rect">
            <a:avLst/>
          </a:prstGeom>
        </p:spPr>
        <p:txBody>
          <a:bodyPr/>
          <a:lstStyle>
            <a:lvl1pPr marL="228600" indent="-228600" algn="l" defTabSz="914400" rtl="0" eaLnBrk="1" latinLnBrk="0" hangingPunct="1">
              <a:lnSpc>
                <a:spcPct val="90000"/>
              </a:lnSpc>
              <a:spcBef>
                <a:spcPts val="1000"/>
              </a:spcBef>
              <a:buFont typeface="Marselis Pro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Marselis Pro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Marselis Pro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9pPr>
          </a:lstStyle>
          <a:p>
            <a:pPr marL="0" indent="0">
              <a:buNone/>
            </a:pPr>
            <a:r>
              <a:rPr lang="en-US" sz="3200" dirty="0">
                <a:latin typeface="Marselis Pro" panose="02000503030000020004" pitchFamily="50" charset="0"/>
              </a:rPr>
              <a:t>What does coaching mean to you?</a:t>
            </a:r>
          </a:p>
        </p:txBody>
      </p:sp>
      <p:pic>
        <p:nvPicPr>
          <p:cNvPr id="4" name="Picture 3" descr="Background pattern&#10;&#10;Description automatically generated">
            <a:extLst>
              <a:ext uri="{FF2B5EF4-FFF2-40B4-BE49-F238E27FC236}">
                <a16:creationId xmlns:a16="http://schemas.microsoft.com/office/drawing/2014/main" id="{F3D4098E-6FD1-4798-9AA5-95F952145F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170" r="25823"/>
          <a:stretch/>
        </p:blipFill>
        <p:spPr>
          <a:xfrm>
            <a:off x="6096000" y="0"/>
            <a:ext cx="6096000" cy="6858000"/>
          </a:xfrm>
          <a:prstGeom prst="rect">
            <a:avLst/>
          </a:prstGeom>
        </p:spPr>
      </p:pic>
    </p:spTree>
    <p:custDataLst>
      <p:tags r:id="rId1"/>
    </p:custDataLst>
    <p:extLst>
      <p:ext uri="{BB962C8B-B14F-4D97-AF65-F5344CB8AC3E}">
        <p14:creationId xmlns:p14="http://schemas.microsoft.com/office/powerpoint/2010/main" val="11306667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C16651-C992-8BFA-444A-E14E4834E785}"/>
              </a:ext>
            </a:extLst>
          </p:cNvPr>
          <p:cNvSpPr>
            <a:spLocks noGrp="1"/>
          </p:cNvSpPr>
          <p:nvPr>
            <p:ph type="body" sz="quarter" idx="11"/>
          </p:nvPr>
        </p:nvSpPr>
        <p:spPr/>
        <p:txBody>
          <a:bodyPr/>
          <a:lstStyle/>
          <a:p>
            <a:r>
              <a:rPr lang="en-US" dirty="0"/>
              <a:t>What is Coaching?</a:t>
            </a:r>
          </a:p>
        </p:txBody>
      </p:sp>
      <p:sp>
        <p:nvSpPr>
          <p:cNvPr id="3" name="TextBox 2">
            <a:extLst>
              <a:ext uri="{FF2B5EF4-FFF2-40B4-BE49-F238E27FC236}">
                <a16:creationId xmlns:a16="http://schemas.microsoft.com/office/drawing/2014/main" id="{32EF03AD-F2BF-AF31-0656-A585382165AF}"/>
              </a:ext>
            </a:extLst>
          </p:cNvPr>
          <p:cNvSpPr txBox="1"/>
          <p:nvPr/>
        </p:nvSpPr>
        <p:spPr>
          <a:xfrm>
            <a:off x="789150" y="1496392"/>
            <a:ext cx="4621050" cy="1938992"/>
          </a:xfrm>
          <a:prstGeom prst="rect">
            <a:avLst/>
          </a:prstGeom>
        </p:spPr>
        <p:txBody>
          <a:bodyPr wrap="square" rtlCol="0">
            <a:spAutoFit/>
          </a:bodyPr>
          <a:lstStyle/>
          <a:p>
            <a:pPr algn="ctr"/>
            <a:r>
              <a:rPr lang="en-US" sz="2000" dirty="0">
                <a:solidFill>
                  <a:schemeClr val="tx2">
                    <a:lumMod val="90000"/>
                    <a:lumOff val="10000"/>
                  </a:schemeClr>
                </a:solidFill>
                <a:latin typeface="Marselis Pro Light" panose="02000503030000020004" pitchFamily="50" charset="0"/>
                <a:ea typeface="Roboto Condensed" panose="02000000000000000000" pitchFamily="2" charset="0"/>
                <a:cs typeface="Roboto Condensed" panose="02000000000000000000" pitchFamily="2" charset="0"/>
              </a:rPr>
              <a:t>Coaching is a conversation where managers ask questions to </a:t>
            </a:r>
            <a:r>
              <a:rPr lang="en-US" sz="2000" b="1" dirty="0">
                <a:solidFill>
                  <a:schemeClr val="tx2">
                    <a:lumMod val="90000"/>
                    <a:lumOff val="10000"/>
                  </a:schemeClr>
                </a:solidFill>
                <a:latin typeface="Marselis Pro Light" panose="02000503030000020004" pitchFamily="50" charset="0"/>
                <a:ea typeface="Roboto Condensed" panose="02000000000000000000" pitchFamily="2" charset="0"/>
                <a:cs typeface="Roboto Condensed" panose="02000000000000000000" pitchFamily="2" charset="0"/>
              </a:rPr>
              <a:t>guide employees to find their own </a:t>
            </a:r>
            <a:r>
              <a:rPr lang="en-US" sz="2000" b="1" dirty="0">
                <a:solidFill>
                  <a:srgbClr val="383838"/>
                </a:solidFill>
                <a:latin typeface="Marselis Pro Light" panose="02000503030000020004" pitchFamily="50" charset="0"/>
                <a:ea typeface="Roboto Condensed" panose="02000000000000000000" pitchFamily="2" charset="0"/>
                <a:cs typeface="Roboto Condensed" panose="02000000000000000000" pitchFamily="2" charset="0"/>
              </a:rPr>
              <a:t>solutions</a:t>
            </a:r>
            <a:r>
              <a:rPr lang="en-US" sz="2000" dirty="0">
                <a:solidFill>
                  <a:schemeClr val="tx2">
                    <a:lumMod val="90000"/>
                    <a:lumOff val="10000"/>
                  </a:schemeClr>
                </a:solidFill>
                <a:latin typeface="Marselis Pro Light" panose="02000503030000020004" pitchFamily="50" charset="0"/>
                <a:ea typeface="Roboto Condensed" panose="02000000000000000000" pitchFamily="2" charset="0"/>
                <a:cs typeface="Roboto Condensed" panose="02000000000000000000" pitchFamily="2" charset="0"/>
              </a:rPr>
              <a:t>,</a:t>
            </a:r>
            <a:r>
              <a:rPr lang="en-US" sz="2000" b="1" dirty="0">
                <a:solidFill>
                  <a:schemeClr val="tx2">
                    <a:lumMod val="90000"/>
                    <a:lumOff val="10000"/>
                  </a:schemeClr>
                </a:solidFill>
                <a:latin typeface="Marselis Pro Light" panose="02000503030000020004" pitchFamily="50" charset="0"/>
                <a:ea typeface="Roboto Condensed" panose="02000000000000000000" pitchFamily="2" charset="0"/>
                <a:cs typeface="Roboto Condensed" panose="02000000000000000000" pitchFamily="2" charset="0"/>
              </a:rPr>
              <a:t> </a:t>
            </a:r>
            <a:r>
              <a:rPr lang="en-US" sz="2000" dirty="0">
                <a:solidFill>
                  <a:schemeClr val="tx2">
                    <a:lumMod val="90000"/>
                    <a:lumOff val="10000"/>
                  </a:schemeClr>
                </a:solidFill>
                <a:latin typeface="Marselis Pro Light" panose="02000503030000020004" pitchFamily="50" charset="0"/>
                <a:ea typeface="Roboto Condensed" panose="02000000000000000000" pitchFamily="2" charset="0"/>
                <a:cs typeface="Roboto Condensed" panose="02000000000000000000" pitchFamily="2" charset="0"/>
              </a:rPr>
              <a:t>rather than just telling them the answer. It focuses on future behavior.</a:t>
            </a:r>
          </a:p>
        </p:txBody>
      </p:sp>
      <p:graphicFrame>
        <p:nvGraphicFramePr>
          <p:cNvPr id="4" name="Diagram 3">
            <a:extLst>
              <a:ext uri="{FF2B5EF4-FFF2-40B4-BE49-F238E27FC236}">
                <a16:creationId xmlns:a16="http://schemas.microsoft.com/office/drawing/2014/main" id="{F1C41AB5-EE3E-9FE1-E088-C0100167A987}"/>
              </a:ext>
            </a:extLst>
          </p:cNvPr>
          <p:cNvGraphicFramePr/>
          <p:nvPr>
            <p:extLst>
              <p:ext uri="{D42A27DB-BD31-4B8C-83A1-F6EECF244321}">
                <p14:modId xmlns:p14="http://schemas.microsoft.com/office/powerpoint/2010/main" val="1024695831"/>
              </p:ext>
            </p:extLst>
          </p:nvPr>
        </p:nvGraphicFramePr>
        <p:xfrm>
          <a:off x="5410200" y="1355678"/>
          <a:ext cx="6821185" cy="4547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Rounded Corners 4">
            <a:extLst>
              <a:ext uri="{FF2B5EF4-FFF2-40B4-BE49-F238E27FC236}">
                <a16:creationId xmlns:a16="http://schemas.microsoft.com/office/drawing/2014/main" id="{FA762184-DF59-4F2F-06DF-7406BCEEAE34}"/>
              </a:ext>
            </a:extLst>
          </p:cNvPr>
          <p:cNvSpPr txBox="1"/>
          <p:nvPr/>
        </p:nvSpPr>
        <p:spPr>
          <a:xfrm>
            <a:off x="1545669" y="3939145"/>
            <a:ext cx="3183120" cy="1631216"/>
          </a:xfrm>
          <a:prstGeom prst="roundRect">
            <a:avLst/>
          </a:prstGeom>
          <a:solidFill>
            <a:schemeClr val="bg1"/>
          </a:solidFill>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1200"/>
              </a:spcAft>
              <a:buNone/>
            </a:pPr>
            <a:r>
              <a:rPr lang="en-US" sz="1600" kern="1200" dirty="0">
                <a:solidFill>
                  <a:schemeClr val="bg2">
                    <a:lumMod val="10000"/>
                  </a:schemeClr>
                </a:solidFill>
                <a:latin typeface="Marselis Pro Light" panose="02000503030000020004" pitchFamily="50" charset="0"/>
                <a:ea typeface="Roboto Condensed" panose="02000000000000000000" pitchFamily="2" charset="0"/>
                <a:cs typeface="Roboto Condensed" panose="02000000000000000000" pitchFamily="2" charset="0"/>
              </a:rPr>
              <a:t>Compare this to </a:t>
            </a:r>
            <a:r>
              <a:rPr lang="en-US" sz="1600" b="1" kern="1200" dirty="0">
                <a:solidFill>
                  <a:schemeClr val="bg2">
                    <a:lumMod val="10000"/>
                  </a:schemeClr>
                </a:solidFill>
                <a:latin typeface="Marselis Pro Light" panose="02000503030000020004" pitchFamily="50" charset="0"/>
                <a:ea typeface="Roboto Condensed" panose="02000000000000000000" pitchFamily="2" charset="0"/>
                <a:cs typeface="Roboto Condensed" panose="02000000000000000000" pitchFamily="2" charset="0"/>
              </a:rPr>
              <a:t>feedback</a:t>
            </a:r>
            <a:r>
              <a:rPr lang="en-US" sz="1600" kern="1200" dirty="0">
                <a:solidFill>
                  <a:schemeClr val="bg2">
                    <a:lumMod val="10000"/>
                  </a:schemeClr>
                </a:solidFill>
                <a:latin typeface="Marselis Pro Light" panose="02000503030000020004" pitchFamily="50" charset="0"/>
                <a:ea typeface="Roboto Condensed" panose="02000000000000000000" pitchFamily="2" charset="0"/>
                <a:cs typeface="Roboto Condensed" panose="02000000000000000000" pitchFamily="2" charset="0"/>
              </a:rPr>
              <a:t>, which focuses on using information about past work to influence future behavior or performance.</a:t>
            </a:r>
            <a:endParaRPr lang="en-CA" sz="1600" kern="1200" dirty="0">
              <a:solidFill>
                <a:schemeClr val="bg2">
                  <a:lumMod val="10000"/>
                </a:schemeClr>
              </a:solidFill>
              <a:latin typeface="Marselis Pro Light" panose="02000503030000020004" pitchFamily="50" charset="0"/>
              <a:ea typeface="Roboto Condensed" panose="02000000000000000000" pitchFamily="2" charset="0"/>
              <a:cs typeface="Roboto Condensed" panose="02000000000000000000" pitchFamily="2" charset="0"/>
            </a:endParaRPr>
          </a:p>
        </p:txBody>
      </p:sp>
      <p:pic>
        <p:nvPicPr>
          <p:cNvPr id="6" name="Graphic 5" descr="Line arrow: Counter-clockwise curve with solid fill">
            <a:extLst>
              <a:ext uri="{FF2B5EF4-FFF2-40B4-BE49-F238E27FC236}">
                <a16:creationId xmlns:a16="http://schemas.microsoft.com/office/drawing/2014/main" id="{6D34B4A3-9643-333D-36BE-A624561F4D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2551219">
            <a:off x="1834105" y="3118898"/>
            <a:ext cx="914400" cy="914400"/>
          </a:xfrm>
          <a:prstGeom prst="rect">
            <a:avLst/>
          </a:prstGeom>
        </p:spPr>
      </p:pic>
      <p:sp>
        <p:nvSpPr>
          <p:cNvPr id="9" name="Content Placeholder 9">
            <a:extLst>
              <a:ext uri="{FF2B5EF4-FFF2-40B4-BE49-F238E27FC236}">
                <a16:creationId xmlns:a16="http://schemas.microsoft.com/office/drawing/2014/main" id="{8467112A-5440-3405-F446-0A009BC061E8}"/>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Performance Management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35</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11034383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84B571-A7FA-F1FE-56FC-5211336CBF69}"/>
              </a:ext>
            </a:extLst>
          </p:cNvPr>
          <p:cNvSpPr>
            <a:spLocks noGrp="1"/>
          </p:cNvSpPr>
          <p:nvPr>
            <p:ph type="body" sz="quarter" idx="11"/>
          </p:nvPr>
        </p:nvSpPr>
        <p:spPr/>
        <p:txBody>
          <a:bodyPr/>
          <a:lstStyle/>
          <a:p>
            <a:r>
              <a:rPr lang="en-US" dirty="0"/>
              <a:t>Why is coaching such an important skill?</a:t>
            </a:r>
          </a:p>
        </p:txBody>
      </p:sp>
      <p:sp>
        <p:nvSpPr>
          <p:cNvPr id="5" name="Rectangle: Rounded Corners 4">
            <a:extLst>
              <a:ext uri="{FF2B5EF4-FFF2-40B4-BE49-F238E27FC236}">
                <a16:creationId xmlns:a16="http://schemas.microsoft.com/office/drawing/2014/main" id="{7EF69FDD-460D-534E-47E5-C4C7E89B15E9}"/>
              </a:ext>
            </a:extLst>
          </p:cNvPr>
          <p:cNvSpPr txBox="1"/>
          <p:nvPr/>
        </p:nvSpPr>
        <p:spPr>
          <a:xfrm>
            <a:off x="8293100" y="1355678"/>
            <a:ext cx="3289300" cy="4473621"/>
          </a:xfrm>
          <a:prstGeom prst="roundRect">
            <a:avLst/>
          </a:prstGeom>
          <a:solidFill>
            <a:schemeClr val="bg1"/>
          </a:solidFill>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60960" tIns="274320" rIns="60960" bIns="60960" numCol="1" spcCol="1270" anchor="t" anchorCtr="0">
            <a:noAutofit/>
          </a:bodyPr>
          <a:lstStyle/>
          <a:p>
            <a:pPr marL="0" lvl="0" indent="0" defTabSz="711200">
              <a:lnSpc>
                <a:spcPct val="100000"/>
              </a:lnSpc>
              <a:spcBef>
                <a:spcPct val="0"/>
              </a:spcBef>
              <a:spcAft>
                <a:spcPts val="1200"/>
              </a:spcAft>
              <a:buNone/>
            </a:pPr>
            <a:r>
              <a:rPr lang="en-US" sz="2400" b="1" kern="1200" dirty="0">
                <a:solidFill>
                  <a:schemeClr val="bg1">
                    <a:lumMod val="25000"/>
                  </a:schemeClr>
                </a:solidFill>
                <a:latin typeface="Marselis Pro Light" panose="02000503030000020004" pitchFamily="50" charset="0"/>
                <a:ea typeface="Roboto Condensed" panose="02000000000000000000" pitchFamily="2" charset="0"/>
                <a:cs typeface="Roboto Condensed" panose="02000000000000000000" pitchFamily="2" charset="0"/>
              </a:rPr>
              <a:t>But coaching can still be challenging!</a:t>
            </a:r>
            <a:endParaRPr lang="en-US" sz="2400" kern="1200" dirty="0">
              <a:solidFill>
                <a:schemeClr val="bg1">
                  <a:lumMod val="25000"/>
                </a:schemeClr>
              </a:solidFill>
              <a:latin typeface="Marselis Pro Light" panose="02000503030000020004" pitchFamily="50" charset="0"/>
              <a:ea typeface="Roboto Condensed" panose="02000000000000000000" pitchFamily="2" charset="0"/>
              <a:cs typeface="Roboto Condensed" panose="02000000000000000000" pitchFamily="2" charset="0"/>
            </a:endParaRPr>
          </a:p>
          <a:p>
            <a:pPr marL="285750" lvl="0" indent="-285750" defTabSz="711200">
              <a:lnSpc>
                <a:spcPct val="100000"/>
              </a:lnSpc>
              <a:spcBef>
                <a:spcPct val="0"/>
              </a:spcBef>
              <a:spcAft>
                <a:spcPts val="600"/>
              </a:spcAft>
              <a:buFont typeface="Arial" panose="020B0604020202020204" pitchFamily="34" charset="0"/>
              <a:buChar char="•"/>
            </a:pPr>
            <a:r>
              <a:rPr lang="en-US" sz="2000" kern="1200" dirty="0">
                <a:solidFill>
                  <a:schemeClr val="bg1">
                    <a:lumMod val="25000"/>
                  </a:schemeClr>
                </a:solidFill>
                <a:latin typeface="Marselis Pro Light" panose="02000503030000020004" pitchFamily="50" charset="0"/>
                <a:ea typeface="Roboto Condensed" panose="02000000000000000000" pitchFamily="2" charset="0"/>
                <a:cs typeface="Roboto Condensed" panose="02000000000000000000" pitchFamily="2" charset="0"/>
              </a:rPr>
              <a:t>Learner frustration</a:t>
            </a:r>
          </a:p>
          <a:p>
            <a:pPr marL="285750" lvl="0" indent="-285750" defTabSz="711200">
              <a:lnSpc>
                <a:spcPct val="100000"/>
              </a:lnSpc>
              <a:spcBef>
                <a:spcPct val="0"/>
              </a:spcBef>
              <a:spcAft>
                <a:spcPts val="600"/>
              </a:spcAft>
              <a:buFont typeface="Arial" panose="020B0604020202020204" pitchFamily="34" charset="0"/>
              <a:buChar char="•"/>
            </a:pPr>
            <a:r>
              <a:rPr lang="en-US" sz="2000" dirty="0">
                <a:solidFill>
                  <a:schemeClr val="bg1">
                    <a:lumMod val="25000"/>
                  </a:schemeClr>
                </a:solidFill>
                <a:latin typeface="Marselis Pro Light" panose="02000503030000020004" pitchFamily="50" charset="0"/>
                <a:ea typeface="Roboto Condensed" panose="02000000000000000000" pitchFamily="2" charset="0"/>
                <a:cs typeface="Roboto Condensed" panose="02000000000000000000" pitchFamily="2" charset="0"/>
              </a:rPr>
              <a:t>Fear of failure</a:t>
            </a:r>
          </a:p>
          <a:p>
            <a:pPr marL="285750" lvl="0" indent="-285750" defTabSz="711200">
              <a:lnSpc>
                <a:spcPct val="100000"/>
              </a:lnSpc>
              <a:spcBef>
                <a:spcPct val="0"/>
              </a:spcBef>
              <a:spcAft>
                <a:spcPts val="600"/>
              </a:spcAft>
              <a:buFont typeface="Arial" panose="020B0604020202020204" pitchFamily="34" charset="0"/>
              <a:buChar char="•"/>
            </a:pPr>
            <a:r>
              <a:rPr lang="en-US" sz="2000" kern="1200" dirty="0">
                <a:solidFill>
                  <a:schemeClr val="bg1">
                    <a:lumMod val="25000"/>
                  </a:schemeClr>
                </a:solidFill>
                <a:latin typeface="Marselis Pro Light" panose="02000503030000020004" pitchFamily="50" charset="0"/>
                <a:ea typeface="Roboto Condensed" panose="02000000000000000000" pitchFamily="2" charset="0"/>
                <a:cs typeface="Roboto Condensed" panose="02000000000000000000" pitchFamily="2" charset="0"/>
              </a:rPr>
              <a:t>Lettin</a:t>
            </a:r>
            <a:r>
              <a:rPr lang="en-US" sz="2000" dirty="0">
                <a:solidFill>
                  <a:schemeClr val="bg1">
                    <a:lumMod val="25000"/>
                  </a:schemeClr>
                </a:solidFill>
                <a:latin typeface="Marselis Pro Light" panose="02000503030000020004" pitchFamily="50" charset="0"/>
                <a:ea typeface="Roboto Condensed" panose="02000000000000000000" pitchFamily="2" charset="0"/>
                <a:cs typeface="Roboto Condensed" panose="02000000000000000000" pitchFamily="2" charset="0"/>
              </a:rPr>
              <a:t>g go of control</a:t>
            </a:r>
          </a:p>
          <a:p>
            <a:pPr marL="285750" lvl="0" indent="-285750" defTabSz="711200">
              <a:lnSpc>
                <a:spcPct val="100000"/>
              </a:lnSpc>
              <a:spcBef>
                <a:spcPct val="0"/>
              </a:spcBef>
              <a:spcAft>
                <a:spcPts val="600"/>
              </a:spcAft>
              <a:buFont typeface="Arial" panose="020B0604020202020204" pitchFamily="34" charset="0"/>
              <a:buChar char="•"/>
            </a:pPr>
            <a:r>
              <a:rPr lang="en-US" sz="2000" kern="1200" dirty="0">
                <a:solidFill>
                  <a:schemeClr val="bg1">
                    <a:lumMod val="25000"/>
                  </a:schemeClr>
                </a:solidFill>
                <a:latin typeface="Marselis Pro Light" panose="02000503030000020004" pitchFamily="50" charset="0"/>
                <a:ea typeface="Roboto Condensed" panose="02000000000000000000" pitchFamily="2" charset="0"/>
                <a:cs typeface="Roboto Condensed" panose="02000000000000000000" pitchFamily="2" charset="0"/>
              </a:rPr>
              <a:t>Time investment</a:t>
            </a:r>
            <a:endParaRPr lang="en-CA" sz="2000" kern="1200" dirty="0">
              <a:solidFill>
                <a:schemeClr val="bg1">
                  <a:lumMod val="25000"/>
                </a:schemeClr>
              </a:solidFill>
              <a:latin typeface="Marselis Pro Light" panose="02000503030000020004" pitchFamily="50" charset="0"/>
              <a:ea typeface="Roboto Condensed" panose="02000000000000000000" pitchFamily="2" charset="0"/>
              <a:cs typeface="Roboto Condensed" panose="02000000000000000000" pitchFamily="2" charset="0"/>
            </a:endParaRPr>
          </a:p>
        </p:txBody>
      </p:sp>
      <p:sp>
        <p:nvSpPr>
          <p:cNvPr id="4" name="Oval 3">
            <a:extLst>
              <a:ext uri="{FF2B5EF4-FFF2-40B4-BE49-F238E27FC236}">
                <a16:creationId xmlns:a16="http://schemas.microsoft.com/office/drawing/2014/main" id="{753649B9-6064-6023-06E7-EE7F875AF68F}"/>
              </a:ext>
            </a:extLst>
          </p:cNvPr>
          <p:cNvSpPr/>
          <p:nvPr/>
        </p:nvSpPr>
        <p:spPr>
          <a:xfrm>
            <a:off x="3652403" y="4038909"/>
            <a:ext cx="1229592" cy="122959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Marselis Pro Light" panose="02000503030000020004" pitchFamily="50" charset="0"/>
            </a:endParaRPr>
          </a:p>
        </p:txBody>
      </p:sp>
      <p:grpSp>
        <p:nvGrpSpPr>
          <p:cNvPr id="3" name="Group 2">
            <a:extLst>
              <a:ext uri="{FF2B5EF4-FFF2-40B4-BE49-F238E27FC236}">
                <a16:creationId xmlns:a16="http://schemas.microsoft.com/office/drawing/2014/main" id="{8905228C-16F4-3655-74BC-882E2DCAD1F5}"/>
              </a:ext>
            </a:extLst>
          </p:cNvPr>
          <p:cNvGrpSpPr/>
          <p:nvPr/>
        </p:nvGrpSpPr>
        <p:grpSpPr>
          <a:xfrm>
            <a:off x="609599" y="1355678"/>
            <a:ext cx="4272398" cy="4473622"/>
            <a:chOff x="609599" y="1355678"/>
            <a:chExt cx="4272398" cy="4473622"/>
          </a:xfrm>
        </p:grpSpPr>
        <p:sp>
          <p:nvSpPr>
            <p:cNvPr id="6" name="Rectangle 5">
              <a:extLst>
                <a:ext uri="{FF2B5EF4-FFF2-40B4-BE49-F238E27FC236}">
                  <a16:creationId xmlns:a16="http://schemas.microsoft.com/office/drawing/2014/main" id="{137F175B-9366-E21E-BE72-808D16EB239E}"/>
                </a:ext>
              </a:extLst>
            </p:cNvPr>
            <p:cNvSpPr/>
            <p:nvPr/>
          </p:nvSpPr>
          <p:spPr>
            <a:xfrm>
              <a:off x="609599" y="1355678"/>
              <a:ext cx="3657600" cy="44736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400" b="1" dirty="0">
                  <a:solidFill>
                    <a:schemeClr val="tx1"/>
                  </a:solidFill>
                  <a:latin typeface="Marselis Pro Light" panose="02000503030000020004" pitchFamily="50" charset="0"/>
                </a:rPr>
                <a:t>Organizational Benefits</a:t>
              </a:r>
            </a:p>
            <a:p>
              <a:endParaRPr lang="en-CA" sz="2000" dirty="0">
                <a:solidFill>
                  <a:schemeClr val="tx1"/>
                </a:solidFill>
                <a:latin typeface="Marselis Pro Light" panose="02000503030000020004" pitchFamily="50" charset="0"/>
              </a:endParaRPr>
            </a:p>
            <a:p>
              <a:pPr marL="285750" indent="-285750">
                <a:spcAft>
                  <a:spcPts val="600"/>
                </a:spcAft>
                <a:buFont typeface="Arial" panose="020B0604020202020204" pitchFamily="34" charset="0"/>
                <a:buChar char="•"/>
              </a:pPr>
              <a:r>
                <a:rPr lang="en-CA" sz="2000" dirty="0">
                  <a:solidFill>
                    <a:schemeClr val="tx1"/>
                  </a:solidFill>
                  <a:latin typeface="Marselis Pro Light" panose="02000503030000020004" pitchFamily="50" charset="0"/>
                </a:rPr>
                <a:t>Engagement</a:t>
              </a:r>
            </a:p>
            <a:p>
              <a:pPr marL="285750" indent="-285750">
                <a:spcAft>
                  <a:spcPts val="600"/>
                </a:spcAft>
                <a:buFont typeface="Arial" panose="020B0604020202020204" pitchFamily="34" charset="0"/>
                <a:buChar char="•"/>
              </a:pPr>
              <a:r>
                <a:rPr lang="en-CA" sz="2000" dirty="0">
                  <a:solidFill>
                    <a:schemeClr val="tx1"/>
                  </a:solidFill>
                  <a:latin typeface="Marselis Pro Light" panose="02000503030000020004" pitchFamily="50" charset="0"/>
                </a:rPr>
                <a:t>Productivity</a:t>
              </a:r>
            </a:p>
            <a:p>
              <a:pPr marL="285750" indent="-285750">
                <a:spcAft>
                  <a:spcPts val="600"/>
                </a:spcAft>
                <a:buFont typeface="Arial" panose="020B0604020202020204" pitchFamily="34" charset="0"/>
                <a:buChar char="•"/>
              </a:pPr>
              <a:r>
                <a:rPr lang="en-CA" sz="2000" dirty="0">
                  <a:solidFill>
                    <a:schemeClr val="tx1"/>
                  </a:solidFill>
                  <a:latin typeface="Marselis Pro Light" panose="02000503030000020004" pitchFamily="50" charset="0"/>
                </a:rPr>
                <a:t>Retention</a:t>
              </a:r>
            </a:p>
            <a:p>
              <a:pPr marL="285750" indent="-285750">
                <a:spcAft>
                  <a:spcPts val="600"/>
                </a:spcAft>
                <a:buFont typeface="Arial" panose="020B0604020202020204" pitchFamily="34" charset="0"/>
                <a:buChar char="•"/>
              </a:pPr>
              <a:r>
                <a:rPr lang="en-CA" sz="2000" dirty="0">
                  <a:solidFill>
                    <a:schemeClr val="tx1"/>
                  </a:solidFill>
                  <a:latin typeface="Marselis Pro Light" panose="02000503030000020004" pitchFamily="50" charset="0"/>
                </a:rPr>
                <a:t>Team performance</a:t>
              </a:r>
            </a:p>
            <a:p>
              <a:pPr marL="285750" indent="-285750">
                <a:spcAft>
                  <a:spcPts val="600"/>
                </a:spcAft>
                <a:buFont typeface="Arial" panose="020B0604020202020204" pitchFamily="34" charset="0"/>
                <a:buChar char="•"/>
              </a:pPr>
              <a:r>
                <a:rPr lang="en-CA" sz="2000" dirty="0">
                  <a:solidFill>
                    <a:schemeClr val="tx1"/>
                  </a:solidFill>
                  <a:latin typeface="Marselis Pro Light" panose="02000503030000020004" pitchFamily="50" charset="0"/>
                </a:rPr>
                <a:t>Quality of relationships</a:t>
              </a:r>
            </a:p>
            <a:p>
              <a:pPr marL="285750" indent="-285750">
                <a:spcAft>
                  <a:spcPts val="600"/>
                </a:spcAft>
                <a:buFont typeface="Arial" panose="020B0604020202020204" pitchFamily="34" charset="0"/>
                <a:buChar char="•"/>
              </a:pPr>
              <a:r>
                <a:rPr lang="en-CA" sz="2000" dirty="0">
                  <a:solidFill>
                    <a:schemeClr val="tx1"/>
                  </a:solidFill>
                  <a:latin typeface="Marselis Pro Light" panose="02000503030000020004" pitchFamily="50" charset="0"/>
                </a:rPr>
                <a:t>Leadership development</a:t>
              </a:r>
            </a:p>
            <a:p>
              <a:pPr marL="285750" indent="-285750" algn="ctr">
                <a:buFont typeface="Arial" panose="020B0604020202020204" pitchFamily="34" charset="0"/>
                <a:buChar char="•"/>
              </a:pPr>
              <a:endParaRPr lang="en-CA" sz="1600" dirty="0">
                <a:solidFill>
                  <a:schemeClr val="tx1"/>
                </a:solidFill>
                <a:latin typeface="Marselis Pro Light" panose="02000503030000020004" pitchFamily="50" charset="0"/>
              </a:endParaRPr>
            </a:p>
          </p:txBody>
        </p:sp>
        <p:sp>
          <p:nvSpPr>
            <p:cNvPr id="8" name="Oval 7">
              <a:extLst>
                <a:ext uri="{FF2B5EF4-FFF2-40B4-BE49-F238E27FC236}">
                  <a16:creationId xmlns:a16="http://schemas.microsoft.com/office/drawing/2014/main" id="{C2AB711C-7BDC-8904-6D36-493EED5766BA}"/>
                </a:ext>
              </a:extLst>
            </p:cNvPr>
            <p:cNvSpPr/>
            <p:nvPr/>
          </p:nvSpPr>
          <p:spPr>
            <a:xfrm>
              <a:off x="3652405" y="1970474"/>
              <a:ext cx="1229592" cy="12295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0" name="Group 9">
            <a:extLst>
              <a:ext uri="{FF2B5EF4-FFF2-40B4-BE49-F238E27FC236}">
                <a16:creationId xmlns:a16="http://schemas.microsoft.com/office/drawing/2014/main" id="{EF93BA67-390D-017D-4AD4-779C814FBAD4}"/>
              </a:ext>
            </a:extLst>
          </p:cNvPr>
          <p:cNvGrpSpPr/>
          <p:nvPr/>
        </p:nvGrpSpPr>
        <p:grpSpPr>
          <a:xfrm>
            <a:off x="3652403" y="1355678"/>
            <a:ext cx="4272400" cy="4473622"/>
            <a:chOff x="3652403" y="1355678"/>
            <a:chExt cx="4272400" cy="4473622"/>
          </a:xfrm>
        </p:grpSpPr>
        <p:sp>
          <p:nvSpPr>
            <p:cNvPr id="7" name="Rectangle 6">
              <a:extLst>
                <a:ext uri="{FF2B5EF4-FFF2-40B4-BE49-F238E27FC236}">
                  <a16:creationId xmlns:a16="http://schemas.microsoft.com/office/drawing/2014/main" id="{98BBC3E7-7CFD-1518-8254-DAF168978562}"/>
                </a:ext>
              </a:extLst>
            </p:cNvPr>
            <p:cNvSpPr/>
            <p:nvPr/>
          </p:nvSpPr>
          <p:spPr>
            <a:xfrm>
              <a:off x="4267203" y="1355678"/>
              <a:ext cx="3657600" cy="447362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tIns="91440" rIns="182880" bIns="91440" rtlCol="0" anchor="ctr"/>
            <a:lstStyle/>
            <a:p>
              <a:r>
                <a:rPr lang="en-US" sz="2400" b="1" dirty="0">
                  <a:solidFill>
                    <a:schemeClr val="tx1"/>
                  </a:solidFill>
                  <a:latin typeface="Marselis Pro Light" panose="02000503030000020004" pitchFamily="50" charset="0"/>
                </a:rPr>
                <a:t>Individual </a:t>
              </a:r>
            </a:p>
            <a:p>
              <a:r>
                <a:rPr lang="en-US" sz="2400" b="1" dirty="0">
                  <a:solidFill>
                    <a:schemeClr val="tx1"/>
                  </a:solidFill>
                  <a:latin typeface="Marselis Pro Light" panose="02000503030000020004" pitchFamily="50" charset="0"/>
                </a:rPr>
                <a:t>Benefits</a:t>
              </a:r>
            </a:p>
            <a:p>
              <a:endParaRPr lang="en-CA" sz="2000" dirty="0">
                <a:solidFill>
                  <a:schemeClr val="tx1"/>
                </a:solidFill>
                <a:latin typeface="Marselis Pro Light" panose="02000503030000020004" pitchFamily="50" charset="0"/>
              </a:endParaRPr>
            </a:p>
            <a:p>
              <a:pPr marL="358775" indent="-358775">
                <a:spcAft>
                  <a:spcPts val="600"/>
                </a:spcAft>
                <a:buFont typeface="Arial" panose="020B0604020202020204" pitchFamily="34" charset="0"/>
                <a:buChar char="•"/>
              </a:pPr>
              <a:r>
                <a:rPr lang="en-CA" sz="2000" dirty="0">
                  <a:solidFill>
                    <a:schemeClr val="tx1"/>
                  </a:solidFill>
                  <a:latin typeface="Marselis Pro Light" panose="02000503030000020004" pitchFamily="50" charset="0"/>
                </a:rPr>
                <a:t>Confidence</a:t>
              </a:r>
            </a:p>
            <a:p>
              <a:pPr marL="358775" indent="-358775">
                <a:spcAft>
                  <a:spcPts val="600"/>
                </a:spcAft>
                <a:buFont typeface="Arial" panose="020B0604020202020204" pitchFamily="34" charset="0"/>
                <a:buChar char="•"/>
              </a:pPr>
              <a:r>
                <a:rPr lang="en-CA" sz="2000" dirty="0">
                  <a:solidFill>
                    <a:schemeClr val="tx1"/>
                  </a:solidFill>
                  <a:latin typeface="Marselis Pro Light" panose="02000503030000020004" pitchFamily="50" charset="0"/>
                </a:rPr>
                <a:t>Commitment</a:t>
              </a:r>
            </a:p>
            <a:p>
              <a:pPr marL="358775" indent="-358775">
                <a:spcAft>
                  <a:spcPts val="600"/>
                </a:spcAft>
                <a:buFont typeface="Arial" panose="020B0604020202020204" pitchFamily="34" charset="0"/>
                <a:buChar char="•"/>
              </a:pPr>
              <a:r>
                <a:rPr lang="en-CA" sz="2000" dirty="0">
                  <a:solidFill>
                    <a:schemeClr val="tx1"/>
                  </a:solidFill>
                  <a:latin typeface="Marselis Pro Light" panose="02000503030000020004" pitchFamily="50" charset="0"/>
                </a:rPr>
                <a:t>Reduced bias</a:t>
              </a:r>
            </a:p>
            <a:p>
              <a:pPr marL="358775" indent="-358775">
                <a:spcAft>
                  <a:spcPts val="600"/>
                </a:spcAft>
                <a:buFont typeface="Arial" panose="020B0604020202020204" pitchFamily="34" charset="0"/>
                <a:buChar char="•"/>
              </a:pPr>
              <a:r>
                <a:rPr lang="en-CA" sz="2000" dirty="0">
                  <a:solidFill>
                    <a:schemeClr val="tx1"/>
                  </a:solidFill>
                  <a:latin typeface="Marselis Pro Light" panose="02000503030000020004" pitchFamily="50" charset="0"/>
                </a:rPr>
                <a:t>Better problem solving</a:t>
              </a:r>
            </a:p>
            <a:p>
              <a:pPr marL="358775" indent="-358775">
                <a:spcAft>
                  <a:spcPts val="600"/>
                </a:spcAft>
                <a:buFont typeface="Arial" panose="020B0604020202020204" pitchFamily="34" charset="0"/>
                <a:buChar char="•"/>
              </a:pPr>
              <a:r>
                <a:rPr lang="en-CA" sz="2000" dirty="0">
                  <a:solidFill>
                    <a:schemeClr val="tx1"/>
                  </a:solidFill>
                  <a:latin typeface="Marselis Pro Light" panose="02000503030000020004" pitchFamily="50" charset="0"/>
                </a:rPr>
                <a:t>Better decision making</a:t>
              </a:r>
            </a:p>
            <a:p>
              <a:pPr marL="358775" indent="-358775">
                <a:spcAft>
                  <a:spcPts val="600"/>
                </a:spcAft>
                <a:buFont typeface="Arial" panose="020B0604020202020204" pitchFamily="34" charset="0"/>
                <a:buChar char="•"/>
              </a:pPr>
              <a:r>
                <a:rPr lang="en-CA" sz="2000" dirty="0">
                  <a:solidFill>
                    <a:schemeClr val="tx1"/>
                  </a:solidFill>
                  <a:latin typeface="Marselis Pro Light" panose="02000503030000020004" pitchFamily="50" charset="0"/>
                </a:rPr>
                <a:t>Managers’ leadership capabilities</a:t>
              </a:r>
            </a:p>
          </p:txBody>
        </p:sp>
        <p:sp>
          <p:nvSpPr>
            <p:cNvPr id="9" name="Oval 8">
              <a:extLst>
                <a:ext uri="{FF2B5EF4-FFF2-40B4-BE49-F238E27FC236}">
                  <a16:creationId xmlns:a16="http://schemas.microsoft.com/office/drawing/2014/main" id="{2FC0CCC3-6D5D-E39A-036B-15A7FB2A1524}"/>
                </a:ext>
              </a:extLst>
            </p:cNvPr>
            <p:cNvSpPr/>
            <p:nvPr/>
          </p:nvSpPr>
          <p:spPr>
            <a:xfrm>
              <a:off x="3652403" y="4038909"/>
              <a:ext cx="1229592" cy="12295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Marselis Pro Light" panose="02000503030000020004" pitchFamily="50" charset="0"/>
              </a:endParaRPr>
            </a:p>
          </p:txBody>
        </p:sp>
      </p:grpSp>
      <p:sp>
        <p:nvSpPr>
          <p:cNvPr id="11" name="Content Placeholder 9">
            <a:extLst>
              <a:ext uri="{FF2B5EF4-FFF2-40B4-BE49-F238E27FC236}">
                <a16:creationId xmlns:a16="http://schemas.microsoft.com/office/drawing/2014/main" id="{B0C1039E-D1DA-1E71-A83D-F254F0871EBC}"/>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Performance Management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36</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2219732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c 4">
            <a:extLst>
              <a:ext uri="{FF2B5EF4-FFF2-40B4-BE49-F238E27FC236}">
                <a16:creationId xmlns:a16="http://schemas.microsoft.com/office/drawing/2014/main" id="{E71EE3A1-CF60-30AA-C2B8-D95FC2A111F2}"/>
              </a:ext>
            </a:extLst>
          </p:cNvPr>
          <p:cNvSpPr/>
          <p:nvPr/>
        </p:nvSpPr>
        <p:spPr>
          <a:xfrm rot="14700000" flipV="1">
            <a:off x="4007329" y="933015"/>
            <a:ext cx="3272797" cy="4991969"/>
          </a:xfrm>
          <a:prstGeom prst="arc">
            <a:avLst/>
          </a:prstGeom>
          <a:ln w="76200">
            <a:solidFill>
              <a:srgbClr val="A2A2A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2000" dirty="0">
              <a:latin typeface="Marselis Pro Light" panose="02000503030000020004" pitchFamily="50" charset="0"/>
            </a:endParaRPr>
          </a:p>
        </p:txBody>
      </p:sp>
      <p:sp>
        <p:nvSpPr>
          <p:cNvPr id="4" name="Arc 3">
            <a:extLst>
              <a:ext uri="{FF2B5EF4-FFF2-40B4-BE49-F238E27FC236}">
                <a16:creationId xmlns:a16="http://schemas.microsoft.com/office/drawing/2014/main" id="{444649B5-664D-1265-0A05-4186DB4AE2DE}"/>
              </a:ext>
            </a:extLst>
          </p:cNvPr>
          <p:cNvSpPr/>
          <p:nvPr/>
        </p:nvSpPr>
        <p:spPr>
          <a:xfrm rot="3900000" flipV="1">
            <a:off x="4842051" y="612028"/>
            <a:ext cx="4340458" cy="6276843"/>
          </a:xfrm>
          <a:prstGeom prst="arc">
            <a:avLst/>
          </a:prstGeom>
          <a:ln w="76200">
            <a:solidFill>
              <a:srgbClr val="A2A2A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latin typeface="Marselis Pro Light" panose="02000503030000020004" pitchFamily="50" charset="0"/>
            </a:endParaRPr>
          </a:p>
        </p:txBody>
      </p:sp>
      <p:sp>
        <p:nvSpPr>
          <p:cNvPr id="2" name="Text Placeholder 1">
            <a:extLst>
              <a:ext uri="{FF2B5EF4-FFF2-40B4-BE49-F238E27FC236}">
                <a16:creationId xmlns:a16="http://schemas.microsoft.com/office/drawing/2014/main" id="{3C094192-76BC-46D8-0096-EC3864205AC2}"/>
              </a:ext>
            </a:extLst>
          </p:cNvPr>
          <p:cNvSpPr>
            <a:spLocks noGrp="1"/>
          </p:cNvSpPr>
          <p:nvPr>
            <p:ph type="body" sz="quarter" idx="11"/>
          </p:nvPr>
        </p:nvSpPr>
        <p:spPr/>
        <p:txBody>
          <a:bodyPr/>
          <a:lstStyle/>
          <a:p>
            <a:r>
              <a:rPr lang="en-US" dirty="0"/>
              <a:t>Use coaching for managing different levels of performance</a:t>
            </a:r>
          </a:p>
        </p:txBody>
      </p:sp>
      <p:sp>
        <p:nvSpPr>
          <p:cNvPr id="3" name="Rectangle 2">
            <a:extLst>
              <a:ext uri="{FF2B5EF4-FFF2-40B4-BE49-F238E27FC236}">
                <a16:creationId xmlns:a16="http://schemas.microsoft.com/office/drawing/2014/main" id="{A00E546F-738B-88F8-48A0-719DE9A1479F}"/>
              </a:ext>
            </a:extLst>
          </p:cNvPr>
          <p:cNvSpPr/>
          <p:nvPr/>
        </p:nvSpPr>
        <p:spPr>
          <a:xfrm>
            <a:off x="7313726" y="1923338"/>
            <a:ext cx="3657600" cy="3657600"/>
          </a:xfrm>
          <a:prstGeom prst="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125" indent="-171450">
              <a:spcAft>
                <a:spcPts val="1200"/>
              </a:spcAft>
              <a:buFont typeface="Arial" panose="020B0604020202020204" pitchFamily="34" charset="0"/>
              <a:buChar char="•"/>
            </a:pPr>
            <a:r>
              <a:rPr lang="en-US" sz="2000" dirty="0">
                <a:solidFill>
                  <a:srgbClr val="383838"/>
                </a:solidFill>
                <a:latin typeface="Marselis Pro Light" panose="02000503030000020004" pitchFamily="50" charset="0"/>
              </a:rPr>
              <a:t>Satisfy hunger for growth and development</a:t>
            </a:r>
          </a:p>
          <a:p>
            <a:pPr marL="365125" indent="-171450">
              <a:spcAft>
                <a:spcPts val="1200"/>
              </a:spcAft>
              <a:buFont typeface="Arial" panose="020B0604020202020204" pitchFamily="34" charset="0"/>
              <a:buChar char="•"/>
            </a:pPr>
            <a:r>
              <a:rPr lang="en-US" sz="2000" dirty="0">
                <a:solidFill>
                  <a:srgbClr val="383838"/>
                </a:solidFill>
                <a:latin typeface="Marselis Pro Light" panose="02000503030000020004" pitchFamily="50" charset="0"/>
              </a:rPr>
              <a:t>Meet need for challenge and variety</a:t>
            </a:r>
          </a:p>
          <a:p>
            <a:pPr marL="365125" indent="-171450">
              <a:spcAft>
                <a:spcPts val="1200"/>
              </a:spcAft>
              <a:buFont typeface="Arial" panose="020B0604020202020204" pitchFamily="34" charset="0"/>
              <a:buChar char="•"/>
            </a:pPr>
            <a:r>
              <a:rPr lang="en-US" sz="2000" dirty="0">
                <a:solidFill>
                  <a:srgbClr val="383838"/>
                </a:solidFill>
                <a:latin typeface="Marselis Pro Light" panose="02000503030000020004" pitchFamily="50" charset="0"/>
              </a:rPr>
              <a:t>Sustain engagement and motivation</a:t>
            </a:r>
          </a:p>
          <a:p>
            <a:pPr marL="365125" indent="-171450">
              <a:spcAft>
                <a:spcPts val="1200"/>
              </a:spcAft>
              <a:buFont typeface="Arial" panose="020B0604020202020204" pitchFamily="34" charset="0"/>
              <a:buChar char="•"/>
            </a:pPr>
            <a:r>
              <a:rPr lang="en-US" sz="2000" dirty="0">
                <a:solidFill>
                  <a:srgbClr val="383838"/>
                </a:solidFill>
                <a:latin typeface="Marselis Pro Light" panose="02000503030000020004" pitchFamily="50" charset="0"/>
              </a:rPr>
              <a:t>Mitigate burnout</a:t>
            </a:r>
          </a:p>
          <a:p>
            <a:pPr marL="365125" indent="-171450">
              <a:spcAft>
                <a:spcPts val="1200"/>
              </a:spcAft>
              <a:buFont typeface="Arial" panose="020B0604020202020204" pitchFamily="34" charset="0"/>
              <a:buChar char="•"/>
            </a:pPr>
            <a:r>
              <a:rPr lang="en-US" sz="2000" dirty="0">
                <a:solidFill>
                  <a:srgbClr val="383838"/>
                </a:solidFill>
                <a:latin typeface="Marselis Pro Light" panose="02000503030000020004" pitchFamily="50" charset="0"/>
              </a:rPr>
              <a:t>Invest in building trust</a:t>
            </a:r>
            <a:endParaRPr lang="en-CA" sz="2000" dirty="0">
              <a:solidFill>
                <a:srgbClr val="383838"/>
              </a:solidFill>
              <a:latin typeface="Marselis Pro Light" panose="02000503030000020004" pitchFamily="50" charset="0"/>
            </a:endParaRPr>
          </a:p>
        </p:txBody>
      </p:sp>
      <p:sp>
        <p:nvSpPr>
          <p:cNvPr id="6" name="Rectangle 5">
            <a:extLst>
              <a:ext uri="{FF2B5EF4-FFF2-40B4-BE49-F238E27FC236}">
                <a16:creationId xmlns:a16="http://schemas.microsoft.com/office/drawing/2014/main" id="{89AA5571-96F3-A518-BC74-C99FEDBDF0D7}"/>
              </a:ext>
            </a:extLst>
          </p:cNvPr>
          <p:cNvSpPr/>
          <p:nvPr/>
        </p:nvSpPr>
        <p:spPr>
          <a:xfrm>
            <a:off x="1390231" y="1923338"/>
            <a:ext cx="3657600" cy="3657600"/>
          </a:xfrm>
          <a:prstGeom prst="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125" indent="-171450">
              <a:spcAft>
                <a:spcPts val="1200"/>
              </a:spcAft>
              <a:buFont typeface="Arial" panose="020B0604020202020204" pitchFamily="34" charset="0"/>
              <a:buChar char="•"/>
            </a:pPr>
            <a:r>
              <a:rPr lang="en-US" sz="2000" dirty="0">
                <a:solidFill>
                  <a:srgbClr val="383838"/>
                </a:solidFill>
                <a:latin typeface="Marselis Pro Light" panose="02000503030000020004" pitchFamily="50" charset="0"/>
              </a:rPr>
              <a:t>Start on the path to</a:t>
            </a:r>
            <a:br>
              <a:rPr lang="en-US" sz="2000" dirty="0">
                <a:solidFill>
                  <a:srgbClr val="383838"/>
                </a:solidFill>
                <a:latin typeface="Marselis Pro Light" panose="02000503030000020004" pitchFamily="50" charset="0"/>
              </a:rPr>
            </a:br>
            <a:r>
              <a:rPr lang="en-US" sz="2000" dirty="0">
                <a:solidFill>
                  <a:srgbClr val="383838"/>
                </a:solidFill>
                <a:latin typeface="Marselis Pro Light" panose="02000503030000020004" pitchFamily="50" charset="0"/>
              </a:rPr>
              <a:t>higher performance</a:t>
            </a:r>
          </a:p>
          <a:p>
            <a:pPr marL="365125" indent="-171450">
              <a:spcAft>
                <a:spcPts val="1200"/>
              </a:spcAft>
              <a:buFont typeface="Arial" panose="020B0604020202020204" pitchFamily="34" charset="0"/>
              <a:buChar char="•"/>
            </a:pPr>
            <a:r>
              <a:rPr lang="en-US" sz="2000" dirty="0">
                <a:solidFill>
                  <a:srgbClr val="383838"/>
                </a:solidFill>
                <a:latin typeface="Marselis Pro Light" panose="02000503030000020004" pitchFamily="50" charset="0"/>
              </a:rPr>
              <a:t>Increase confidence</a:t>
            </a:r>
          </a:p>
          <a:p>
            <a:pPr marL="365125" indent="-171450">
              <a:spcAft>
                <a:spcPts val="1200"/>
              </a:spcAft>
              <a:buFont typeface="Arial" panose="020B0604020202020204" pitchFamily="34" charset="0"/>
              <a:buChar char="•"/>
            </a:pPr>
            <a:r>
              <a:rPr lang="en-US" sz="2000" dirty="0">
                <a:solidFill>
                  <a:srgbClr val="383838"/>
                </a:solidFill>
                <a:latin typeface="Marselis Pro Light" panose="02000503030000020004" pitchFamily="50" charset="0"/>
              </a:rPr>
              <a:t>Improve critical thinking</a:t>
            </a:r>
          </a:p>
          <a:p>
            <a:pPr marL="365125" indent="-171450">
              <a:spcAft>
                <a:spcPts val="1200"/>
              </a:spcAft>
              <a:buFont typeface="Arial" panose="020B0604020202020204" pitchFamily="34" charset="0"/>
              <a:buChar char="•"/>
            </a:pPr>
            <a:r>
              <a:rPr lang="en-US" sz="2000" dirty="0">
                <a:solidFill>
                  <a:srgbClr val="383838"/>
                </a:solidFill>
                <a:latin typeface="Marselis Pro Light" panose="02000503030000020004" pitchFamily="50" charset="0"/>
              </a:rPr>
              <a:t>Experiential learning opportunity</a:t>
            </a:r>
            <a:endParaRPr lang="en-CA" sz="2000" dirty="0">
              <a:solidFill>
                <a:srgbClr val="383838"/>
              </a:solidFill>
              <a:latin typeface="Marselis Pro Light" panose="02000503030000020004" pitchFamily="50" charset="0"/>
            </a:endParaRPr>
          </a:p>
        </p:txBody>
      </p:sp>
      <p:sp>
        <p:nvSpPr>
          <p:cNvPr id="7" name="Rectangle: Rounded Corners 6">
            <a:extLst>
              <a:ext uri="{FF2B5EF4-FFF2-40B4-BE49-F238E27FC236}">
                <a16:creationId xmlns:a16="http://schemas.microsoft.com/office/drawing/2014/main" id="{ECA0A057-70A3-9996-AE2A-0A25492B080C}"/>
              </a:ext>
            </a:extLst>
          </p:cNvPr>
          <p:cNvSpPr/>
          <p:nvPr/>
        </p:nvSpPr>
        <p:spPr>
          <a:xfrm>
            <a:off x="2485025" y="1651064"/>
            <a:ext cx="2909997" cy="58986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Marselis Pro Light" panose="02000503030000020004" pitchFamily="50" charset="0"/>
              </a:rPr>
              <a:t>Successful Performers</a:t>
            </a:r>
            <a:endParaRPr lang="en-CA" sz="2000" b="1" dirty="0">
              <a:solidFill>
                <a:srgbClr val="FFFFFF"/>
              </a:solidFill>
              <a:latin typeface="Marselis Pro Light" panose="02000503030000020004" pitchFamily="50" charset="0"/>
            </a:endParaRPr>
          </a:p>
        </p:txBody>
      </p:sp>
      <p:sp>
        <p:nvSpPr>
          <p:cNvPr id="8" name="Rectangle: Rounded Corners 7">
            <a:extLst>
              <a:ext uri="{FF2B5EF4-FFF2-40B4-BE49-F238E27FC236}">
                <a16:creationId xmlns:a16="http://schemas.microsoft.com/office/drawing/2014/main" id="{03510F35-2E57-BB57-54AC-297CBE26E8AB}"/>
              </a:ext>
            </a:extLst>
          </p:cNvPr>
          <p:cNvSpPr/>
          <p:nvPr/>
        </p:nvSpPr>
        <p:spPr>
          <a:xfrm>
            <a:off x="6820329" y="5377062"/>
            <a:ext cx="2909997" cy="58986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Marselis Pro Light" panose="02000503030000020004" pitchFamily="50" charset="0"/>
              </a:rPr>
              <a:t>High Performers</a:t>
            </a:r>
            <a:endParaRPr lang="en-CA" sz="2000" b="1" dirty="0">
              <a:solidFill>
                <a:srgbClr val="FFFFFF"/>
              </a:solidFill>
              <a:latin typeface="Marselis Pro Light" panose="02000503030000020004" pitchFamily="50" charset="0"/>
            </a:endParaRPr>
          </a:p>
        </p:txBody>
      </p:sp>
      <p:sp>
        <p:nvSpPr>
          <p:cNvPr id="9" name="Content Placeholder 9">
            <a:extLst>
              <a:ext uri="{FF2B5EF4-FFF2-40B4-BE49-F238E27FC236}">
                <a16:creationId xmlns:a16="http://schemas.microsoft.com/office/drawing/2014/main" id="{0B0E4D81-B81E-39B7-C49B-E5C077CFE513}"/>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Performance Management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37</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17844385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3" grpId="0" animBg="1"/>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31D66B-880B-1EAF-9D16-45999FD1E1AB}"/>
              </a:ext>
            </a:extLst>
          </p:cNvPr>
          <p:cNvSpPr>
            <a:spLocks noGrp="1"/>
          </p:cNvSpPr>
          <p:nvPr>
            <p:ph type="body" sz="quarter" idx="11"/>
          </p:nvPr>
        </p:nvSpPr>
        <p:spPr/>
        <p:txBody>
          <a:bodyPr/>
          <a:lstStyle/>
          <a:p>
            <a:r>
              <a:rPr lang="en-US" dirty="0"/>
              <a:t>Activity</a:t>
            </a:r>
          </a:p>
        </p:txBody>
      </p:sp>
      <p:sp>
        <p:nvSpPr>
          <p:cNvPr id="4" name="Text Placeholder 11">
            <a:extLst>
              <a:ext uri="{FF2B5EF4-FFF2-40B4-BE49-F238E27FC236}">
                <a16:creationId xmlns:a16="http://schemas.microsoft.com/office/drawing/2014/main" id="{EB340E3D-D889-6E89-BF55-3535139F0F69}"/>
              </a:ext>
            </a:extLst>
          </p:cNvPr>
          <p:cNvSpPr txBox="1">
            <a:spLocks/>
          </p:cNvSpPr>
          <p:nvPr/>
        </p:nvSpPr>
        <p:spPr>
          <a:xfrm>
            <a:off x="609599" y="1571578"/>
            <a:ext cx="5486401" cy="2467022"/>
          </a:xfrm>
          <a:prstGeom prst="rect">
            <a:avLst/>
          </a:prstGeom>
        </p:spPr>
        <p:txBody>
          <a:bodyPr/>
          <a:lstStyle>
            <a:lvl1pPr marL="228600" indent="-228600" algn="l" defTabSz="914400" rtl="0" eaLnBrk="1" latinLnBrk="0" hangingPunct="1">
              <a:lnSpc>
                <a:spcPct val="90000"/>
              </a:lnSpc>
              <a:spcBef>
                <a:spcPts val="1000"/>
              </a:spcBef>
              <a:buFont typeface="Marselis Pro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Marselis Pro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Marselis Pro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Marselis Pro" panose="02000503030000020004" pitchFamily="50" charset="0"/>
              </a:rPr>
              <a:t>How can you use coaching to support your employees?</a:t>
            </a:r>
          </a:p>
        </p:txBody>
      </p:sp>
      <p:pic>
        <p:nvPicPr>
          <p:cNvPr id="8" name="Picture 7" descr="A blue outline of a person&#10;&#10;Description automatically generated">
            <a:extLst>
              <a:ext uri="{FF2B5EF4-FFF2-40B4-BE49-F238E27FC236}">
                <a16:creationId xmlns:a16="http://schemas.microsoft.com/office/drawing/2014/main" id="{53EF2245-9FF4-328D-1837-840EBEAA5F3C}"/>
              </a:ext>
            </a:extLst>
          </p:cNvPr>
          <p:cNvPicPr>
            <a:picLocks noChangeAspect="1"/>
          </p:cNvPicPr>
          <p:nvPr/>
        </p:nvPicPr>
        <p:blipFill rotWithShape="1">
          <a:blip r:embed="rId4">
            <a:extLst>
              <a:ext uri="{28A0092B-C50C-407E-A947-70E740481C1C}">
                <a14:useLocalDpi xmlns:a14="http://schemas.microsoft.com/office/drawing/2010/main" val="0"/>
              </a:ext>
            </a:extLst>
          </a:blip>
          <a:srcRect l="25362" r="11228"/>
          <a:stretch/>
        </p:blipFill>
        <p:spPr>
          <a:xfrm>
            <a:off x="0" y="1945545"/>
            <a:ext cx="12192000" cy="4555934"/>
          </a:xfrm>
          <a:prstGeom prst="rect">
            <a:avLst/>
          </a:prstGeom>
        </p:spPr>
      </p:pic>
      <p:sp>
        <p:nvSpPr>
          <p:cNvPr id="9" name="Content Placeholder 9">
            <a:extLst>
              <a:ext uri="{FF2B5EF4-FFF2-40B4-BE49-F238E27FC236}">
                <a16:creationId xmlns:a16="http://schemas.microsoft.com/office/drawing/2014/main" id="{B9C73970-C390-B962-793A-6D061C7DD1A8}"/>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Performance Management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38</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4197525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F2B0E5-720E-C6FF-9804-5B549842AC49}"/>
              </a:ext>
            </a:extLst>
          </p:cNvPr>
          <p:cNvSpPr>
            <a:spLocks noGrp="1" noRot="1" noMove="1" noResize="1" noEditPoints="1" noAdjustHandles="1" noChangeArrowheads="1" noChangeShapeType="1"/>
          </p:cNvSpPr>
          <p:nvPr>
            <p:ph type="body" sz="quarter" idx="11"/>
          </p:nvPr>
        </p:nvSpPr>
        <p:spPr/>
        <p:txBody>
          <a:bodyPr/>
          <a:lstStyle/>
          <a:p>
            <a:r>
              <a:rPr lang="en-US" dirty="0"/>
              <a:t>Set the foundation for effective coaching</a:t>
            </a:r>
          </a:p>
        </p:txBody>
      </p:sp>
      <p:sp>
        <p:nvSpPr>
          <p:cNvPr id="10" name="Rectangle: Rounded Corners 9">
            <a:extLst>
              <a:ext uri="{FF2B5EF4-FFF2-40B4-BE49-F238E27FC236}">
                <a16:creationId xmlns:a16="http://schemas.microsoft.com/office/drawing/2014/main" id="{8513E6A8-5AB1-532B-8D8F-F451BD3CD143}"/>
              </a:ext>
            </a:extLst>
          </p:cNvPr>
          <p:cNvSpPr/>
          <p:nvPr/>
        </p:nvSpPr>
        <p:spPr>
          <a:xfrm>
            <a:off x="976692" y="4747046"/>
            <a:ext cx="3282288" cy="814647"/>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Marselis Pro Light" panose="02000503030000020004" pitchFamily="50" charset="0"/>
              </a:rPr>
              <a:t>Knowledge</a:t>
            </a:r>
            <a:endParaRPr lang="en-CA" sz="2000" b="1" dirty="0">
              <a:solidFill>
                <a:schemeClr val="tx1"/>
              </a:solidFill>
              <a:latin typeface="Marselis Pro Light" panose="02000503030000020004" pitchFamily="50" charset="0"/>
            </a:endParaRPr>
          </a:p>
        </p:txBody>
      </p:sp>
      <p:sp>
        <p:nvSpPr>
          <p:cNvPr id="11" name="Rectangle: Rounded Corners 10">
            <a:extLst>
              <a:ext uri="{FF2B5EF4-FFF2-40B4-BE49-F238E27FC236}">
                <a16:creationId xmlns:a16="http://schemas.microsoft.com/office/drawing/2014/main" id="{0E3181B1-5354-6E33-A115-1A739E6331FF}"/>
              </a:ext>
            </a:extLst>
          </p:cNvPr>
          <p:cNvSpPr/>
          <p:nvPr/>
        </p:nvSpPr>
        <p:spPr>
          <a:xfrm>
            <a:off x="4455651" y="4747046"/>
            <a:ext cx="3282288" cy="814647"/>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Marselis Pro Light" panose="02000503030000020004" pitchFamily="50" charset="0"/>
              </a:rPr>
              <a:t>Mindset</a:t>
            </a:r>
            <a:endParaRPr lang="en-CA" sz="2000" b="1" dirty="0">
              <a:solidFill>
                <a:schemeClr val="tx1"/>
              </a:solidFill>
              <a:latin typeface="Marselis Pro Light" panose="02000503030000020004" pitchFamily="50" charset="0"/>
            </a:endParaRPr>
          </a:p>
        </p:txBody>
      </p:sp>
      <p:sp>
        <p:nvSpPr>
          <p:cNvPr id="12" name="Rectangle: Rounded Corners 11">
            <a:extLst>
              <a:ext uri="{FF2B5EF4-FFF2-40B4-BE49-F238E27FC236}">
                <a16:creationId xmlns:a16="http://schemas.microsoft.com/office/drawing/2014/main" id="{978939E6-9826-3C39-4985-5AD46989E3CD}"/>
              </a:ext>
            </a:extLst>
          </p:cNvPr>
          <p:cNvSpPr/>
          <p:nvPr/>
        </p:nvSpPr>
        <p:spPr>
          <a:xfrm>
            <a:off x="7934609" y="4747046"/>
            <a:ext cx="3282288" cy="814647"/>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Marselis Pro Light" panose="02000503030000020004" pitchFamily="50" charset="0"/>
              </a:rPr>
              <a:t>Relationship</a:t>
            </a:r>
            <a:endParaRPr lang="en-CA" sz="2000" b="1" dirty="0">
              <a:solidFill>
                <a:schemeClr val="tx1"/>
              </a:solidFill>
              <a:latin typeface="Marselis Pro Light" panose="02000503030000020004" pitchFamily="50" charset="0"/>
            </a:endParaRPr>
          </a:p>
        </p:txBody>
      </p:sp>
      <p:grpSp>
        <p:nvGrpSpPr>
          <p:cNvPr id="4" name="Group 3">
            <a:extLst>
              <a:ext uri="{FF2B5EF4-FFF2-40B4-BE49-F238E27FC236}">
                <a16:creationId xmlns:a16="http://schemas.microsoft.com/office/drawing/2014/main" id="{C4859324-5E72-AEE7-0094-FE04E4741B65}"/>
              </a:ext>
            </a:extLst>
          </p:cNvPr>
          <p:cNvGrpSpPr/>
          <p:nvPr/>
        </p:nvGrpSpPr>
        <p:grpSpPr>
          <a:xfrm>
            <a:off x="3605868" y="1861988"/>
            <a:ext cx="2377440" cy="2377440"/>
            <a:chOff x="3605868" y="1861988"/>
            <a:chExt cx="2377440" cy="2377440"/>
          </a:xfrm>
        </p:grpSpPr>
        <p:sp>
          <p:nvSpPr>
            <p:cNvPr id="14" name="Hexagon 13">
              <a:extLst>
                <a:ext uri="{FF2B5EF4-FFF2-40B4-BE49-F238E27FC236}">
                  <a16:creationId xmlns:a16="http://schemas.microsoft.com/office/drawing/2014/main" id="{1CAD24A4-CFCB-1904-9BCB-A36381D1C8F8}"/>
                </a:ext>
              </a:extLst>
            </p:cNvPr>
            <p:cNvSpPr/>
            <p:nvPr/>
          </p:nvSpPr>
          <p:spPr>
            <a:xfrm rot="5400000">
              <a:off x="3605868" y="1861988"/>
              <a:ext cx="2377440" cy="2377440"/>
            </a:xfrm>
            <a:prstGeom prst="hexago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TextBox 17">
              <a:extLst>
                <a:ext uri="{FF2B5EF4-FFF2-40B4-BE49-F238E27FC236}">
                  <a16:creationId xmlns:a16="http://schemas.microsoft.com/office/drawing/2014/main" id="{4AB70954-0225-EA68-DFAD-8F18E9E61122}"/>
                </a:ext>
              </a:extLst>
            </p:cNvPr>
            <p:cNvSpPr txBox="1"/>
            <p:nvPr/>
          </p:nvSpPr>
          <p:spPr>
            <a:xfrm>
              <a:off x="3692528" y="3222685"/>
              <a:ext cx="2204120" cy="400110"/>
            </a:xfrm>
            <a:prstGeom prst="rect">
              <a:avLst/>
            </a:prstGeom>
          </p:spPr>
          <p:txBody>
            <a:bodyPr wrap="square" rtlCol="0">
              <a:spAutoFit/>
            </a:bodyPr>
            <a:lstStyle/>
            <a:p>
              <a:pPr algn="ctr"/>
              <a:r>
                <a:rPr lang="en-US" sz="2000" b="1" dirty="0">
                  <a:latin typeface="Marselis Pro Light" panose="02000503030000020004" pitchFamily="50" charset="0"/>
                  <a:ea typeface="Roboto Condensed" panose="02000000000000000000" pitchFamily="2" charset="0"/>
                  <a:cs typeface="Roboto Condensed" panose="02000000000000000000" pitchFamily="2" charset="0"/>
                </a:rPr>
                <a:t>Ask Questions</a:t>
              </a:r>
            </a:p>
          </p:txBody>
        </p:sp>
        <p:pic>
          <p:nvPicPr>
            <p:cNvPr id="21" name="Graphic 20" descr="Question mark outline">
              <a:extLst>
                <a:ext uri="{FF2B5EF4-FFF2-40B4-BE49-F238E27FC236}">
                  <a16:creationId xmlns:a16="http://schemas.microsoft.com/office/drawing/2014/main" id="{9DEA2781-CE30-207D-F554-BBA74D432C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37388" y="2308285"/>
              <a:ext cx="914400" cy="914400"/>
            </a:xfrm>
            <a:prstGeom prst="rect">
              <a:avLst/>
            </a:prstGeom>
          </p:spPr>
        </p:pic>
      </p:grpSp>
      <p:grpSp>
        <p:nvGrpSpPr>
          <p:cNvPr id="3" name="Group 2">
            <a:extLst>
              <a:ext uri="{FF2B5EF4-FFF2-40B4-BE49-F238E27FC236}">
                <a16:creationId xmlns:a16="http://schemas.microsoft.com/office/drawing/2014/main" id="{577D5D4A-D8F5-D74B-B471-C7F7B4582CF4}"/>
              </a:ext>
            </a:extLst>
          </p:cNvPr>
          <p:cNvGrpSpPr/>
          <p:nvPr/>
        </p:nvGrpSpPr>
        <p:grpSpPr>
          <a:xfrm>
            <a:off x="989075" y="1863411"/>
            <a:ext cx="2377440" cy="2377440"/>
            <a:chOff x="989075" y="1863411"/>
            <a:chExt cx="2377440" cy="2377440"/>
          </a:xfrm>
        </p:grpSpPr>
        <p:sp>
          <p:nvSpPr>
            <p:cNvPr id="13" name="Hexagon 12">
              <a:extLst>
                <a:ext uri="{FF2B5EF4-FFF2-40B4-BE49-F238E27FC236}">
                  <a16:creationId xmlns:a16="http://schemas.microsoft.com/office/drawing/2014/main" id="{38EEDB4A-DF5F-BDF4-60E1-942AF65071E4}"/>
                </a:ext>
              </a:extLst>
            </p:cNvPr>
            <p:cNvSpPr/>
            <p:nvPr/>
          </p:nvSpPr>
          <p:spPr>
            <a:xfrm rot="5400000">
              <a:off x="989075" y="1863411"/>
              <a:ext cx="2377440" cy="2377440"/>
            </a:xfrm>
            <a:prstGeom prst="hexago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TextBox 16">
              <a:extLst>
                <a:ext uri="{FF2B5EF4-FFF2-40B4-BE49-F238E27FC236}">
                  <a16:creationId xmlns:a16="http://schemas.microsoft.com/office/drawing/2014/main" id="{D939FF05-9E74-9B16-AAA0-024AD35E4B66}"/>
                </a:ext>
              </a:extLst>
            </p:cNvPr>
            <p:cNvSpPr txBox="1"/>
            <p:nvPr/>
          </p:nvSpPr>
          <p:spPr>
            <a:xfrm>
              <a:off x="1075735" y="3231285"/>
              <a:ext cx="2204120" cy="400110"/>
            </a:xfrm>
            <a:prstGeom prst="rect">
              <a:avLst/>
            </a:prstGeom>
          </p:spPr>
          <p:txBody>
            <a:bodyPr wrap="square" rtlCol="0">
              <a:spAutoFit/>
            </a:bodyPr>
            <a:lstStyle/>
            <a:p>
              <a:pPr algn="ctr"/>
              <a:r>
                <a:rPr lang="en-US" sz="2000" b="1" dirty="0">
                  <a:latin typeface="Marselis Pro Light" panose="02000503030000020004" pitchFamily="50" charset="0"/>
                  <a:ea typeface="Roboto Condensed" panose="02000000000000000000" pitchFamily="2" charset="0"/>
                  <a:cs typeface="Roboto Condensed" panose="02000000000000000000" pitchFamily="2" charset="0"/>
                </a:rPr>
                <a:t>Actively Listen</a:t>
              </a:r>
            </a:p>
          </p:txBody>
        </p:sp>
        <p:pic>
          <p:nvPicPr>
            <p:cNvPr id="22" name="Graphic 21" descr="Ear outline">
              <a:extLst>
                <a:ext uri="{FF2B5EF4-FFF2-40B4-BE49-F238E27FC236}">
                  <a16:creationId xmlns:a16="http://schemas.microsoft.com/office/drawing/2014/main" id="{0751902A-3C0D-BE05-570C-DE78CC6413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20595" y="2308285"/>
              <a:ext cx="914400" cy="914400"/>
            </a:xfrm>
            <a:prstGeom prst="rect">
              <a:avLst/>
            </a:prstGeom>
          </p:spPr>
        </p:pic>
      </p:grpSp>
      <p:grpSp>
        <p:nvGrpSpPr>
          <p:cNvPr id="5" name="Group 4">
            <a:extLst>
              <a:ext uri="{FF2B5EF4-FFF2-40B4-BE49-F238E27FC236}">
                <a16:creationId xmlns:a16="http://schemas.microsoft.com/office/drawing/2014/main" id="{3FBD71A7-327F-0EAD-12BB-D42DB24951EA}"/>
              </a:ext>
            </a:extLst>
          </p:cNvPr>
          <p:cNvGrpSpPr/>
          <p:nvPr/>
        </p:nvGrpSpPr>
        <p:grpSpPr>
          <a:xfrm>
            <a:off x="6222662" y="1864602"/>
            <a:ext cx="2377440" cy="2377440"/>
            <a:chOff x="6222662" y="1864602"/>
            <a:chExt cx="2377440" cy="2377440"/>
          </a:xfrm>
        </p:grpSpPr>
        <p:sp>
          <p:nvSpPr>
            <p:cNvPr id="15" name="Hexagon 14">
              <a:extLst>
                <a:ext uri="{FF2B5EF4-FFF2-40B4-BE49-F238E27FC236}">
                  <a16:creationId xmlns:a16="http://schemas.microsoft.com/office/drawing/2014/main" id="{47000131-0CD5-7E0E-2318-AD28F0D3B339}"/>
                </a:ext>
              </a:extLst>
            </p:cNvPr>
            <p:cNvSpPr/>
            <p:nvPr/>
          </p:nvSpPr>
          <p:spPr>
            <a:xfrm rot="5400000">
              <a:off x="6222662" y="1864602"/>
              <a:ext cx="2377440" cy="2377440"/>
            </a:xfrm>
            <a:prstGeom prst="hexago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E4910F06-D5B5-0D93-5EC5-D2EFB3E66641}"/>
                </a:ext>
              </a:extLst>
            </p:cNvPr>
            <p:cNvSpPr txBox="1"/>
            <p:nvPr/>
          </p:nvSpPr>
          <p:spPr>
            <a:xfrm>
              <a:off x="6309322" y="3231285"/>
              <a:ext cx="2204120" cy="400110"/>
            </a:xfrm>
            <a:prstGeom prst="rect">
              <a:avLst/>
            </a:prstGeom>
          </p:spPr>
          <p:txBody>
            <a:bodyPr wrap="square" rtlCol="0">
              <a:spAutoFit/>
            </a:bodyPr>
            <a:lstStyle/>
            <a:p>
              <a:pPr algn="ctr"/>
              <a:r>
                <a:rPr lang="en-US" sz="2000" b="1" dirty="0">
                  <a:latin typeface="Marselis Pro Light" panose="02000503030000020004" pitchFamily="50" charset="0"/>
                  <a:ea typeface="Roboto Condensed" panose="02000000000000000000" pitchFamily="2" charset="0"/>
                  <a:cs typeface="Roboto Condensed" panose="02000000000000000000" pitchFamily="2" charset="0"/>
                </a:rPr>
                <a:t>Action Plan</a:t>
              </a:r>
            </a:p>
          </p:txBody>
        </p:sp>
        <p:pic>
          <p:nvPicPr>
            <p:cNvPr id="23" name="Graphic 22" descr="Playbook outline">
              <a:extLst>
                <a:ext uri="{FF2B5EF4-FFF2-40B4-BE49-F238E27FC236}">
                  <a16:creationId xmlns:a16="http://schemas.microsoft.com/office/drawing/2014/main" id="{DE28037B-E0F0-7226-8EBF-EC3EA34D52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54182" y="2308285"/>
              <a:ext cx="914400" cy="914400"/>
            </a:xfrm>
            <a:prstGeom prst="rect">
              <a:avLst/>
            </a:prstGeom>
          </p:spPr>
        </p:pic>
      </p:grpSp>
      <p:grpSp>
        <p:nvGrpSpPr>
          <p:cNvPr id="6" name="Group 5">
            <a:extLst>
              <a:ext uri="{FF2B5EF4-FFF2-40B4-BE49-F238E27FC236}">
                <a16:creationId xmlns:a16="http://schemas.microsoft.com/office/drawing/2014/main" id="{55BA8641-A291-ECFC-1BF2-F1AC61CA1290}"/>
              </a:ext>
            </a:extLst>
          </p:cNvPr>
          <p:cNvGrpSpPr/>
          <p:nvPr/>
        </p:nvGrpSpPr>
        <p:grpSpPr>
          <a:xfrm>
            <a:off x="8839457" y="1860682"/>
            <a:ext cx="2377440" cy="2377440"/>
            <a:chOff x="8839457" y="1860682"/>
            <a:chExt cx="2377440" cy="2377440"/>
          </a:xfrm>
        </p:grpSpPr>
        <p:sp>
          <p:nvSpPr>
            <p:cNvPr id="16" name="Hexagon 15">
              <a:extLst>
                <a:ext uri="{FF2B5EF4-FFF2-40B4-BE49-F238E27FC236}">
                  <a16:creationId xmlns:a16="http://schemas.microsoft.com/office/drawing/2014/main" id="{E37AA37F-823D-9648-4B87-8B157746BD5E}"/>
                </a:ext>
              </a:extLst>
            </p:cNvPr>
            <p:cNvSpPr/>
            <p:nvPr/>
          </p:nvSpPr>
          <p:spPr>
            <a:xfrm rot="5400000">
              <a:off x="8839457" y="1860682"/>
              <a:ext cx="2377440" cy="2377440"/>
            </a:xfrm>
            <a:prstGeom prst="hexago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TextBox 19">
              <a:extLst>
                <a:ext uri="{FF2B5EF4-FFF2-40B4-BE49-F238E27FC236}">
                  <a16:creationId xmlns:a16="http://schemas.microsoft.com/office/drawing/2014/main" id="{715A658A-5CA3-93CE-F770-A4F95D7E6CC0}"/>
                </a:ext>
              </a:extLst>
            </p:cNvPr>
            <p:cNvSpPr txBox="1"/>
            <p:nvPr/>
          </p:nvSpPr>
          <p:spPr>
            <a:xfrm>
              <a:off x="8926117" y="3222685"/>
              <a:ext cx="2204120" cy="400110"/>
            </a:xfrm>
            <a:prstGeom prst="rect">
              <a:avLst/>
            </a:prstGeom>
          </p:spPr>
          <p:txBody>
            <a:bodyPr wrap="square" rtlCol="0">
              <a:spAutoFit/>
            </a:bodyPr>
            <a:lstStyle/>
            <a:p>
              <a:pPr algn="ctr"/>
              <a:r>
                <a:rPr lang="en-US" sz="2000" b="1" dirty="0">
                  <a:latin typeface="Marselis Pro Light" panose="02000503030000020004" pitchFamily="50" charset="0"/>
                  <a:ea typeface="Roboto Condensed" panose="02000000000000000000" pitchFamily="2" charset="0"/>
                  <a:cs typeface="Roboto Condensed" panose="02000000000000000000" pitchFamily="2" charset="0"/>
                </a:rPr>
                <a:t>Adapt</a:t>
              </a:r>
            </a:p>
          </p:txBody>
        </p:sp>
        <p:pic>
          <p:nvPicPr>
            <p:cNvPr id="24" name="Graphic 23" descr="Move outline">
              <a:extLst>
                <a:ext uri="{FF2B5EF4-FFF2-40B4-BE49-F238E27FC236}">
                  <a16:creationId xmlns:a16="http://schemas.microsoft.com/office/drawing/2014/main" id="{E42E54C2-D373-B3CD-2CF7-AEDC37A3F4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70977" y="2308285"/>
              <a:ext cx="914400" cy="914400"/>
            </a:xfrm>
            <a:prstGeom prst="rect">
              <a:avLst/>
            </a:prstGeom>
          </p:spPr>
        </p:pic>
      </p:grpSp>
      <p:sp>
        <p:nvSpPr>
          <p:cNvPr id="7" name="Content Placeholder 9">
            <a:extLst>
              <a:ext uri="{FF2B5EF4-FFF2-40B4-BE49-F238E27FC236}">
                <a16:creationId xmlns:a16="http://schemas.microsoft.com/office/drawing/2014/main" id="{30FBC5EC-9560-6C31-D0F6-CCCAF513A852}"/>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Performance Management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39</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36300534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video game&#10;&#10;Description automatically generated">
            <a:extLst>
              <a:ext uri="{FF2B5EF4-FFF2-40B4-BE49-F238E27FC236}">
                <a16:creationId xmlns:a16="http://schemas.microsoft.com/office/drawing/2014/main" id="{9AFB449A-F188-19C2-81D8-3C06665E6B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591" y="2960160"/>
            <a:ext cx="13805182" cy="5566049"/>
          </a:xfrm>
          <a:prstGeom prst="rect">
            <a:avLst/>
          </a:prstGeom>
        </p:spPr>
      </p:pic>
      <p:sp>
        <p:nvSpPr>
          <p:cNvPr id="4" name="Text Placeholder 3">
            <a:extLst>
              <a:ext uri="{FF2B5EF4-FFF2-40B4-BE49-F238E27FC236}">
                <a16:creationId xmlns:a16="http://schemas.microsoft.com/office/drawing/2014/main" id="{94C3DE7B-ABD9-618E-B37A-F7441D700B93}"/>
              </a:ext>
            </a:extLst>
          </p:cNvPr>
          <p:cNvSpPr>
            <a:spLocks noGrp="1"/>
          </p:cNvSpPr>
          <p:nvPr>
            <p:ph type="body" sz="quarter" idx="11"/>
          </p:nvPr>
        </p:nvSpPr>
        <p:spPr/>
        <p:txBody>
          <a:bodyPr/>
          <a:lstStyle/>
          <a:p>
            <a:r>
              <a:rPr lang="en-US" sz="3600"/>
              <a:t>Expectations</a:t>
            </a:r>
            <a:endParaRPr lang="en-US"/>
          </a:p>
        </p:txBody>
      </p:sp>
      <p:sp>
        <p:nvSpPr>
          <p:cNvPr id="5" name="Content Placeholder 4">
            <a:extLst>
              <a:ext uri="{FF2B5EF4-FFF2-40B4-BE49-F238E27FC236}">
                <a16:creationId xmlns:a16="http://schemas.microsoft.com/office/drawing/2014/main" id="{D42A6D36-B64D-B245-072C-0BD6D9879D18}"/>
              </a:ext>
            </a:extLst>
          </p:cNvPr>
          <p:cNvSpPr>
            <a:spLocks noGrp="1"/>
          </p:cNvSpPr>
          <p:nvPr>
            <p:ph sz="quarter" idx="23"/>
          </p:nvPr>
        </p:nvSpPr>
        <p:spPr/>
        <p:txBody>
          <a:bodyPr/>
          <a:lstStyle/>
          <a:p>
            <a:r>
              <a:rPr lang="en-US"/>
              <a:t>THRIVE Customer Service </a:t>
            </a:r>
          </a:p>
        </p:txBody>
      </p:sp>
      <p:pic>
        <p:nvPicPr>
          <p:cNvPr id="16" name="Person_001">
            <a:extLst>
              <a:ext uri="{FF2B5EF4-FFF2-40B4-BE49-F238E27FC236}">
                <a16:creationId xmlns:a16="http://schemas.microsoft.com/office/drawing/2014/main" id="{389E01C5-E4C8-72B2-8407-83EBEE6C6500}"/>
              </a:ext>
            </a:extLst>
          </p:cNvPr>
          <p:cNvPicPr>
            <a:picLocks noChangeAspect="1"/>
          </p:cNvPicPr>
          <p:nvPr/>
        </p:nvPicPr>
        <p:blipFill rotWithShape="1">
          <a:blip r:embed="rId5">
            <a:extLst>
              <a:ext uri="{28A0092B-C50C-407E-A947-70E740481C1C}">
                <a14:useLocalDpi xmlns:a14="http://schemas.microsoft.com/office/drawing/2010/main" val="0"/>
              </a:ext>
            </a:extLst>
          </a:blip>
          <a:srcRect l="1" t="-953" r="-2937" b="3405"/>
          <a:stretch/>
        </p:blipFill>
        <p:spPr>
          <a:xfrm>
            <a:off x="1825429" y="2628903"/>
            <a:ext cx="884434" cy="1258224"/>
          </a:xfrm>
          <a:prstGeom prst="rect">
            <a:avLst/>
          </a:prstGeom>
        </p:spPr>
      </p:pic>
      <p:pic>
        <p:nvPicPr>
          <p:cNvPr id="11" name="Picture 10">
            <a:extLst>
              <a:ext uri="{FF2B5EF4-FFF2-40B4-BE49-F238E27FC236}">
                <a16:creationId xmlns:a16="http://schemas.microsoft.com/office/drawing/2014/main" id="{18AAC5E6-ACDC-43A7-759B-0AB8FE2789F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07720" y="2953215"/>
            <a:ext cx="13807440" cy="2294769"/>
          </a:xfrm>
          <a:prstGeom prst="rect">
            <a:avLst/>
          </a:prstGeom>
        </p:spPr>
      </p:pic>
      <p:pic>
        <p:nvPicPr>
          <p:cNvPr id="18" name="People_002">
            <a:extLst>
              <a:ext uri="{FF2B5EF4-FFF2-40B4-BE49-F238E27FC236}">
                <a16:creationId xmlns:a16="http://schemas.microsoft.com/office/drawing/2014/main" id="{B652E091-B3B4-88F7-4DA6-21522CA007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699115" y="2735581"/>
            <a:ext cx="840422" cy="1463038"/>
          </a:xfrm>
          <a:prstGeom prst="rect">
            <a:avLst/>
          </a:prstGeom>
        </p:spPr>
      </p:pic>
      <p:pic>
        <p:nvPicPr>
          <p:cNvPr id="20" name="People_001">
            <a:extLst>
              <a:ext uri="{FF2B5EF4-FFF2-40B4-BE49-F238E27FC236}">
                <a16:creationId xmlns:a16="http://schemas.microsoft.com/office/drawing/2014/main" id="{F2AACBA8-5E22-64AB-C9C1-63159BCAF84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436827" y="2714909"/>
            <a:ext cx="1364998" cy="1496411"/>
          </a:xfrm>
          <a:prstGeom prst="rect">
            <a:avLst/>
          </a:prstGeom>
        </p:spPr>
      </p:pic>
      <p:sp>
        <p:nvSpPr>
          <p:cNvPr id="21" name="TextBox 20">
            <a:extLst>
              <a:ext uri="{FF2B5EF4-FFF2-40B4-BE49-F238E27FC236}">
                <a16:creationId xmlns:a16="http://schemas.microsoft.com/office/drawing/2014/main" id="{619A401F-74A7-7D06-6927-85350E444C17}"/>
              </a:ext>
            </a:extLst>
          </p:cNvPr>
          <p:cNvSpPr txBox="1"/>
          <p:nvPr/>
        </p:nvSpPr>
        <p:spPr>
          <a:xfrm>
            <a:off x="10179526" y="2119976"/>
            <a:ext cx="1879600" cy="400110"/>
          </a:xfrm>
          <a:prstGeom prst="rect">
            <a:avLst/>
          </a:prstGeom>
          <a:noFill/>
        </p:spPr>
        <p:txBody>
          <a:bodyPr wrap="square" rtlCol="0">
            <a:spAutoFit/>
          </a:bodyPr>
          <a:lstStyle/>
          <a:p>
            <a:pPr algn="ctr"/>
            <a:r>
              <a:rPr lang="en-US" sz="2000">
                <a:latin typeface="Marselis Pro Light" panose="02000503030000020004" pitchFamily="50" charset="0"/>
              </a:rPr>
              <a:t>Customers</a:t>
            </a:r>
          </a:p>
        </p:txBody>
      </p:sp>
      <p:sp>
        <p:nvSpPr>
          <p:cNvPr id="22" name="TextBox 21">
            <a:extLst>
              <a:ext uri="{FF2B5EF4-FFF2-40B4-BE49-F238E27FC236}">
                <a16:creationId xmlns:a16="http://schemas.microsoft.com/office/drawing/2014/main" id="{71929272-44E5-49ED-405E-AF764F970A85}"/>
              </a:ext>
            </a:extLst>
          </p:cNvPr>
          <p:cNvSpPr txBox="1"/>
          <p:nvPr/>
        </p:nvSpPr>
        <p:spPr>
          <a:xfrm>
            <a:off x="1558344" y="2119976"/>
            <a:ext cx="1879600" cy="400110"/>
          </a:xfrm>
          <a:prstGeom prst="rect">
            <a:avLst/>
          </a:prstGeom>
          <a:noFill/>
        </p:spPr>
        <p:txBody>
          <a:bodyPr wrap="square" rtlCol="0">
            <a:spAutoFit/>
          </a:bodyPr>
          <a:lstStyle/>
          <a:p>
            <a:pPr algn="ctr"/>
            <a:r>
              <a:rPr lang="en-US" sz="2000">
                <a:latin typeface="Marselis Pro Light" panose="02000503030000020004" pitchFamily="50" charset="0"/>
              </a:rPr>
              <a:t>Managers</a:t>
            </a:r>
          </a:p>
        </p:txBody>
      </p:sp>
    </p:spTree>
    <p:custDataLst>
      <p:tags r:id="rId1"/>
    </p:custDataLst>
    <p:extLst>
      <p:ext uri="{BB962C8B-B14F-4D97-AF65-F5344CB8AC3E}">
        <p14:creationId xmlns:p14="http://schemas.microsoft.com/office/powerpoint/2010/main" val="3586204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D80CED-F133-C6D2-C82D-9AA2EECCF6F7}"/>
              </a:ext>
            </a:extLst>
          </p:cNvPr>
          <p:cNvSpPr>
            <a:spLocks noGrp="1"/>
          </p:cNvSpPr>
          <p:nvPr>
            <p:ph type="body" sz="quarter" idx="11"/>
          </p:nvPr>
        </p:nvSpPr>
        <p:spPr/>
        <p:txBody>
          <a:bodyPr/>
          <a:lstStyle/>
          <a:p>
            <a:r>
              <a:rPr lang="en-US" dirty="0"/>
              <a:t>Adopt a coaching mindset</a:t>
            </a:r>
          </a:p>
        </p:txBody>
      </p:sp>
      <p:cxnSp>
        <p:nvCxnSpPr>
          <p:cNvPr id="3" name="Straight Arrow Connector 2">
            <a:extLst>
              <a:ext uri="{FF2B5EF4-FFF2-40B4-BE49-F238E27FC236}">
                <a16:creationId xmlns:a16="http://schemas.microsoft.com/office/drawing/2014/main" id="{0C2E404A-ADF2-371C-D4CD-AB0686D84169}"/>
              </a:ext>
            </a:extLst>
          </p:cNvPr>
          <p:cNvCxnSpPr>
            <a:cxnSpLocks/>
          </p:cNvCxnSpPr>
          <p:nvPr/>
        </p:nvCxnSpPr>
        <p:spPr>
          <a:xfrm>
            <a:off x="2197051" y="2087642"/>
            <a:ext cx="3217117" cy="0"/>
          </a:xfrm>
          <a:prstGeom prst="straightConnector1">
            <a:avLst/>
          </a:prstGeom>
          <a:ln w="50800">
            <a:solidFill>
              <a:srgbClr val="A2A2A2"/>
            </a:solidFill>
            <a:tailEnd type="oval"/>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D371A4F6-E7C4-93E2-C964-CD6958A80601}"/>
              </a:ext>
            </a:extLst>
          </p:cNvPr>
          <p:cNvCxnSpPr>
            <a:cxnSpLocks/>
          </p:cNvCxnSpPr>
          <p:nvPr/>
        </p:nvCxnSpPr>
        <p:spPr>
          <a:xfrm>
            <a:off x="2197051" y="2925842"/>
            <a:ext cx="3217117" cy="0"/>
          </a:xfrm>
          <a:prstGeom prst="straightConnector1">
            <a:avLst/>
          </a:prstGeom>
          <a:ln w="50800">
            <a:solidFill>
              <a:srgbClr val="A2A2A2"/>
            </a:solidFill>
            <a:tailEnd type="ova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D2855F39-F936-6F19-A5D8-43D92CC69880}"/>
              </a:ext>
            </a:extLst>
          </p:cNvPr>
          <p:cNvCxnSpPr>
            <a:cxnSpLocks/>
          </p:cNvCxnSpPr>
          <p:nvPr/>
        </p:nvCxnSpPr>
        <p:spPr>
          <a:xfrm>
            <a:off x="2197051" y="3764042"/>
            <a:ext cx="3217117" cy="0"/>
          </a:xfrm>
          <a:prstGeom prst="straightConnector1">
            <a:avLst/>
          </a:prstGeom>
          <a:ln w="50800">
            <a:solidFill>
              <a:srgbClr val="A2A2A2"/>
            </a:solidFill>
            <a:tailEnd type="ova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2B1C40C7-9663-006C-8D82-E5060AB13952}"/>
              </a:ext>
            </a:extLst>
          </p:cNvPr>
          <p:cNvCxnSpPr>
            <a:cxnSpLocks/>
          </p:cNvCxnSpPr>
          <p:nvPr/>
        </p:nvCxnSpPr>
        <p:spPr>
          <a:xfrm>
            <a:off x="2197051" y="4602242"/>
            <a:ext cx="3217117" cy="0"/>
          </a:xfrm>
          <a:prstGeom prst="straightConnector1">
            <a:avLst/>
          </a:prstGeom>
          <a:ln w="50800">
            <a:solidFill>
              <a:srgbClr val="A2A2A2"/>
            </a:solidFill>
            <a:tailEnd type="ova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376331E-357B-581E-C371-0DDD50252C83}"/>
              </a:ext>
            </a:extLst>
          </p:cNvPr>
          <p:cNvCxnSpPr>
            <a:cxnSpLocks/>
          </p:cNvCxnSpPr>
          <p:nvPr/>
        </p:nvCxnSpPr>
        <p:spPr>
          <a:xfrm>
            <a:off x="2197051" y="5440443"/>
            <a:ext cx="3217117" cy="0"/>
          </a:xfrm>
          <a:prstGeom prst="straightConnector1">
            <a:avLst/>
          </a:prstGeom>
          <a:ln w="50800">
            <a:solidFill>
              <a:srgbClr val="A2A2A2"/>
            </a:solidFill>
            <a:tailEnd type="ova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C805AC2-44A7-187C-99B7-9C83028291B6}"/>
              </a:ext>
            </a:extLst>
          </p:cNvPr>
          <p:cNvGrpSpPr/>
          <p:nvPr/>
        </p:nvGrpSpPr>
        <p:grpSpPr>
          <a:xfrm>
            <a:off x="-522977" y="1355678"/>
            <a:ext cx="4723606" cy="4752000"/>
            <a:chOff x="124723" y="1683690"/>
            <a:chExt cx="4723606" cy="4723606"/>
          </a:xfrm>
        </p:grpSpPr>
        <p:grpSp>
          <p:nvGrpSpPr>
            <p:cNvPr id="10" name="Group 9">
              <a:extLst>
                <a:ext uri="{FF2B5EF4-FFF2-40B4-BE49-F238E27FC236}">
                  <a16:creationId xmlns:a16="http://schemas.microsoft.com/office/drawing/2014/main" id="{0BCEB38F-A0B1-89D3-A6D1-1B1C6666FE17}"/>
                </a:ext>
              </a:extLst>
            </p:cNvPr>
            <p:cNvGrpSpPr/>
            <p:nvPr/>
          </p:nvGrpSpPr>
          <p:grpSpPr>
            <a:xfrm>
              <a:off x="647700" y="2085473"/>
              <a:ext cx="2903818" cy="3924000"/>
              <a:chOff x="647700" y="2085473"/>
              <a:chExt cx="2903818" cy="3924000"/>
            </a:xfrm>
          </p:grpSpPr>
          <p:sp>
            <p:nvSpPr>
              <p:cNvPr id="12" name="Rectangle 11">
                <a:extLst>
                  <a:ext uri="{FF2B5EF4-FFF2-40B4-BE49-F238E27FC236}">
                    <a16:creationId xmlns:a16="http://schemas.microsoft.com/office/drawing/2014/main" id="{9C6EB76F-5448-24ED-18FE-847A1E1F9616}"/>
                  </a:ext>
                </a:extLst>
              </p:cNvPr>
              <p:cNvSpPr/>
              <p:nvPr/>
            </p:nvSpPr>
            <p:spPr>
              <a:xfrm>
                <a:off x="647700" y="2085473"/>
                <a:ext cx="1581150" cy="3924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Oval 12">
                <a:extLst>
                  <a:ext uri="{FF2B5EF4-FFF2-40B4-BE49-F238E27FC236}">
                    <a16:creationId xmlns:a16="http://schemas.microsoft.com/office/drawing/2014/main" id="{6D6858E7-7771-28DB-FBFA-0DEC944EECE0}"/>
                  </a:ext>
                </a:extLst>
              </p:cNvPr>
              <p:cNvSpPr/>
              <p:nvPr/>
            </p:nvSpPr>
            <p:spPr>
              <a:xfrm>
                <a:off x="1064992" y="2314073"/>
                <a:ext cx="2486526" cy="222985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pic>
          <p:nvPicPr>
            <p:cNvPr id="11" name="Graphic 10" descr="Brain in head with solid fill">
              <a:extLst>
                <a:ext uri="{FF2B5EF4-FFF2-40B4-BE49-F238E27FC236}">
                  <a16:creationId xmlns:a16="http://schemas.microsoft.com/office/drawing/2014/main" id="{7EB47BD7-8C8D-C6EB-3125-840D18F56E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723" y="1683690"/>
              <a:ext cx="4723606" cy="4723606"/>
            </a:xfrm>
            <a:prstGeom prst="rect">
              <a:avLst/>
            </a:prstGeom>
          </p:spPr>
        </p:pic>
      </p:grpSp>
      <p:sp>
        <p:nvSpPr>
          <p:cNvPr id="14" name="TextBox 13">
            <a:extLst>
              <a:ext uri="{FF2B5EF4-FFF2-40B4-BE49-F238E27FC236}">
                <a16:creationId xmlns:a16="http://schemas.microsoft.com/office/drawing/2014/main" id="{882B3A29-3868-685C-8617-82A30CBCAC4A}"/>
              </a:ext>
            </a:extLst>
          </p:cNvPr>
          <p:cNvSpPr txBox="1"/>
          <p:nvPr/>
        </p:nvSpPr>
        <p:spPr>
          <a:xfrm>
            <a:off x="5599594" y="1876150"/>
            <a:ext cx="5982806" cy="400110"/>
          </a:xfrm>
          <a:prstGeom prst="rect">
            <a:avLst/>
          </a:prstGeom>
        </p:spPr>
        <p:txBody>
          <a:bodyPr wrap="square" rtlCol="0">
            <a:spAutoFit/>
          </a:bodyPr>
          <a:lstStyle/>
          <a:p>
            <a:r>
              <a:rPr lang="en-US" sz="2000" dirty="0">
                <a:solidFill>
                  <a:schemeClr val="tx2">
                    <a:lumMod val="90000"/>
                    <a:lumOff val="10000"/>
                  </a:schemeClr>
                </a:solidFill>
                <a:latin typeface="Roboto Condensed" panose="02000000000000000000" pitchFamily="2" charset="0"/>
                <a:ea typeface="Roboto Condensed" panose="02000000000000000000" pitchFamily="2" charset="0"/>
                <a:cs typeface="Roboto Condensed" panose="02000000000000000000" pitchFamily="2" charset="0"/>
              </a:rPr>
              <a:t>“My employees want to and can reach their goals.”</a:t>
            </a:r>
          </a:p>
        </p:txBody>
      </p:sp>
      <p:sp>
        <p:nvSpPr>
          <p:cNvPr id="15" name="TextBox 14">
            <a:extLst>
              <a:ext uri="{FF2B5EF4-FFF2-40B4-BE49-F238E27FC236}">
                <a16:creationId xmlns:a16="http://schemas.microsoft.com/office/drawing/2014/main" id="{4B590EF6-1092-7DBA-13A2-FB00DDB4F847}"/>
              </a:ext>
            </a:extLst>
          </p:cNvPr>
          <p:cNvSpPr txBox="1"/>
          <p:nvPr/>
        </p:nvSpPr>
        <p:spPr>
          <a:xfrm>
            <a:off x="5599939" y="2563711"/>
            <a:ext cx="5978495" cy="707886"/>
          </a:xfrm>
          <a:prstGeom prst="rect">
            <a:avLst/>
          </a:prstGeom>
        </p:spPr>
        <p:txBody>
          <a:bodyPr wrap="square" rtlCol="0">
            <a:spAutoFit/>
          </a:bodyPr>
          <a:lstStyle/>
          <a:p>
            <a:r>
              <a:rPr lang="en-US" sz="2000" dirty="0">
                <a:solidFill>
                  <a:schemeClr val="tx2">
                    <a:lumMod val="90000"/>
                    <a:lumOff val="10000"/>
                  </a:schemeClr>
                </a:solidFill>
                <a:latin typeface="Roboto Condensed" panose="02000000000000000000" pitchFamily="2" charset="0"/>
                <a:ea typeface="Roboto Condensed" panose="02000000000000000000" pitchFamily="2" charset="0"/>
                <a:cs typeface="Roboto Condensed" panose="02000000000000000000" pitchFamily="2" charset="0"/>
              </a:rPr>
              <a:t>“Coaching can sometimes benefit my employees more than simply telling them what to do.”</a:t>
            </a:r>
          </a:p>
        </p:txBody>
      </p:sp>
      <p:sp>
        <p:nvSpPr>
          <p:cNvPr id="16" name="TextBox 15">
            <a:extLst>
              <a:ext uri="{FF2B5EF4-FFF2-40B4-BE49-F238E27FC236}">
                <a16:creationId xmlns:a16="http://schemas.microsoft.com/office/drawing/2014/main" id="{0B513E52-9FE3-9757-16BE-D45F32D45FC2}"/>
              </a:ext>
            </a:extLst>
          </p:cNvPr>
          <p:cNvSpPr txBox="1"/>
          <p:nvPr/>
        </p:nvSpPr>
        <p:spPr>
          <a:xfrm>
            <a:off x="5600700" y="3397275"/>
            <a:ext cx="5968999" cy="707886"/>
          </a:xfrm>
          <a:prstGeom prst="rect">
            <a:avLst/>
          </a:prstGeom>
        </p:spPr>
        <p:txBody>
          <a:bodyPr wrap="square" rtlCol="0">
            <a:spAutoFit/>
          </a:bodyPr>
          <a:lstStyle/>
          <a:p>
            <a:r>
              <a:rPr lang="en-US" sz="2000" dirty="0">
                <a:solidFill>
                  <a:schemeClr val="tx2">
                    <a:lumMod val="90000"/>
                    <a:lumOff val="10000"/>
                  </a:schemeClr>
                </a:solidFill>
                <a:latin typeface="Roboto Condensed" panose="02000000000000000000" pitchFamily="2" charset="0"/>
                <a:ea typeface="Roboto Condensed" panose="02000000000000000000" pitchFamily="2" charset="0"/>
                <a:cs typeface="Roboto Condensed" panose="02000000000000000000" pitchFamily="2" charset="0"/>
              </a:rPr>
              <a:t>“I don’t have all the answers and I’m willing to learn from my employees.”</a:t>
            </a:r>
          </a:p>
        </p:txBody>
      </p:sp>
      <p:sp>
        <p:nvSpPr>
          <p:cNvPr id="17" name="TextBox 16">
            <a:extLst>
              <a:ext uri="{FF2B5EF4-FFF2-40B4-BE49-F238E27FC236}">
                <a16:creationId xmlns:a16="http://schemas.microsoft.com/office/drawing/2014/main" id="{CDA2ED85-1CA6-214D-0B7E-1CD6A355FB0A}"/>
              </a:ext>
            </a:extLst>
          </p:cNvPr>
          <p:cNvSpPr txBox="1"/>
          <p:nvPr/>
        </p:nvSpPr>
        <p:spPr>
          <a:xfrm>
            <a:off x="5600700" y="4414829"/>
            <a:ext cx="5968999" cy="400110"/>
          </a:xfrm>
          <a:prstGeom prst="rect">
            <a:avLst/>
          </a:prstGeom>
        </p:spPr>
        <p:txBody>
          <a:bodyPr wrap="square" rtlCol="0">
            <a:spAutoFit/>
          </a:bodyPr>
          <a:lstStyle/>
          <a:p>
            <a:r>
              <a:rPr lang="en-US" sz="2000" dirty="0">
                <a:solidFill>
                  <a:schemeClr val="tx2">
                    <a:lumMod val="90000"/>
                    <a:lumOff val="10000"/>
                  </a:schemeClr>
                </a:solidFill>
                <a:latin typeface="Roboto Condensed" panose="02000000000000000000" pitchFamily="2" charset="0"/>
                <a:ea typeface="Roboto Condensed" panose="02000000000000000000" pitchFamily="2" charset="0"/>
                <a:cs typeface="Roboto Condensed" panose="02000000000000000000" pitchFamily="2" charset="0"/>
              </a:rPr>
              <a:t>“My employees have a unique, valuable perspective.”</a:t>
            </a:r>
          </a:p>
        </p:txBody>
      </p:sp>
      <p:sp>
        <p:nvSpPr>
          <p:cNvPr id="18" name="TextBox 17">
            <a:extLst>
              <a:ext uri="{FF2B5EF4-FFF2-40B4-BE49-F238E27FC236}">
                <a16:creationId xmlns:a16="http://schemas.microsoft.com/office/drawing/2014/main" id="{00520A06-9396-3064-8DD3-CBCDB3FB20E6}"/>
              </a:ext>
            </a:extLst>
          </p:cNvPr>
          <p:cNvSpPr txBox="1"/>
          <p:nvPr/>
        </p:nvSpPr>
        <p:spPr>
          <a:xfrm>
            <a:off x="5600332" y="5240388"/>
            <a:ext cx="5973583" cy="400110"/>
          </a:xfrm>
          <a:prstGeom prst="rect">
            <a:avLst/>
          </a:prstGeom>
        </p:spPr>
        <p:txBody>
          <a:bodyPr wrap="square" rtlCol="0">
            <a:spAutoFit/>
          </a:bodyPr>
          <a:lstStyle/>
          <a:p>
            <a:r>
              <a:rPr lang="en-US" sz="2000" dirty="0">
                <a:solidFill>
                  <a:schemeClr val="tx2">
                    <a:lumMod val="90000"/>
                    <a:lumOff val="10000"/>
                  </a:schemeClr>
                </a:solidFill>
                <a:latin typeface="Roboto Condensed" panose="02000000000000000000" pitchFamily="2" charset="0"/>
                <a:ea typeface="Roboto Condensed" panose="02000000000000000000" pitchFamily="2" charset="0"/>
                <a:cs typeface="Roboto Condensed" panose="02000000000000000000" pitchFamily="2" charset="0"/>
              </a:rPr>
              <a:t>“I want to empower and motivate my employees.”</a:t>
            </a:r>
          </a:p>
        </p:txBody>
      </p:sp>
    </p:spTree>
    <p:custDataLst>
      <p:tags r:id="rId1"/>
    </p:custDataLst>
    <p:extLst>
      <p:ext uri="{BB962C8B-B14F-4D97-AF65-F5344CB8AC3E}">
        <p14:creationId xmlns:p14="http://schemas.microsoft.com/office/powerpoint/2010/main" val="24249682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A35611-FDC5-3D15-A8A4-A9A558EC65FC}"/>
              </a:ext>
            </a:extLst>
          </p:cNvPr>
          <p:cNvSpPr>
            <a:spLocks noGrp="1"/>
          </p:cNvSpPr>
          <p:nvPr>
            <p:ph type="body" sz="quarter" idx="11"/>
          </p:nvPr>
        </p:nvSpPr>
        <p:spPr/>
        <p:txBody>
          <a:bodyPr/>
          <a:lstStyle/>
          <a:p>
            <a:r>
              <a:rPr lang="en-US" dirty="0"/>
              <a:t>Build a trusting relationship with your employees</a:t>
            </a:r>
          </a:p>
        </p:txBody>
      </p:sp>
      <p:grpSp>
        <p:nvGrpSpPr>
          <p:cNvPr id="18" name="Group 17">
            <a:extLst>
              <a:ext uri="{FF2B5EF4-FFF2-40B4-BE49-F238E27FC236}">
                <a16:creationId xmlns:a16="http://schemas.microsoft.com/office/drawing/2014/main" id="{1ABD8EB0-404A-09E9-0E5A-0D761B8B4808}"/>
              </a:ext>
            </a:extLst>
          </p:cNvPr>
          <p:cNvGrpSpPr/>
          <p:nvPr/>
        </p:nvGrpSpPr>
        <p:grpSpPr>
          <a:xfrm>
            <a:off x="2632403" y="1764883"/>
            <a:ext cx="6927194" cy="3930199"/>
            <a:chOff x="2601599" y="1790283"/>
            <a:chExt cx="6927194" cy="3930199"/>
          </a:xfrm>
        </p:grpSpPr>
        <p:sp>
          <p:nvSpPr>
            <p:cNvPr id="3" name="Rectangle: Rounded Corners 2">
              <a:extLst>
                <a:ext uri="{FF2B5EF4-FFF2-40B4-BE49-F238E27FC236}">
                  <a16:creationId xmlns:a16="http://schemas.microsoft.com/office/drawing/2014/main" id="{0934DD80-E24C-FC26-3583-7A3B5F849218}"/>
                </a:ext>
              </a:extLst>
            </p:cNvPr>
            <p:cNvSpPr/>
            <p:nvPr/>
          </p:nvSpPr>
          <p:spPr>
            <a:xfrm>
              <a:off x="3098527" y="1940664"/>
              <a:ext cx="5303520" cy="552700"/>
            </a:xfrm>
            <a:prstGeom prst="roundRect">
              <a:avLst>
                <a:gd name="adj" fmla="val 789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3675" algn="ctr">
                <a:spcAft>
                  <a:spcPts val="600"/>
                </a:spcAft>
              </a:pPr>
              <a:r>
                <a:rPr lang="en-US" sz="2000" dirty="0">
                  <a:solidFill>
                    <a:srgbClr val="383838"/>
                  </a:solidFill>
                  <a:latin typeface="Marselis Pro" panose="02000503030000020004" pitchFamily="50" charset="0"/>
                </a:rPr>
                <a:t>Involve employees in decision making.</a:t>
              </a:r>
            </a:p>
          </p:txBody>
        </p:sp>
        <p:sp>
          <p:nvSpPr>
            <p:cNvPr id="4" name="Rectangle: Rounded Corners 3">
              <a:extLst>
                <a:ext uri="{FF2B5EF4-FFF2-40B4-BE49-F238E27FC236}">
                  <a16:creationId xmlns:a16="http://schemas.microsoft.com/office/drawing/2014/main" id="{BC30CF48-B531-8715-9CA6-D793C46A6C19}"/>
                </a:ext>
              </a:extLst>
            </p:cNvPr>
            <p:cNvSpPr/>
            <p:nvPr/>
          </p:nvSpPr>
          <p:spPr>
            <a:xfrm>
              <a:off x="3798542" y="2703648"/>
              <a:ext cx="5303520" cy="552700"/>
            </a:xfrm>
            <a:prstGeom prst="roundRect">
              <a:avLst>
                <a:gd name="adj" fmla="val 789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3675" algn="ctr">
                <a:spcAft>
                  <a:spcPts val="600"/>
                </a:spcAft>
              </a:pPr>
              <a:r>
                <a:rPr lang="en-US" sz="2000" dirty="0">
                  <a:solidFill>
                    <a:srgbClr val="383838"/>
                  </a:solidFill>
                  <a:latin typeface="Marselis Pro" panose="02000503030000020004" pitchFamily="50" charset="0"/>
                </a:rPr>
                <a:t>Communicate often.</a:t>
              </a:r>
            </a:p>
          </p:txBody>
        </p:sp>
        <p:sp>
          <p:nvSpPr>
            <p:cNvPr id="5" name="Rectangle: Rounded Corners 4">
              <a:extLst>
                <a:ext uri="{FF2B5EF4-FFF2-40B4-BE49-F238E27FC236}">
                  <a16:creationId xmlns:a16="http://schemas.microsoft.com/office/drawing/2014/main" id="{82CD9FA7-FAA9-60D9-782E-D2EC65EB24A8}"/>
                </a:ext>
              </a:extLst>
            </p:cNvPr>
            <p:cNvSpPr/>
            <p:nvPr/>
          </p:nvSpPr>
          <p:spPr>
            <a:xfrm>
              <a:off x="3098527" y="3473150"/>
              <a:ext cx="5303520" cy="552700"/>
            </a:xfrm>
            <a:prstGeom prst="roundRect">
              <a:avLst>
                <a:gd name="adj" fmla="val 789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3675" algn="ctr">
                <a:spcAft>
                  <a:spcPts val="600"/>
                </a:spcAft>
              </a:pPr>
              <a:r>
                <a:rPr lang="en-US" sz="2000" dirty="0">
                  <a:solidFill>
                    <a:srgbClr val="383838"/>
                  </a:solidFill>
                  <a:latin typeface="Marselis Pro" panose="02000503030000020004" pitchFamily="50" charset="0"/>
                </a:rPr>
                <a:t>Invest in your employees’ successes.</a:t>
              </a:r>
            </a:p>
          </p:txBody>
        </p:sp>
        <p:sp>
          <p:nvSpPr>
            <p:cNvPr id="6" name="Rectangle: Rounded Corners 5">
              <a:extLst>
                <a:ext uri="{FF2B5EF4-FFF2-40B4-BE49-F238E27FC236}">
                  <a16:creationId xmlns:a16="http://schemas.microsoft.com/office/drawing/2014/main" id="{EBF37965-4B79-902A-506B-DD9E0C708315}"/>
                </a:ext>
              </a:extLst>
            </p:cNvPr>
            <p:cNvSpPr/>
            <p:nvPr/>
          </p:nvSpPr>
          <p:spPr>
            <a:xfrm>
              <a:off x="3098527" y="5012155"/>
              <a:ext cx="5303520" cy="552700"/>
            </a:xfrm>
            <a:prstGeom prst="roundRect">
              <a:avLst>
                <a:gd name="adj" fmla="val 789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3675" algn="ctr">
                <a:spcAft>
                  <a:spcPts val="600"/>
                </a:spcAft>
              </a:pPr>
              <a:r>
                <a:rPr lang="en-US" sz="2000" dirty="0">
                  <a:solidFill>
                    <a:srgbClr val="383838"/>
                  </a:solidFill>
                  <a:latin typeface="Marselis Pro" panose="02000503030000020004" pitchFamily="50" charset="0"/>
                </a:rPr>
                <a:t>Embrace failure.</a:t>
              </a:r>
            </a:p>
          </p:txBody>
        </p:sp>
        <p:sp>
          <p:nvSpPr>
            <p:cNvPr id="7" name="Rectangle: Rounded Corners 6">
              <a:extLst>
                <a:ext uri="{FF2B5EF4-FFF2-40B4-BE49-F238E27FC236}">
                  <a16:creationId xmlns:a16="http://schemas.microsoft.com/office/drawing/2014/main" id="{5394AA9E-5B14-EE53-048E-20B15D53994E}"/>
                </a:ext>
              </a:extLst>
            </p:cNvPr>
            <p:cNvSpPr/>
            <p:nvPr/>
          </p:nvSpPr>
          <p:spPr>
            <a:xfrm>
              <a:off x="3798542" y="4242652"/>
              <a:ext cx="5303520" cy="552700"/>
            </a:xfrm>
            <a:prstGeom prst="roundRect">
              <a:avLst>
                <a:gd name="adj" fmla="val 789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3675" algn="ctr">
                <a:spcAft>
                  <a:spcPts val="600"/>
                </a:spcAft>
              </a:pPr>
              <a:r>
                <a:rPr lang="en-US" sz="2000" dirty="0">
                  <a:solidFill>
                    <a:srgbClr val="383838"/>
                  </a:solidFill>
                  <a:latin typeface="Marselis Pro" panose="02000503030000020004" pitchFamily="50" charset="0"/>
                </a:rPr>
                <a:t>Be honest, direct, and open.</a:t>
              </a:r>
            </a:p>
          </p:txBody>
        </p:sp>
        <p:sp>
          <p:nvSpPr>
            <p:cNvPr id="8" name="Oval 7">
              <a:extLst>
                <a:ext uri="{FF2B5EF4-FFF2-40B4-BE49-F238E27FC236}">
                  <a16:creationId xmlns:a16="http://schemas.microsoft.com/office/drawing/2014/main" id="{7099415E-655F-AF8F-95A7-05BF93BD6064}"/>
                </a:ext>
              </a:extLst>
            </p:cNvPr>
            <p:cNvSpPr/>
            <p:nvPr/>
          </p:nvSpPr>
          <p:spPr>
            <a:xfrm>
              <a:off x="2601599" y="1790283"/>
              <a:ext cx="853462" cy="8534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Oval 8">
              <a:extLst>
                <a:ext uri="{FF2B5EF4-FFF2-40B4-BE49-F238E27FC236}">
                  <a16:creationId xmlns:a16="http://schemas.microsoft.com/office/drawing/2014/main" id="{F174CF2B-106A-3921-7F07-476121E49B0C}"/>
                </a:ext>
              </a:extLst>
            </p:cNvPr>
            <p:cNvSpPr/>
            <p:nvPr/>
          </p:nvSpPr>
          <p:spPr>
            <a:xfrm>
              <a:off x="8550588" y="2553267"/>
              <a:ext cx="853462" cy="8534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0ED92DAD-86BA-0124-9CB2-E018CF7D166D}"/>
                </a:ext>
              </a:extLst>
            </p:cNvPr>
            <p:cNvSpPr/>
            <p:nvPr/>
          </p:nvSpPr>
          <p:spPr>
            <a:xfrm>
              <a:off x="2601599" y="3328651"/>
              <a:ext cx="853462" cy="8534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Oval 10">
              <a:extLst>
                <a:ext uri="{FF2B5EF4-FFF2-40B4-BE49-F238E27FC236}">
                  <a16:creationId xmlns:a16="http://schemas.microsoft.com/office/drawing/2014/main" id="{9735D7A5-0111-DDF8-4274-B6AE47FEEE30}"/>
                </a:ext>
              </a:extLst>
            </p:cNvPr>
            <p:cNvSpPr/>
            <p:nvPr/>
          </p:nvSpPr>
          <p:spPr>
            <a:xfrm>
              <a:off x="8675331" y="4097835"/>
              <a:ext cx="853462" cy="8534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a:extLst>
                <a:ext uri="{FF2B5EF4-FFF2-40B4-BE49-F238E27FC236}">
                  <a16:creationId xmlns:a16="http://schemas.microsoft.com/office/drawing/2014/main" id="{34F2CFFD-6887-914A-F5B9-98CF3C2C048A}"/>
                </a:ext>
              </a:extLst>
            </p:cNvPr>
            <p:cNvSpPr/>
            <p:nvPr/>
          </p:nvSpPr>
          <p:spPr>
            <a:xfrm>
              <a:off x="2601599" y="4867020"/>
              <a:ext cx="853462" cy="8534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Graphic 12" descr="Old Key outline">
              <a:extLst>
                <a:ext uri="{FF2B5EF4-FFF2-40B4-BE49-F238E27FC236}">
                  <a16:creationId xmlns:a16="http://schemas.microsoft.com/office/drawing/2014/main" id="{07D593E1-2C59-5FF3-76FC-BC4DBB1BC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8290" y="1896974"/>
              <a:ext cx="640080" cy="640080"/>
            </a:xfrm>
            <a:prstGeom prst="rect">
              <a:avLst/>
            </a:prstGeom>
          </p:spPr>
        </p:pic>
        <p:pic>
          <p:nvPicPr>
            <p:cNvPr id="14" name="Graphic 13" descr="Old Key outline">
              <a:extLst>
                <a:ext uri="{FF2B5EF4-FFF2-40B4-BE49-F238E27FC236}">
                  <a16:creationId xmlns:a16="http://schemas.microsoft.com/office/drawing/2014/main" id="{3CC44592-10C1-0639-7AF3-28F044F4AE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8290" y="3429000"/>
              <a:ext cx="640080" cy="640080"/>
            </a:xfrm>
            <a:prstGeom prst="rect">
              <a:avLst/>
            </a:prstGeom>
          </p:spPr>
        </p:pic>
        <p:pic>
          <p:nvPicPr>
            <p:cNvPr id="15" name="Graphic 14" descr="Old Key outline">
              <a:extLst>
                <a:ext uri="{FF2B5EF4-FFF2-40B4-BE49-F238E27FC236}">
                  <a16:creationId xmlns:a16="http://schemas.microsoft.com/office/drawing/2014/main" id="{715C89B9-FFA9-1105-2614-A2BCF6B9B1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8290" y="4951297"/>
              <a:ext cx="640080" cy="640080"/>
            </a:xfrm>
            <a:prstGeom prst="rect">
              <a:avLst/>
            </a:prstGeom>
          </p:spPr>
        </p:pic>
        <p:pic>
          <p:nvPicPr>
            <p:cNvPr id="16" name="Graphic 15" descr="Old Key outline">
              <a:extLst>
                <a:ext uri="{FF2B5EF4-FFF2-40B4-BE49-F238E27FC236}">
                  <a16:creationId xmlns:a16="http://schemas.microsoft.com/office/drawing/2014/main" id="{547B74CB-646F-7DE6-BC8D-34E3F653E9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57279" y="2643745"/>
              <a:ext cx="640080" cy="640080"/>
            </a:xfrm>
            <a:prstGeom prst="rect">
              <a:avLst/>
            </a:prstGeom>
          </p:spPr>
        </p:pic>
        <p:pic>
          <p:nvPicPr>
            <p:cNvPr id="17" name="Graphic 16" descr="Old Key outline">
              <a:extLst>
                <a:ext uri="{FF2B5EF4-FFF2-40B4-BE49-F238E27FC236}">
                  <a16:creationId xmlns:a16="http://schemas.microsoft.com/office/drawing/2014/main" id="{64CC2919-EBC5-462D-2720-4D72E0D251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63970" y="4198962"/>
              <a:ext cx="640080" cy="640080"/>
            </a:xfrm>
            <a:prstGeom prst="rect">
              <a:avLst/>
            </a:prstGeom>
          </p:spPr>
        </p:pic>
      </p:grpSp>
      <p:sp>
        <p:nvSpPr>
          <p:cNvPr id="19" name="Content Placeholder 9">
            <a:extLst>
              <a:ext uri="{FF2B5EF4-FFF2-40B4-BE49-F238E27FC236}">
                <a16:creationId xmlns:a16="http://schemas.microsoft.com/office/drawing/2014/main" id="{D2BDB5A6-C4F7-7B9E-5AA1-1370D1B396E2}"/>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Performance Management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41</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270251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lines on a black background&#10;&#10;Description automatically generated">
            <a:extLst>
              <a:ext uri="{FF2B5EF4-FFF2-40B4-BE49-F238E27FC236}">
                <a16:creationId xmlns:a16="http://schemas.microsoft.com/office/drawing/2014/main" id="{9AD8460D-547B-9AAE-3556-3092F92C1BC6}"/>
              </a:ext>
            </a:extLst>
          </p:cNvPr>
          <p:cNvPicPr>
            <a:picLocks noChangeAspect="1"/>
          </p:cNvPicPr>
          <p:nvPr/>
        </p:nvPicPr>
        <p:blipFill rotWithShape="1">
          <a:blip r:embed="rId4">
            <a:extLst>
              <a:ext uri="{28A0092B-C50C-407E-A947-70E740481C1C}">
                <a14:useLocalDpi xmlns:a14="http://schemas.microsoft.com/office/drawing/2010/main" val="0"/>
              </a:ext>
            </a:extLst>
          </a:blip>
          <a:srcRect r="10781"/>
          <a:stretch/>
        </p:blipFill>
        <p:spPr>
          <a:xfrm flipH="1">
            <a:off x="1314450" y="113424"/>
            <a:ext cx="10877550" cy="6287376"/>
          </a:xfrm>
          <a:prstGeom prst="rect">
            <a:avLst/>
          </a:prstGeom>
        </p:spPr>
      </p:pic>
      <p:sp>
        <p:nvSpPr>
          <p:cNvPr id="2" name="Text Placeholder 1">
            <a:extLst>
              <a:ext uri="{FF2B5EF4-FFF2-40B4-BE49-F238E27FC236}">
                <a16:creationId xmlns:a16="http://schemas.microsoft.com/office/drawing/2014/main" id="{3BBC401B-CE50-FDF0-3F14-1952D59AD54B}"/>
              </a:ext>
            </a:extLst>
          </p:cNvPr>
          <p:cNvSpPr>
            <a:spLocks noGrp="1"/>
          </p:cNvSpPr>
          <p:nvPr>
            <p:ph type="body" sz="quarter" idx="11"/>
          </p:nvPr>
        </p:nvSpPr>
        <p:spPr/>
        <p:txBody>
          <a:bodyPr/>
          <a:lstStyle/>
          <a:p>
            <a:r>
              <a:rPr lang="en-US" dirty="0"/>
              <a:t>Activity</a:t>
            </a:r>
          </a:p>
        </p:txBody>
      </p:sp>
      <p:sp>
        <p:nvSpPr>
          <p:cNvPr id="4" name="Text Placeholder 11">
            <a:extLst>
              <a:ext uri="{FF2B5EF4-FFF2-40B4-BE49-F238E27FC236}">
                <a16:creationId xmlns:a16="http://schemas.microsoft.com/office/drawing/2014/main" id="{93AE3E89-7083-4ADA-2C23-7C961C1E0AE7}"/>
              </a:ext>
            </a:extLst>
          </p:cNvPr>
          <p:cNvSpPr txBox="1">
            <a:spLocks/>
          </p:cNvSpPr>
          <p:nvPr/>
        </p:nvSpPr>
        <p:spPr>
          <a:xfrm>
            <a:off x="609599" y="1636726"/>
            <a:ext cx="5486401" cy="589867"/>
          </a:xfrm>
          <a:prstGeom prst="rect">
            <a:avLst/>
          </a:prstGeom>
        </p:spPr>
        <p:txBody>
          <a:bodyPr/>
          <a:lstStyle>
            <a:lvl1pPr marL="228600" indent="-228600" algn="l" defTabSz="914400" rtl="0" eaLnBrk="1" latinLnBrk="0" hangingPunct="1">
              <a:lnSpc>
                <a:spcPct val="90000"/>
              </a:lnSpc>
              <a:spcBef>
                <a:spcPts val="1000"/>
              </a:spcBef>
              <a:buFont typeface="Marselis Pro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Marselis Pro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Marselis Pro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Marselis Pro" panose="02000503030000020004" pitchFamily="50" charset="0"/>
              </a:rPr>
              <a:t>What does building trust look like in practice?</a:t>
            </a:r>
          </a:p>
        </p:txBody>
      </p:sp>
      <p:sp>
        <p:nvSpPr>
          <p:cNvPr id="7" name="Content Placeholder 9">
            <a:extLst>
              <a:ext uri="{FF2B5EF4-FFF2-40B4-BE49-F238E27FC236}">
                <a16:creationId xmlns:a16="http://schemas.microsoft.com/office/drawing/2014/main" id="{709984B0-2E94-2803-A7B8-5F5F29F9C31D}"/>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Performance Management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42</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8770470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F2B0E5-720E-C6FF-9804-5B549842AC49}"/>
              </a:ext>
            </a:extLst>
          </p:cNvPr>
          <p:cNvSpPr>
            <a:spLocks noGrp="1"/>
          </p:cNvSpPr>
          <p:nvPr>
            <p:ph type="body" sz="quarter" idx="11"/>
          </p:nvPr>
        </p:nvSpPr>
        <p:spPr/>
        <p:txBody>
          <a:bodyPr/>
          <a:lstStyle/>
          <a:p>
            <a:r>
              <a:rPr lang="en-US" dirty="0"/>
              <a:t>Use the 4A’s of coaching</a:t>
            </a:r>
          </a:p>
        </p:txBody>
      </p:sp>
      <p:sp>
        <p:nvSpPr>
          <p:cNvPr id="3" name="Rectangle: Rounded Corners 2">
            <a:extLst>
              <a:ext uri="{FF2B5EF4-FFF2-40B4-BE49-F238E27FC236}">
                <a16:creationId xmlns:a16="http://schemas.microsoft.com/office/drawing/2014/main" id="{B2C9749F-6311-E9D8-35D2-DD5172DC17A9}"/>
              </a:ext>
            </a:extLst>
          </p:cNvPr>
          <p:cNvSpPr/>
          <p:nvPr/>
        </p:nvSpPr>
        <p:spPr>
          <a:xfrm>
            <a:off x="976692" y="4747046"/>
            <a:ext cx="3282288" cy="814647"/>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Marselis Pro Light" panose="02000503030000020004" pitchFamily="50" charset="0"/>
              </a:rPr>
              <a:t>Knowledge</a:t>
            </a:r>
            <a:endParaRPr lang="en-CA" sz="2000" b="1" dirty="0">
              <a:solidFill>
                <a:schemeClr val="tx1"/>
              </a:solidFill>
              <a:latin typeface="Marselis Pro Light" panose="02000503030000020004" pitchFamily="50" charset="0"/>
            </a:endParaRPr>
          </a:p>
        </p:txBody>
      </p:sp>
      <p:sp>
        <p:nvSpPr>
          <p:cNvPr id="4" name="Rectangle: Rounded Corners 3">
            <a:extLst>
              <a:ext uri="{FF2B5EF4-FFF2-40B4-BE49-F238E27FC236}">
                <a16:creationId xmlns:a16="http://schemas.microsoft.com/office/drawing/2014/main" id="{56CA7422-95A7-AD8B-4B7E-51D9A13CA85A}"/>
              </a:ext>
            </a:extLst>
          </p:cNvPr>
          <p:cNvSpPr/>
          <p:nvPr/>
        </p:nvSpPr>
        <p:spPr>
          <a:xfrm>
            <a:off x="4455651" y="4747046"/>
            <a:ext cx="3282288" cy="814647"/>
          </a:xfrm>
          <a:prstGeom prst="round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Marselis Pro Light" panose="02000503030000020004" pitchFamily="50" charset="0"/>
              </a:rPr>
              <a:t>Mindset</a:t>
            </a:r>
            <a:endParaRPr lang="en-CA" sz="2000" b="1" dirty="0">
              <a:solidFill>
                <a:schemeClr val="tx1"/>
              </a:solidFill>
              <a:latin typeface="Marselis Pro Light" panose="02000503030000020004" pitchFamily="50" charset="0"/>
            </a:endParaRPr>
          </a:p>
        </p:txBody>
      </p:sp>
      <p:sp>
        <p:nvSpPr>
          <p:cNvPr id="5" name="Rectangle: Rounded Corners 4">
            <a:extLst>
              <a:ext uri="{FF2B5EF4-FFF2-40B4-BE49-F238E27FC236}">
                <a16:creationId xmlns:a16="http://schemas.microsoft.com/office/drawing/2014/main" id="{E115B204-4603-1E0A-1ABB-51C0DE852B8C}"/>
              </a:ext>
            </a:extLst>
          </p:cNvPr>
          <p:cNvSpPr/>
          <p:nvPr/>
        </p:nvSpPr>
        <p:spPr>
          <a:xfrm>
            <a:off x="7934609" y="4747046"/>
            <a:ext cx="3282288" cy="814647"/>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Marselis Pro Light" panose="02000503030000020004" pitchFamily="50" charset="0"/>
              </a:rPr>
              <a:t>Relationship</a:t>
            </a:r>
            <a:endParaRPr lang="en-CA" sz="2000" b="1" dirty="0">
              <a:solidFill>
                <a:schemeClr val="tx1"/>
              </a:solidFill>
              <a:latin typeface="Marselis Pro Light" panose="02000503030000020004" pitchFamily="50" charset="0"/>
            </a:endParaRPr>
          </a:p>
        </p:txBody>
      </p:sp>
      <p:grpSp>
        <p:nvGrpSpPr>
          <p:cNvPr id="6" name="Group 5">
            <a:extLst>
              <a:ext uri="{FF2B5EF4-FFF2-40B4-BE49-F238E27FC236}">
                <a16:creationId xmlns:a16="http://schemas.microsoft.com/office/drawing/2014/main" id="{6B384B6A-6BAB-E2DC-99B5-49955E1B3EAB}"/>
              </a:ext>
            </a:extLst>
          </p:cNvPr>
          <p:cNvGrpSpPr/>
          <p:nvPr/>
        </p:nvGrpSpPr>
        <p:grpSpPr>
          <a:xfrm>
            <a:off x="3605868" y="1861988"/>
            <a:ext cx="2377440" cy="2377440"/>
            <a:chOff x="3605868" y="1861988"/>
            <a:chExt cx="2377440" cy="2377440"/>
          </a:xfrm>
        </p:grpSpPr>
        <p:sp>
          <p:nvSpPr>
            <p:cNvPr id="7" name="Hexagon 6">
              <a:extLst>
                <a:ext uri="{FF2B5EF4-FFF2-40B4-BE49-F238E27FC236}">
                  <a16:creationId xmlns:a16="http://schemas.microsoft.com/office/drawing/2014/main" id="{27BC8FA5-FE21-7708-0B68-88D3DA4C774B}"/>
                </a:ext>
              </a:extLst>
            </p:cNvPr>
            <p:cNvSpPr/>
            <p:nvPr/>
          </p:nvSpPr>
          <p:spPr>
            <a:xfrm rot="5400000">
              <a:off x="3605868" y="1861988"/>
              <a:ext cx="2377440" cy="2377440"/>
            </a:xfrm>
            <a:prstGeom prst="hexago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AE36C415-4936-6F6C-AD6D-26ABCC1F7220}"/>
                </a:ext>
              </a:extLst>
            </p:cNvPr>
            <p:cNvSpPr txBox="1"/>
            <p:nvPr/>
          </p:nvSpPr>
          <p:spPr>
            <a:xfrm>
              <a:off x="3692528" y="3222685"/>
              <a:ext cx="2204120" cy="400110"/>
            </a:xfrm>
            <a:prstGeom prst="rect">
              <a:avLst/>
            </a:prstGeom>
          </p:spPr>
          <p:txBody>
            <a:bodyPr wrap="square" rtlCol="0">
              <a:spAutoFit/>
            </a:bodyPr>
            <a:lstStyle/>
            <a:p>
              <a:pPr algn="ctr"/>
              <a:r>
                <a:rPr lang="en-US" sz="2000" b="1" dirty="0">
                  <a:latin typeface="Marselis Pro Light" panose="02000503030000020004" pitchFamily="50" charset="0"/>
                  <a:ea typeface="Roboto Condensed" panose="02000000000000000000" pitchFamily="2" charset="0"/>
                  <a:cs typeface="Roboto Condensed" panose="02000000000000000000" pitchFamily="2" charset="0"/>
                </a:rPr>
                <a:t>Ask Questions</a:t>
              </a:r>
            </a:p>
          </p:txBody>
        </p:sp>
        <p:pic>
          <p:nvPicPr>
            <p:cNvPr id="9" name="Graphic 8" descr="Question mark outline">
              <a:extLst>
                <a:ext uri="{FF2B5EF4-FFF2-40B4-BE49-F238E27FC236}">
                  <a16:creationId xmlns:a16="http://schemas.microsoft.com/office/drawing/2014/main" id="{58833BCE-11E3-97A3-25F7-241B319031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37388" y="2308285"/>
              <a:ext cx="914400" cy="914400"/>
            </a:xfrm>
            <a:prstGeom prst="rect">
              <a:avLst/>
            </a:prstGeom>
          </p:spPr>
        </p:pic>
      </p:grpSp>
      <p:grpSp>
        <p:nvGrpSpPr>
          <p:cNvPr id="25" name="Group 24">
            <a:extLst>
              <a:ext uri="{FF2B5EF4-FFF2-40B4-BE49-F238E27FC236}">
                <a16:creationId xmlns:a16="http://schemas.microsoft.com/office/drawing/2014/main" id="{A09A771C-0EE9-A5D7-1A18-A24AC2651FFD}"/>
              </a:ext>
            </a:extLst>
          </p:cNvPr>
          <p:cNvGrpSpPr/>
          <p:nvPr/>
        </p:nvGrpSpPr>
        <p:grpSpPr>
          <a:xfrm>
            <a:off x="989075" y="1863411"/>
            <a:ext cx="2377440" cy="2377440"/>
            <a:chOff x="989075" y="1863411"/>
            <a:chExt cx="2377440" cy="2377440"/>
          </a:xfrm>
        </p:grpSpPr>
        <p:sp>
          <p:nvSpPr>
            <p:cNvPr id="26" name="Hexagon 25">
              <a:extLst>
                <a:ext uri="{FF2B5EF4-FFF2-40B4-BE49-F238E27FC236}">
                  <a16:creationId xmlns:a16="http://schemas.microsoft.com/office/drawing/2014/main" id="{AB3F7A3C-49B7-12AB-648D-14E701971F47}"/>
                </a:ext>
              </a:extLst>
            </p:cNvPr>
            <p:cNvSpPr/>
            <p:nvPr/>
          </p:nvSpPr>
          <p:spPr>
            <a:xfrm rot="5400000">
              <a:off x="989075" y="1863411"/>
              <a:ext cx="2377440" cy="2377440"/>
            </a:xfrm>
            <a:prstGeom prst="hexago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9B34C8CC-0A6B-3750-AD69-A157EE86C109}"/>
                </a:ext>
              </a:extLst>
            </p:cNvPr>
            <p:cNvSpPr txBox="1"/>
            <p:nvPr/>
          </p:nvSpPr>
          <p:spPr>
            <a:xfrm>
              <a:off x="1075735" y="3231285"/>
              <a:ext cx="2204120" cy="400110"/>
            </a:xfrm>
            <a:prstGeom prst="rect">
              <a:avLst/>
            </a:prstGeom>
          </p:spPr>
          <p:txBody>
            <a:bodyPr wrap="square" rtlCol="0">
              <a:spAutoFit/>
            </a:bodyPr>
            <a:lstStyle/>
            <a:p>
              <a:pPr algn="ctr"/>
              <a:r>
                <a:rPr lang="en-US" sz="2000" b="1" dirty="0">
                  <a:latin typeface="Marselis Pro Light" panose="02000503030000020004" pitchFamily="50" charset="0"/>
                  <a:ea typeface="Roboto Condensed" panose="02000000000000000000" pitchFamily="2" charset="0"/>
                  <a:cs typeface="Roboto Condensed" panose="02000000000000000000" pitchFamily="2" charset="0"/>
                </a:rPr>
                <a:t>Actively Listen</a:t>
              </a:r>
            </a:p>
          </p:txBody>
        </p:sp>
        <p:pic>
          <p:nvPicPr>
            <p:cNvPr id="28" name="Graphic 27" descr="Ear outline">
              <a:extLst>
                <a:ext uri="{FF2B5EF4-FFF2-40B4-BE49-F238E27FC236}">
                  <a16:creationId xmlns:a16="http://schemas.microsoft.com/office/drawing/2014/main" id="{E6E38FB7-5D95-4EDB-72CA-60DDDC3DBC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20595" y="2308285"/>
              <a:ext cx="914400" cy="914400"/>
            </a:xfrm>
            <a:prstGeom prst="rect">
              <a:avLst/>
            </a:prstGeom>
          </p:spPr>
        </p:pic>
      </p:grpSp>
      <p:grpSp>
        <p:nvGrpSpPr>
          <p:cNvPr id="29" name="Group 28">
            <a:extLst>
              <a:ext uri="{FF2B5EF4-FFF2-40B4-BE49-F238E27FC236}">
                <a16:creationId xmlns:a16="http://schemas.microsoft.com/office/drawing/2014/main" id="{20EB382B-0D69-770E-6606-269D8AF48538}"/>
              </a:ext>
            </a:extLst>
          </p:cNvPr>
          <p:cNvGrpSpPr/>
          <p:nvPr/>
        </p:nvGrpSpPr>
        <p:grpSpPr>
          <a:xfrm>
            <a:off x="6222662" y="1864602"/>
            <a:ext cx="2377440" cy="2377440"/>
            <a:chOff x="6222662" y="1864602"/>
            <a:chExt cx="2377440" cy="2377440"/>
          </a:xfrm>
        </p:grpSpPr>
        <p:sp>
          <p:nvSpPr>
            <p:cNvPr id="30" name="Hexagon 29">
              <a:extLst>
                <a:ext uri="{FF2B5EF4-FFF2-40B4-BE49-F238E27FC236}">
                  <a16:creationId xmlns:a16="http://schemas.microsoft.com/office/drawing/2014/main" id="{25348F40-AD11-67A8-787F-CD96FDA332ED}"/>
                </a:ext>
              </a:extLst>
            </p:cNvPr>
            <p:cNvSpPr/>
            <p:nvPr/>
          </p:nvSpPr>
          <p:spPr>
            <a:xfrm rot="5400000">
              <a:off x="6222662" y="1864602"/>
              <a:ext cx="2377440" cy="2377440"/>
            </a:xfrm>
            <a:prstGeom prst="hexago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TextBox 30">
              <a:extLst>
                <a:ext uri="{FF2B5EF4-FFF2-40B4-BE49-F238E27FC236}">
                  <a16:creationId xmlns:a16="http://schemas.microsoft.com/office/drawing/2014/main" id="{65904020-EC80-E2BC-1E6C-F7E115CB6583}"/>
                </a:ext>
              </a:extLst>
            </p:cNvPr>
            <p:cNvSpPr txBox="1"/>
            <p:nvPr/>
          </p:nvSpPr>
          <p:spPr>
            <a:xfrm>
              <a:off x="6309322" y="3231285"/>
              <a:ext cx="2204120" cy="400110"/>
            </a:xfrm>
            <a:prstGeom prst="rect">
              <a:avLst/>
            </a:prstGeom>
          </p:spPr>
          <p:txBody>
            <a:bodyPr wrap="square" rtlCol="0">
              <a:spAutoFit/>
            </a:bodyPr>
            <a:lstStyle/>
            <a:p>
              <a:pPr algn="ctr"/>
              <a:r>
                <a:rPr lang="en-US" sz="2000" b="1" dirty="0">
                  <a:latin typeface="Marselis Pro Light" panose="02000503030000020004" pitchFamily="50" charset="0"/>
                  <a:ea typeface="Roboto Condensed" panose="02000000000000000000" pitchFamily="2" charset="0"/>
                  <a:cs typeface="Roboto Condensed" panose="02000000000000000000" pitchFamily="2" charset="0"/>
                </a:rPr>
                <a:t>Action Plan</a:t>
              </a:r>
            </a:p>
          </p:txBody>
        </p:sp>
        <p:pic>
          <p:nvPicPr>
            <p:cNvPr id="32" name="Graphic 31" descr="Playbook outline">
              <a:extLst>
                <a:ext uri="{FF2B5EF4-FFF2-40B4-BE49-F238E27FC236}">
                  <a16:creationId xmlns:a16="http://schemas.microsoft.com/office/drawing/2014/main" id="{4E4701C6-9C95-EB39-1859-D4D8E26CD82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54182" y="2308285"/>
              <a:ext cx="914400" cy="914400"/>
            </a:xfrm>
            <a:prstGeom prst="rect">
              <a:avLst/>
            </a:prstGeom>
          </p:spPr>
        </p:pic>
      </p:grpSp>
      <p:grpSp>
        <p:nvGrpSpPr>
          <p:cNvPr id="33" name="Group 32">
            <a:extLst>
              <a:ext uri="{FF2B5EF4-FFF2-40B4-BE49-F238E27FC236}">
                <a16:creationId xmlns:a16="http://schemas.microsoft.com/office/drawing/2014/main" id="{D372AB70-3CAA-82A7-6427-FE8221B3C402}"/>
              </a:ext>
            </a:extLst>
          </p:cNvPr>
          <p:cNvGrpSpPr/>
          <p:nvPr/>
        </p:nvGrpSpPr>
        <p:grpSpPr>
          <a:xfrm>
            <a:off x="8839457" y="1860682"/>
            <a:ext cx="2377440" cy="2377440"/>
            <a:chOff x="8839457" y="1860682"/>
            <a:chExt cx="2377440" cy="2377440"/>
          </a:xfrm>
        </p:grpSpPr>
        <p:sp>
          <p:nvSpPr>
            <p:cNvPr id="34" name="Hexagon 33">
              <a:extLst>
                <a:ext uri="{FF2B5EF4-FFF2-40B4-BE49-F238E27FC236}">
                  <a16:creationId xmlns:a16="http://schemas.microsoft.com/office/drawing/2014/main" id="{3F2A800D-3A86-65BA-CC06-8A8D6970627C}"/>
                </a:ext>
              </a:extLst>
            </p:cNvPr>
            <p:cNvSpPr/>
            <p:nvPr/>
          </p:nvSpPr>
          <p:spPr>
            <a:xfrm rot="5400000">
              <a:off x="8839457" y="1860682"/>
              <a:ext cx="2377440" cy="2377440"/>
            </a:xfrm>
            <a:prstGeom prst="hexago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D862F6E1-EB01-6C6D-F4DA-08B9C6A2BA6A}"/>
                </a:ext>
              </a:extLst>
            </p:cNvPr>
            <p:cNvSpPr txBox="1"/>
            <p:nvPr/>
          </p:nvSpPr>
          <p:spPr>
            <a:xfrm>
              <a:off x="8926117" y="3222685"/>
              <a:ext cx="2204120" cy="400110"/>
            </a:xfrm>
            <a:prstGeom prst="rect">
              <a:avLst/>
            </a:prstGeom>
          </p:spPr>
          <p:txBody>
            <a:bodyPr wrap="square" rtlCol="0">
              <a:spAutoFit/>
            </a:bodyPr>
            <a:lstStyle/>
            <a:p>
              <a:pPr algn="ctr"/>
              <a:r>
                <a:rPr lang="en-US" sz="2000" b="1" dirty="0">
                  <a:latin typeface="Marselis Pro Light" panose="02000503030000020004" pitchFamily="50" charset="0"/>
                  <a:ea typeface="Roboto Condensed" panose="02000000000000000000" pitchFamily="2" charset="0"/>
                  <a:cs typeface="Roboto Condensed" panose="02000000000000000000" pitchFamily="2" charset="0"/>
                </a:rPr>
                <a:t>Adapt</a:t>
              </a:r>
            </a:p>
          </p:txBody>
        </p:sp>
        <p:pic>
          <p:nvPicPr>
            <p:cNvPr id="36" name="Graphic 35" descr="Move outline">
              <a:extLst>
                <a:ext uri="{FF2B5EF4-FFF2-40B4-BE49-F238E27FC236}">
                  <a16:creationId xmlns:a16="http://schemas.microsoft.com/office/drawing/2014/main" id="{9CE796FB-8CC1-10CC-C41B-A17395CFA6E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70977" y="2308285"/>
              <a:ext cx="914400" cy="914400"/>
            </a:xfrm>
            <a:prstGeom prst="rect">
              <a:avLst/>
            </a:prstGeom>
          </p:spPr>
        </p:pic>
      </p:grpSp>
      <p:sp>
        <p:nvSpPr>
          <p:cNvPr id="37" name="Content Placeholder 9">
            <a:extLst>
              <a:ext uri="{FF2B5EF4-FFF2-40B4-BE49-F238E27FC236}">
                <a16:creationId xmlns:a16="http://schemas.microsoft.com/office/drawing/2014/main" id="{D62DF907-60F3-E7AE-87F2-D73EA50F9C3E}"/>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Performance Management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43</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3608101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E6FB21-057F-F852-F281-F8356D9F2E6E}"/>
              </a:ext>
            </a:extLst>
          </p:cNvPr>
          <p:cNvSpPr>
            <a:spLocks noGrp="1"/>
          </p:cNvSpPr>
          <p:nvPr>
            <p:ph type="body" sz="quarter" idx="11"/>
          </p:nvPr>
        </p:nvSpPr>
        <p:spPr/>
        <p:txBody>
          <a:bodyPr/>
          <a:lstStyle/>
          <a:p>
            <a:r>
              <a:rPr lang="en-US" dirty="0"/>
              <a:t>Build engagement with employees through active listening</a:t>
            </a:r>
          </a:p>
        </p:txBody>
      </p:sp>
      <p:pic>
        <p:nvPicPr>
          <p:cNvPr id="4" name="Picture 3" descr="A person sitting at a desk&#10;&#10;Description automatically generated with low confidence">
            <a:extLst>
              <a:ext uri="{FF2B5EF4-FFF2-40B4-BE49-F238E27FC236}">
                <a16:creationId xmlns:a16="http://schemas.microsoft.com/office/drawing/2014/main" id="{B86BC48D-231E-09A0-0595-D047768E4A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22612" y="2640975"/>
            <a:ext cx="6357862" cy="3976467"/>
          </a:xfrm>
          <a:prstGeom prst="rect">
            <a:avLst/>
          </a:prstGeom>
        </p:spPr>
      </p:pic>
      <p:cxnSp>
        <p:nvCxnSpPr>
          <p:cNvPr id="10" name="Straight Arrow Connector 9">
            <a:extLst>
              <a:ext uri="{FF2B5EF4-FFF2-40B4-BE49-F238E27FC236}">
                <a16:creationId xmlns:a16="http://schemas.microsoft.com/office/drawing/2014/main" id="{FA10EE80-CDB1-E6F4-3B31-142237A65E34}"/>
              </a:ext>
            </a:extLst>
          </p:cNvPr>
          <p:cNvCxnSpPr>
            <a:cxnSpLocks/>
          </p:cNvCxnSpPr>
          <p:nvPr/>
        </p:nvCxnSpPr>
        <p:spPr>
          <a:xfrm>
            <a:off x="6310249" y="2950421"/>
            <a:ext cx="2736000" cy="0"/>
          </a:xfrm>
          <a:prstGeom prst="straightConnector1">
            <a:avLst/>
          </a:prstGeom>
          <a:ln w="50800">
            <a:solidFill>
              <a:srgbClr val="A2A2A2"/>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31AD11C-0559-5A5B-833A-2CA8F8D8CDCD}"/>
              </a:ext>
            </a:extLst>
          </p:cNvPr>
          <p:cNvCxnSpPr>
            <a:cxnSpLocks/>
          </p:cNvCxnSpPr>
          <p:nvPr/>
        </p:nvCxnSpPr>
        <p:spPr>
          <a:xfrm>
            <a:off x="7032225" y="3709851"/>
            <a:ext cx="2014024" cy="0"/>
          </a:xfrm>
          <a:prstGeom prst="straightConnector1">
            <a:avLst/>
          </a:prstGeom>
          <a:ln w="50800">
            <a:solidFill>
              <a:srgbClr val="A2A2A2"/>
            </a:solidFill>
            <a:tailEnd type="ova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4FBA9A6-22EB-4B93-DB8D-80BAC5FC8E59}"/>
              </a:ext>
            </a:extLst>
          </p:cNvPr>
          <p:cNvCxnSpPr>
            <a:cxnSpLocks/>
          </p:cNvCxnSpPr>
          <p:nvPr/>
        </p:nvCxnSpPr>
        <p:spPr>
          <a:xfrm flipH="1">
            <a:off x="4528840" y="4301332"/>
            <a:ext cx="679629" cy="0"/>
          </a:xfrm>
          <a:prstGeom prst="straightConnector1">
            <a:avLst/>
          </a:prstGeom>
          <a:ln w="50800">
            <a:solidFill>
              <a:srgbClr val="A2A2A2"/>
            </a:solidFill>
            <a:tailEnd type="ova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137423E-4748-1664-FCA9-AFF39D7C4F1A}"/>
              </a:ext>
            </a:extLst>
          </p:cNvPr>
          <p:cNvCxnSpPr>
            <a:cxnSpLocks/>
          </p:cNvCxnSpPr>
          <p:nvPr/>
        </p:nvCxnSpPr>
        <p:spPr>
          <a:xfrm flipH="1">
            <a:off x="4528840" y="5228711"/>
            <a:ext cx="995802" cy="0"/>
          </a:xfrm>
          <a:prstGeom prst="straightConnector1">
            <a:avLst/>
          </a:prstGeom>
          <a:ln w="50800">
            <a:solidFill>
              <a:srgbClr val="A2A2A2"/>
            </a:solidFill>
            <a:tailEnd type="ova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7A39CA8-4792-57B5-5E50-C0B80FE3309B}"/>
              </a:ext>
            </a:extLst>
          </p:cNvPr>
          <p:cNvSpPr txBox="1"/>
          <p:nvPr/>
        </p:nvSpPr>
        <p:spPr>
          <a:xfrm>
            <a:off x="9197593" y="2725978"/>
            <a:ext cx="2072594" cy="400110"/>
          </a:xfrm>
          <a:prstGeom prst="rect">
            <a:avLst/>
          </a:prstGeom>
        </p:spPr>
        <p:txBody>
          <a:bodyPr wrap="square" rtlCol="0">
            <a:spAutoFit/>
          </a:bodyPr>
          <a:lstStyle/>
          <a:p>
            <a:r>
              <a:rPr lang="en-US" sz="2000" dirty="0">
                <a:solidFill>
                  <a:schemeClr val="tx2">
                    <a:lumMod val="90000"/>
                    <a:lumOff val="10000"/>
                  </a:schemeClr>
                </a:solidFill>
                <a:latin typeface="Roboto Condensed" panose="02000000000000000000" pitchFamily="2" charset="0"/>
                <a:ea typeface="Roboto Condensed" panose="02000000000000000000" pitchFamily="2" charset="0"/>
                <a:cs typeface="Roboto Condensed" panose="02000000000000000000" pitchFamily="2" charset="0"/>
              </a:rPr>
              <a:t>Paraphrase.</a:t>
            </a:r>
          </a:p>
        </p:txBody>
      </p:sp>
      <p:sp>
        <p:nvSpPr>
          <p:cNvPr id="15" name="TextBox 14">
            <a:extLst>
              <a:ext uri="{FF2B5EF4-FFF2-40B4-BE49-F238E27FC236}">
                <a16:creationId xmlns:a16="http://schemas.microsoft.com/office/drawing/2014/main" id="{8D1C3523-2903-3531-2F4D-AC7E18077930}"/>
              </a:ext>
            </a:extLst>
          </p:cNvPr>
          <p:cNvSpPr txBox="1"/>
          <p:nvPr/>
        </p:nvSpPr>
        <p:spPr>
          <a:xfrm>
            <a:off x="9197593" y="3350381"/>
            <a:ext cx="2604900" cy="707886"/>
          </a:xfrm>
          <a:prstGeom prst="rect">
            <a:avLst/>
          </a:prstGeom>
        </p:spPr>
        <p:txBody>
          <a:bodyPr wrap="square" rtlCol="0">
            <a:spAutoFit/>
          </a:bodyPr>
          <a:lstStyle/>
          <a:p>
            <a:r>
              <a:rPr lang="en-US" sz="2000" dirty="0">
                <a:solidFill>
                  <a:schemeClr val="tx2">
                    <a:lumMod val="90000"/>
                    <a:lumOff val="10000"/>
                  </a:schemeClr>
                </a:solidFill>
                <a:latin typeface="Roboto Condensed" panose="02000000000000000000" pitchFamily="2" charset="0"/>
                <a:ea typeface="Roboto Condensed" panose="02000000000000000000" pitchFamily="2" charset="0"/>
                <a:cs typeface="Roboto Condensed" panose="02000000000000000000" pitchFamily="2" charset="0"/>
              </a:rPr>
              <a:t>Give your undivided attention.</a:t>
            </a:r>
          </a:p>
        </p:txBody>
      </p:sp>
      <p:sp>
        <p:nvSpPr>
          <p:cNvPr id="16" name="TextBox 15">
            <a:extLst>
              <a:ext uri="{FF2B5EF4-FFF2-40B4-BE49-F238E27FC236}">
                <a16:creationId xmlns:a16="http://schemas.microsoft.com/office/drawing/2014/main" id="{F2EFD0B5-53BA-B634-8BC8-9C3B0657CD66}"/>
              </a:ext>
            </a:extLst>
          </p:cNvPr>
          <p:cNvSpPr txBox="1"/>
          <p:nvPr/>
        </p:nvSpPr>
        <p:spPr>
          <a:xfrm>
            <a:off x="1800593" y="5036193"/>
            <a:ext cx="2528645" cy="400110"/>
          </a:xfrm>
          <a:prstGeom prst="rect">
            <a:avLst/>
          </a:prstGeom>
        </p:spPr>
        <p:txBody>
          <a:bodyPr wrap="square" rtlCol="0">
            <a:spAutoFit/>
          </a:bodyPr>
          <a:lstStyle/>
          <a:p>
            <a:pPr algn="r"/>
            <a:r>
              <a:rPr lang="en-US" sz="2000" dirty="0">
                <a:solidFill>
                  <a:schemeClr val="tx2">
                    <a:lumMod val="90000"/>
                    <a:lumOff val="10000"/>
                  </a:schemeClr>
                </a:solidFill>
                <a:latin typeface="Roboto Condensed" panose="02000000000000000000" pitchFamily="2" charset="0"/>
                <a:ea typeface="Roboto Condensed" panose="02000000000000000000" pitchFamily="2" charset="0"/>
                <a:cs typeface="Roboto Condensed" panose="02000000000000000000" pitchFamily="2" charset="0"/>
              </a:rPr>
              <a:t>Look at the big picture.</a:t>
            </a:r>
          </a:p>
        </p:txBody>
      </p:sp>
      <p:sp>
        <p:nvSpPr>
          <p:cNvPr id="17" name="TextBox 16">
            <a:extLst>
              <a:ext uri="{FF2B5EF4-FFF2-40B4-BE49-F238E27FC236}">
                <a16:creationId xmlns:a16="http://schemas.microsoft.com/office/drawing/2014/main" id="{EF5116A1-FE65-B316-6099-6D0E40EA9155}"/>
              </a:ext>
            </a:extLst>
          </p:cNvPr>
          <p:cNvSpPr txBox="1"/>
          <p:nvPr/>
        </p:nvSpPr>
        <p:spPr>
          <a:xfrm>
            <a:off x="2149211" y="3947389"/>
            <a:ext cx="2179831" cy="707886"/>
          </a:xfrm>
          <a:prstGeom prst="rect">
            <a:avLst/>
          </a:prstGeom>
        </p:spPr>
        <p:txBody>
          <a:bodyPr wrap="square" rtlCol="0">
            <a:spAutoFit/>
          </a:bodyPr>
          <a:lstStyle/>
          <a:p>
            <a:pPr algn="r"/>
            <a:r>
              <a:rPr lang="en-US" sz="2000" dirty="0">
                <a:solidFill>
                  <a:schemeClr val="tx2">
                    <a:lumMod val="90000"/>
                    <a:lumOff val="10000"/>
                  </a:schemeClr>
                </a:solidFill>
                <a:latin typeface="Roboto Condensed" panose="02000000000000000000" pitchFamily="2" charset="0"/>
                <a:ea typeface="Roboto Condensed" panose="02000000000000000000" pitchFamily="2" charset="0"/>
                <a:cs typeface="Roboto Condensed" panose="02000000000000000000" pitchFamily="2" charset="0"/>
              </a:rPr>
              <a:t>Don’t focus on what you’ll say next.</a:t>
            </a:r>
          </a:p>
        </p:txBody>
      </p:sp>
      <p:sp>
        <p:nvSpPr>
          <p:cNvPr id="3" name="Hexagon 2">
            <a:extLst>
              <a:ext uri="{FF2B5EF4-FFF2-40B4-BE49-F238E27FC236}">
                <a16:creationId xmlns:a16="http://schemas.microsoft.com/office/drawing/2014/main" id="{C8C558B5-E604-8D8C-474C-F19C7630E527}"/>
              </a:ext>
            </a:extLst>
          </p:cNvPr>
          <p:cNvSpPr/>
          <p:nvPr/>
        </p:nvSpPr>
        <p:spPr>
          <a:xfrm rot="5400000">
            <a:off x="609600" y="3942093"/>
            <a:ext cx="914400" cy="914400"/>
          </a:xfrm>
          <a:prstGeom prst="hexagon">
            <a:avLst/>
          </a:prstGeom>
          <a:solidFill>
            <a:schemeClr val="bg1"/>
          </a:solidFill>
          <a:ln w="571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Hexagon 18">
            <a:extLst>
              <a:ext uri="{FF2B5EF4-FFF2-40B4-BE49-F238E27FC236}">
                <a16:creationId xmlns:a16="http://schemas.microsoft.com/office/drawing/2014/main" id="{06D5AC7B-D7EA-7EA3-9A64-2FD844401E5E}"/>
              </a:ext>
            </a:extLst>
          </p:cNvPr>
          <p:cNvSpPr/>
          <p:nvPr/>
        </p:nvSpPr>
        <p:spPr>
          <a:xfrm rot="5400000">
            <a:off x="609600" y="4912386"/>
            <a:ext cx="914400" cy="914400"/>
          </a:xfrm>
          <a:prstGeom prst="hexagon">
            <a:avLst/>
          </a:prstGeom>
          <a:solidFill>
            <a:schemeClr val="bg1"/>
          </a:solidFill>
          <a:ln w="571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Hexagon 21">
            <a:extLst>
              <a:ext uri="{FF2B5EF4-FFF2-40B4-BE49-F238E27FC236}">
                <a16:creationId xmlns:a16="http://schemas.microsoft.com/office/drawing/2014/main" id="{F3BF7BE9-DD53-5E65-4627-213BC283A2E0}"/>
              </a:ext>
            </a:extLst>
          </p:cNvPr>
          <p:cNvSpPr/>
          <p:nvPr/>
        </p:nvSpPr>
        <p:spPr>
          <a:xfrm rot="5400000">
            <a:off x="609600" y="2011633"/>
            <a:ext cx="914400" cy="914400"/>
          </a:xfrm>
          <a:prstGeom prst="hexago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3" name="Graphic 22" descr="Ear outline">
            <a:extLst>
              <a:ext uri="{FF2B5EF4-FFF2-40B4-BE49-F238E27FC236}">
                <a16:creationId xmlns:a16="http://schemas.microsoft.com/office/drawing/2014/main" id="{685D404D-D8A7-3904-AF33-D7C7B6030C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6800" y="2126654"/>
            <a:ext cx="720000" cy="720000"/>
          </a:xfrm>
          <a:prstGeom prst="rect">
            <a:avLst/>
          </a:prstGeom>
        </p:spPr>
      </p:pic>
      <p:pic>
        <p:nvPicPr>
          <p:cNvPr id="24" name="Graphic 23" descr="Playbook outline">
            <a:extLst>
              <a:ext uri="{FF2B5EF4-FFF2-40B4-BE49-F238E27FC236}">
                <a16:creationId xmlns:a16="http://schemas.microsoft.com/office/drawing/2014/main" id="{C9ED867B-9236-2E2F-6792-FFDA59952B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6800" y="4051332"/>
            <a:ext cx="720000" cy="720000"/>
          </a:xfrm>
          <a:prstGeom prst="rect">
            <a:avLst/>
          </a:prstGeom>
        </p:spPr>
      </p:pic>
      <p:pic>
        <p:nvPicPr>
          <p:cNvPr id="25" name="Graphic 24" descr="Move outline">
            <a:extLst>
              <a:ext uri="{FF2B5EF4-FFF2-40B4-BE49-F238E27FC236}">
                <a16:creationId xmlns:a16="http://schemas.microsoft.com/office/drawing/2014/main" id="{CF9194F4-3A59-C5AD-C489-5E4E10F506A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6800" y="5027407"/>
            <a:ext cx="720000" cy="720000"/>
          </a:xfrm>
          <a:prstGeom prst="rect">
            <a:avLst/>
          </a:prstGeom>
        </p:spPr>
      </p:pic>
      <p:sp>
        <p:nvSpPr>
          <p:cNvPr id="26" name="Hexagon 25">
            <a:extLst>
              <a:ext uri="{FF2B5EF4-FFF2-40B4-BE49-F238E27FC236}">
                <a16:creationId xmlns:a16="http://schemas.microsoft.com/office/drawing/2014/main" id="{A372D92C-8368-3308-006B-6DC050E458B0}"/>
              </a:ext>
            </a:extLst>
          </p:cNvPr>
          <p:cNvSpPr/>
          <p:nvPr/>
        </p:nvSpPr>
        <p:spPr>
          <a:xfrm rot="5400000">
            <a:off x="609600" y="2971800"/>
            <a:ext cx="914400" cy="914400"/>
          </a:xfrm>
          <a:prstGeom prst="hexagon">
            <a:avLst/>
          </a:prstGeom>
          <a:solidFill>
            <a:schemeClr val="bg1"/>
          </a:solidFill>
          <a:ln w="571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7" name="Graphic 26" descr="Question mark outline">
            <a:extLst>
              <a:ext uri="{FF2B5EF4-FFF2-40B4-BE49-F238E27FC236}">
                <a16:creationId xmlns:a16="http://schemas.microsoft.com/office/drawing/2014/main" id="{4AFA8FD7-6A55-F30E-6B8C-C746BCC0994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6800" y="3086821"/>
            <a:ext cx="720000" cy="720000"/>
          </a:xfrm>
          <a:prstGeom prst="rect">
            <a:avLst/>
          </a:prstGeom>
        </p:spPr>
      </p:pic>
      <p:sp>
        <p:nvSpPr>
          <p:cNvPr id="28" name="Content Placeholder 9">
            <a:extLst>
              <a:ext uri="{FF2B5EF4-FFF2-40B4-BE49-F238E27FC236}">
                <a16:creationId xmlns:a16="http://schemas.microsoft.com/office/drawing/2014/main" id="{588F6AF1-027F-5AF8-FDD2-29A0BD7DE017}"/>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Performance Management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44</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951850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5863D6-4E9A-1116-E766-741ACE095BE5}"/>
              </a:ext>
            </a:extLst>
          </p:cNvPr>
          <p:cNvSpPr>
            <a:spLocks noGrp="1"/>
          </p:cNvSpPr>
          <p:nvPr>
            <p:ph type="body" sz="quarter" idx="11"/>
          </p:nvPr>
        </p:nvSpPr>
        <p:spPr/>
        <p:txBody>
          <a:bodyPr/>
          <a:lstStyle/>
          <a:p>
            <a:r>
              <a:rPr lang="en-US" dirty="0"/>
              <a:t>Consider what active listening looks like in virtual settings</a:t>
            </a:r>
          </a:p>
        </p:txBody>
      </p:sp>
      <p:pic>
        <p:nvPicPr>
          <p:cNvPr id="11" name="Picture 10" descr="Graphical user interface, icon&#10;&#10;Description automatically generated with medium confidence">
            <a:extLst>
              <a:ext uri="{FF2B5EF4-FFF2-40B4-BE49-F238E27FC236}">
                <a16:creationId xmlns:a16="http://schemas.microsoft.com/office/drawing/2014/main" id="{9D5A1F28-E5CA-FDA8-EB11-250AFD5EDE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2129" y="2051198"/>
            <a:ext cx="4761470" cy="3560400"/>
          </a:xfrm>
          <a:prstGeom prst="rect">
            <a:avLst/>
          </a:prstGeom>
        </p:spPr>
      </p:pic>
      <p:cxnSp>
        <p:nvCxnSpPr>
          <p:cNvPr id="12" name="Straight Arrow Connector 11">
            <a:extLst>
              <a:ext uri="{FF2B5EF4-FFF2-40B4-BE49-F238E27FC236}">
                <a16:creationId xmlns:a16="http://schemas.microsoft.com/office/drawing/2014/main" id="{3712D4AD-DFFB-47C5-A6D3-812334BB5F64}"/>
              </a:ext>
            </a:extLst>
          </p:cNvPr>
          <p:cNvCxnSpPr>
            <a:cxnSpLocks/>
          </p:cNvCxnSpPr>
          <p:nvPr/>
        </p:nvCxnSpPr>
        <p:spPr>
          <a:xfrm>
            <a:off x="8733599" y="2357126"/>
            <a:ext cx="414196" cy="0"/>
          </a:xfrm>
          <a:prstGeom prst="straightConnector1">
            <a:avLst/>
          </a:prstGeom>
          <a:ln w="50800">
            <a:solidFill>
              <a:srgbClr val="A2A2A2"/>
            </a:solidFill>
            <a:tailEnd type="ova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F8CF009-28E0-931B-F600-3F3035C8B4E1}"/>
              </a:ext>
            </a:extLst>
          </p:cNvPr>
          <p:cNvCxnSpPr>
            <a:cxnSpLocks/>
          </p:cNvCxnSpPr>
          <p:nvPr/>
        </p:nvCxnSpPr>
        <p:spPr>
          <a:xfrm>
            <a:off x="7746314" y="4103615"/>
            <a:ext cx="1401481" cy="0"/>
          </a:xfrm>
          <a:prstGeom prst="straightConnector1">
            <a:avLst/>
          </a:prstGeom>
          <a:ln w="50800">
            <a:solidFill>
              <a:srgbClr val="A2A2A2"/>
            </a:solidFill>
            <a:tailEnd type="ova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366E4D6-0712-3637-B448-E4931C7CFF6D}"/>
              </a:ext>
            </a:extLst>
          </p:cNvPr>
          <p:cNvCxnSpPr>
            <a:cxnSpLocks/>
          </p:cNvCxnSpPr>
          <p:nvPr/>
        </p:nvCxnSpPr>
        <p:spPr>
          <a:xfrm flipH="1">
            <a:off x="3876622" y="3473418"/>
            <a:ext cx="743431" cy="0"/>
          </a:xfrm>
          <a:prstGeom prst="straightConnector1">
            <a:avLst/>
          </a:prstGeom>
          <a:ln w="50800">
            <a:solidFill>
              <a:srgbClr val="A2A2A2"/>
            </a:solidFill>
            <a:tail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4336A3E-1E98-A05E-203C-46C05B7031F8}"/>
              </a:ext>
            </a:extLst>
          </p:cNvPr>
          <p:cNvSpPr txBox="1"/>
          <p:nvPr/>
        </p:nvSpPr>
        <p:spPr>
          <a:xfrm>
            <a:off x="9299138" y="2142688"/>
            <a:ext cx="2283261" cy="1015663"/>
          </a:xfrm>
          <a:prstGeom prst="rect">
            <a:avLst/>
          </a:prstGeom>
        </p:spPr>
        <p:txBody>
          <a:bodyPr wrap="square" rtlCol="0">
            <a:spAutoFit/>
          </a:bodyPr>
          <a:lstStyle/>
          <a:p>
            <a:r>
              <a:rPr lang="en-US" sz="2000" dirty="0">
                <a:solidFill>
                  <a:schemeClr val="tx2">
                    <a:lumMod val="90000"/>
                    <a:lumOff val="10000"/>
                  </a:schemeClr>
                </a:solidFill>
                <a:latin typeface="Marselis Pro" panose="02000503030000020004" pitchFamily="50" charset="0"/>
                <a:ea typeface="Roboto Condensed" panose="02000000000000000000" pitchFamily="2" charset="0"/>
                <a:cs typeface="Roboto Condensed" panose="02000000000000000000" pitchFamily="2" charset="0"/>
              </a:rPr>
              <a:t>Make virtual “eye contact” and face your employee.</a:t>
            </a:r>
          </a:p>
        </p:txBody>
      </p:sp>
      <p:sp>
        <p:nvSpPr>
          <p:cNvPr id="16" name="TextBox 15">
            <a:extLst>
              <a:ext uri="{FF2B5EF4-FFF2-40B4-BE49-F238E27FC236}">
                <a16:creationId xmlns:a16="http://schemas.microsoft.com/office/drawing/2014/main" id="{6A68FCF2-5939-7793-82C8-0061AB7731FF}"/>
              </a:ext>
            </a:extLst>
          </p:cNvPr>
          <p:cNvSpPr txBox="1"/>
          <p:nvPr/>
        </p:nvSpPr>
        <p:spPr>
          <a:xfrm>
            <a:off x="9299138" y="3901426"/>
            <a:ext cx="2283261" cy="1323439"/>
          </a:xfrm>
          <a:prstGeom prst="rect">
            <a:avLst/>
          </a:prstGeom>
        </p:spPr>
        <p:txBody>
          <a:bodyPr wrap="square" rtlCol="0">
            <a:spAutoFit/>
          </a:bodyPr>
          <a:lstStyle/>
          <a:p>
            <a:r>
              <a:rPr lang="en-US" sz="2000" dirty="0">
                <a:solidFill>
                  <a:schemeClr val="tx2">
                    <a:lumMod val="90000"/>
                    <a:lumOff val="10000"/>
                  </a:schemeClr>
                </a:solidFill>
                <a:latin typeface="Marselis Pro" panose="02000503030000020004" pitchFamily="50" charset="0"/>
                <a:ea typeface="Roboto Condensed" panose="02000000000000000000" pitchFamily="2" charset="0"/>
                <a:cs typeface="Roboto Condensed" panose="02000000000000000000" pitchFamily="2" charset="0"/>
              </a:rPr>
              <a:t>Don’t make assumptions about tone or punctuation.</a:t>
            </a:r>
          </a:p>
        </p:txBody>
      </p:sp>
      <p:sp>
        <p:nvSpPr>
          <p:cNvPr id="17" name="TextBox 16">
            <a:extLst>
              <a:ext uri="{FF2B5EF4-FFF2-40B4-BE49-F238E27FC236}">
                <a16:creationId xmlns:a16="http://schemas.microsoft.com/office/drawing/2014/main" id="{F36D49DD-9902-BF88-9E79-F1CA477343D0}"/>
              </a:ext>
            </a:extLst>
          </p:cNvPr>
          <p:cNvSpPr txBox="1"/>
          <p:nvPr/>
        </p:nvSpPr>
        <p:spPr>
          <a:xfrm>
            <a:off x="2089539" y="3256321"/>
            <a:ext cx="2286000" cy="1015663"/>
          </a:xfrm>
          <a:prstGeom prst="rect">
            <a:avLst/>
          </a:prstGeom>
        </p:spPr>
        <p:txBody>
          <a:bodyPr wrap="square" rtlCol="0">
            <a:spAutoFit/>
          </a:bodyPr>
          <a:lstStyle/>
          <a:p>
            <a:r>
              <a:rPr lang="en-US" sz="2000" dirty="0">
                <a:solidFill>
                  <a:schemeClr val="tx2">
                    <a:lumMod val="90000"/>
                    <a:lumOff val="10000"/>
                  </a:schemeClr>
                </a:solidFill>
                <a:latin typeface="Marselis Pro" panose="02000503030000020004" pitchFamily="50" charset="0"/>
                <a:ea typeface="Roboto Condensed" panose="02000000000000000000" pitchFamily="2" charset="0"/>
                <a:cs typeface="Roboto Condensed" panose="02000000000000000000" pitchFamily="2" charset="0"/>
              </a:rPr>
              <a:t>Check in and paraphrase more often.</a:t>
            </a:r>
          </a:p>
        </p:txBody>
      </p:sp>
      <p:sp>
        <p:nvSpPr>
          <p:cNvPr id="18" name="Hexagon 17">
            <a:extLst>
              <a:ext uri="{FF2B5EF4-FFF2-40B4-BE49-F238E27FC236}">
                <a16:creationId xmlns:a16="http://schemas.microsoft.com/office/drawing/2014/main" id="{2A4A225F-C2DF-825F-B71B-A051B97127C1}"/>
              </a:ext>
            </a:extLst>
          </p:cNvPr>
          <p:cNvSpPr/>
          <p:nvPr/>
        </p:nvSpPr>
        <p:spPr>
          <a:xfrm rot="5400000">
            <a:off x="609600" y="3942093"/>
            <a:ext cx="914400" cy="914400"/>
          </a:xfrm>
          <a:prstGeom prst="hexagon">
            <a:avLst/>
          </a:prstGeom>
          <a:solidFill>
            <a:schemeClr val="bg1"/>
          </a:solidFill>
          <a:ln w="571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Hexagon 18">
            <a:extLst>
              <a:ext uri="{FF2B5EF4-FFF2-40B4-BE49-F238E27FC236}">
                <a16:creationId xmlns:a16="http://schemas.microsoft.com/office/drawing/2014/main" id="{D957201B-0071-F1B1-2612-43EEA07A5BD3}"/>
              </a:ext>
            </a:extLst>
          </p:cNvPr>
          <p:cNvSpPr/>
          <p:nvPr/>
        </p:nvSpPr>
        <p:spPr>
          <a:xfrm rot="5400000">
            <a:off x="609600" y="4912386"/>
            <a:ext cx="914400" cy="914400"/>
          </a:xfrm>
          <a:prstGeom prst="hexagon">
            <a:avLst/>
          </a:prstGeom>
          <a:solidFill>
            <a:schemeClr val="bg1"/>
          </a:solidFill>
          <a:ln w="571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Hexagon 19">
            <a:extLst>
              <a:ext uri="{FF2B5EF4-FFF2-40B4-BE49-F238E27FC236}">
                <a16:creationId xmlns:a16="http://schemas.microsoft.com/office/drawing/2014/main" id="{50623D98-0EBE-25B6-C1E7-8BE6385F5206}"/>
              </a:ext>
            </a:extLst>
          </p:cNvPr>
          <p:cNvSpPr/>
          <p:nvPr/>
        </p:nvSpPr>
        <p:spPr>
          <a:xfrm rot="5400000">
            <a:off x="609600" y="2011633"/>
            <a:ext cx="914400" cy="914400"/>
          </a:xfrm>
          <a:prstGeom prst="hexago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1" name="Graphic 20" descr="Ear outline">
            <a:extLst>
              <a:ext uri="{FF2B5EF4-FFF2-40B4-BE49-F238E27FC236}">
                <a16:creationId xmlns:a16="http://schemas.microsoft.com/office/drawing/2014/main" id="{4288EE21-9E0A-8969-0374-DB2070E2B1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6800" y="2126654"/>
            <a:ext cx="720000" cy="720000"/>
          </a:xfrm>
          <a:prstGeom prst="rect">
            <a:avLst/>
          </a:prstGeom>
        </p:spPr>
      </p:pic>
      <p:pic>
        <p:nvPicPr>
          <p:cNvPr id="22" name="Graphic 21" descr="Playbook outline">
            <a:extLst>
              <a:ext uri="{FF2B5EF4-FFF2-40B4-BE49-F238E27FC236}">
                <a16:creationId xmlns:a16="http://schemas.microsoft.com/office/drawing/2014/main" id="{4BD24164-A942-F16D-5C8E-E3A737CB55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6800" y="4051332"/>
            <a:ext cx="720000" cy="720000"/>
          </a:xfrm>
          <a:prstGeom prst="rect">
            <a:avLst/>
          </a:prstGeom>
        </p:spPr>
      </p:pic>
      <p:pic>
        <p:nvPicPr>
          <p:cNvPr id="23" name="Graphic 22" descr="Move outline">
            <a:extLst>
              <a:ext uri="{FF2B5EF4-FFF2-40B4-BE49-F238E27FC236}">
                <a16:creationId xmlns:a16="http://schemas.microsoft.com/office/drawing/2014/main" id="{F82FA728-EF65-A997-18E0-AA909601A5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6800" y="5027407"/>
            <a:ext cx="720000" cy="720000"/>
          </a:xfrm>
          <a:prstGeom prst="rect">
            <a:avLst/>
          </a:prstGeom>
        </p:spPr>
      </p:pic>
      <p:sp>
        <p:nvSpPr>
          <p:cNvPr id="24" name="Hexagon 23">
            <a:extLst>
              <a:ext uri="{FF2B5EF4-FFF2-40B4-BE49-F238E27FC236}">
                <a16:creationId xmlns:a16="http://schemas.microsoft.com/office/drawing/2014/main" id="{02A510E9-CA1B-A5C0-20CF-713B012B2361}"/>
              </a:ext>
            </a:extLst>
          </p:cNvPr>
          <p:cNvSpPr/>
          <p:nvPr/>
        </p:nvSpPr>
        <p:spPr>
          <a:xfrm rot="5400000">
            <a:off x="609600" y="2971800"/>
            <a:ext cx="914400" cy="914400"/>
          </a:xfrm>
          <a:prstGeom prst="hexagon">
            <a:avLst/>
          </a:prstGeom>
          <a:solidFill>
            <a:schemeClr val="bg1"/>
          </a:solidFill>
          <a:ln w="571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5" name="Graphic 24" descr="Question mark outline">
            <a:extLst>
              <a:ext uri="{FF2B5EF4-FFF2-40B4-BE49-F238E27FC236}">
                <a16:creationId xmlns:a16="http://schemas.microsoft.com/office/drawing/2014/main" id="{7072EB79-EFBD-5744-700E-C979FA484FE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6800" y="3086821"/>
            <a:ext cx="720000" cy="720000"/>
          </a:xfrm>
          <a:prstGeom prst="rect">
            <a:avLst/>
          </a:prstGeom>
        </p:spPr>
      </p:pic>
      <p:sp>
        <p:nvSpPr>
          <p:cNvPr id="26" name="Content Placeholder 9">
            <a:extLst>
              <a:ext uri="{FF2B5EF4-FFF2-40B4-BE49-F238E27FC236}">
                <a16:creationId xmlns:a16="http://schemas.microsoft.com/office/drawing/2014/main" id="{82C362DB-DA44-6165-C970-9D2E6757A13C}"/>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Performance Management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45</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35500225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4004D3-B5B6-2132-2F8F-E32BA3AB9CEE}"/>
              </a:ext>
            </a:extLst>
          </p:cNvPr>
          <p:cNvSpPr>
            <a:spLocks noGrp="1"/>
          </p:cNvSpPr>
          <p:nvPr>
            <p:ph type="body" sz="quarter" idx="11"/>
          </p:nvPr>
        </p:nvSpPr>
        <p:spPr/>
        <p:txBody>
          <a:bodyPr/>
          <a:lstStyle/>
          <a:p>
            <a:r>
              <a:rPr lang="en-US" dirty="0"/>
              <a:t>Ask powerful questions to guide the conversation</a:t>
            </a:r>
          </a:p>
        </p:txBody>
      </p:sp>
      <p:sp>
        <p:nvSpPr>
          <p:cNvPr id="3" name="Rectangle 2">
            <a:extLst>
              <a:ext uri="{FF2B5EF4-FFF2-40B4-BE49-F238E27FC236}">
                <a16:creationId xmlns:a16="http://schemas.microsoft.com/office/drawing/2014/main" id="{CDEADC71-FB72-6091-490F-A6103BD53427}"/>
              </a:ext>
            </a:extLst>
          </p:cNvPr>
          <p:cNvSpPr/>
          <p:nvPr/>
        </p:nvSpPr>
        <p:spPr>
          <a:xfrm>
            <a:off x="2464700" y="2064320"/>
            <a:ext cx="4114800" cy="376246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lumMod val="10000"/>
                  </a:schemeClr>
                </a:solidFill>
                <a:latin typeface="Marselis Pro" panose="02000503030000020004" pitchFamily="50" charset="0"/>
              </a:rPr>
              <a:t>“What’s on your mind?”</a:t>
            </a:r>
          </a:p>
          <a:p>
            <a:pPr algn="ctr"/>
            <a:endParaRPr lang="en-US" sz="2000" dirty="0">
              <a:solidFill>
                <a:schemeClr val="bg2">
                  <a:lumMod val="10000"/>
                </a:schemeClr>
              </a:solidFill>
              <a:latin typeface="Marselis Pro" panose="02000503030000020004" pitchFamily="50" charset="0"/>
            </a:endParaRPr>
          </a:p>
          <a:p>
            <a:pPr algn="ctr"/>
            <a:r>
              <a:rPr lang="en-US" sz="2000" dirty="0">
                <a:solidFill>
                  <a:schemeClr val="bg2">
                    <a:lumMod val="10000"/>
                  </a:schemeClr>
                </a:solidFill>
                <a:latin typeface="Marselis Pro" panose="02000503030000020004" pitchFamily="50" charset="0"/>
              </a:rPr>
              <a:t>“Tell me about how the last month</a:t>
            </a:r>
          </a:p>
          <a:p>
            <a:pPr algn="ctr"/>
            <a:r>
              <a:rPr lang="en-US" sz="2000" dirty="0">
                <a:solidFill>
                  <a:schemeClr val="bg2">
                    <a:lumMod val="10000"/>
                  </a:schemeClr>
                </a:solidFill>
                <a:latin typeface="Marselis Pro" panose="02000503030000020004" pitchFamily="50" charset="0"/>
              </a:rPr>
              <a:t>has been for you at work.”</a:t>
            </a:r>
            <a:endParaRPr lang="en-CA" sz="2000" dirty="0">
              <a:solidFill>
                <a:schemeClr val="bg2">
                  <a:lumMod val="10000"/>
                </a:schemeClr>
              </a:solidFill>
              <a:latin typeface="Marselis Pro" panose="02000503030000020004" pitchFamily="50" charset="0"/>
            </a:endParaRPr>
          </a:p>
        </p:txBody>
      </p:sp>
      <p:sp>
        <p:nvSpPr>
          <p:cNvPr id="4" name="Rectangle 3">
            <a:extLst>
              <a:ext uri="{FF2B5EF4-FFF2-40B4-BE49-F238E27FC236}">
                <a16:creationId xmlns:a16="http://schemas.microsoft.com/office/drawing/2014/main" id="{536C29DA-5BEE-EE92-D1D1-0179988F2194}"/>
              </a:ext>
            </a:extLst>
          </p:cNvPr>
          <p:cNvSpPr/>
          <p:nvPr/>
        </p:nvSpPr>
        <p:spPr>
          <a:xfrm>
            <a:off x="6810275" y="2064320"/>
            <a:ext cx="4114800" cy="376246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lumMod val="10000"/>
                  </a:schemeClr>
                </a:solidFill>
                <a:latin typeface="Marselis Pro" panose="02000503030000020004" pitchFamily="50" charset="0"/>
              </a:rPr>
              <a:t>“What’s the real challenge here for you?</a:t>
            </a:r>
            <a:r>
              <a:rPr lang="en-CA" sz="2000" dirty="0">
                <a:solidFill>
                  <a:schemeClr val="bg2">
                    <a:lumMod val="10000"/>
                  </a:schemeClr>
                </a:solidFill>
                <a:latin typeface="Marselis Pro" panose="02000503030000020004" pitchFamily="50" charset="0"/>
              </a:rPr>
              <a:t>”</a:t>
            </a:r>
          </a:p>
          <a:p>
            <a:pPr algn="ctr"/>
            <a:endParaRPr lang="en-CA" sz="2000" dirty="0">
              <a:solidFill>
                <a:schemeClr val="bg2">
                  <a:lumMod val="10000"/>
                </a:schemeClr>
              </a:solidFill>
              <a:latin typeface="Marselis Pro" panose="02000503030000020004" pitchFamily="50" charset="0"/>
            </a:endParaRPr>
          </a:p>
          <a:p>
            <a:pPr algn="ctr"/>
            <a:r>
              <a:rPr lang="en-CA" sz="2000" dirty="0">
                <a:solidFill>
                  <a:schemeClr val="bg2">
                    <a:lumMod val="10000"/>
                  </a:schemeClr>
                </a:solidFill>
                <a:latin typeface="Marselis Pro" panose="02000503030000020004" pitchFamily="50" charset="0"/>
              </a:rPr>
              <a:t>“What’s standing in the way of you</a:t>
            </a:r>
          </a:p>
          <a:p>
            <a:pPr algn="ctr"/>
            <a:r>
              <a:rPr lang="en-CA" sz="2000" dirty="0">
                <a:solidFill>
                  <a:schemeClr val="bg2">
                    <a:lumMod val="10000"/>
                  </a:schemeClr>
                </a:solidFill>
                <a:latin typeface="Marselis Pro" panose="02000503030000020004" pitchFamily="50" charset="0"/>
              </a:rPr>
              <a:t>achieving your goal?”</a:t>
            </a:r>
            <a:endParaRPr lang="en-US" sz="2000" dirty="0">
              <a:solidFill>
                <a:schemeClr val="bg2">
                  <a:lumMod val="10000"/>
                </a:schemeClr>
              </a:solidFill>
              <a:latin typeface="Marselis Pro" panose="02000503030000020004" pitchFamily="50" charset="0"/>
            </a:endParaRPr>
          </a:p>
        </p:txBody>
      </p:sp>
      <p:sp>
        <p:nvSpPr>
          <p:cNvPr id="13" name="Speech Bubble: Rectangle with Corners Rounded 12">
            <a:extLst>
              <a:ext uri="{FF2B5EF4-FFF2-40B4-BE49-F238E27FC236}">
                <a16:creationId xmlns:a16="http://schemas.microsoft.com/office/drawing/2014/main" id="{83DE477E-E617-F31E-B1E4-61F5100CA95B}"/>
              </a:ext>
            </a:extLst>
          </p:cNvPr>
          <p:cNvSpPr/>
          <p:nvPr/>
        </p:nvSpPr>
        <p:spPr>
          <a:xfrm>
            <a:off x="2464700" y="1963196"/>
            <a:ext cx="4114800" cy="810710"/>
          </a:xfrm>
          <a:prstGeom prst="wedgeRoundRectCallout">
            <a:avLst>
              <a:gd name="adj1" fmla="val -41647"/>
              <a:gd name="adj2" fmla="val 87751"/>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Marselis Pro" panose="02000503030000020004" pitchFamily="50" charset="0"/>
              </a:rPr>
              <a:t>Start the conversation with</a:t>
            </a:r>
          </a:p>
          <a:p>
            <a:pPr algn="ctr"/>
            <a:r>
              <a:rPr lang="en-US" sz="2000" b="1" dirty="0">
                <a:solidFill>
                  <a:srgbClr val="FFFFFF"/>
                </a:solidFill>
                <a:latin typeface="Marselis Pro" panose="02000503030000020004" pitchFamily="50" charset="0"/>
              </a:rPr>
              <a:t>opening questions</a:t>
            </a:r>
            <a:endParaRPr lang="en-CA" sz="2000" b="1" dirty="0">
              <a:solidFill>
                <a:srgbClr val="FFFFFF"/>
              </a:solidFill>
              <a:latin typeface="Marselis Pro" panose="02000503030000020004" pitchFamily="50" charset="0"/>
            </a:endParaRPr>
          </a:p>
        </p:txBody>
      </p:sp>
      <p:sp>
        <p:nvSpPr>
          <p:cNvPr id="14" name="Speech Bubble: Rectangle with Corners Rounded 13">
            <a:extLst>
              <a:ext uri="{FF2B5EF4-FFF2-40B4-BE49-F238E27FC236}">
                <a16:creationId xmlns:a16="http://schemas.microsoft.com/office/drawing/2014/main" id="{656ADFDE-A8ED-4149-D8D3-A8621342F61D}"/>
              </a:ext>
            </a:extLst>
          </p:cNvPr>
          <p:cNvSpPr/>
          <p:nvPr/>
        </p:nvSpPr>
        <p:spPr>
          <a:xfrm flipH="1">
            <a:off x="6810275" y="1949907"/>
            <a:ext cx="4114800" cy="810710"/>
          </a:xfrm>
          <a:prstGeom prst="wedgeRoundRectCallout">
            <a:avLst>
              <a:gd name="adj1" fmla="val -41647"/>
              <a:gd name="adj2" fmla="val 87751"/>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10000"/>
                  </a:schemeClr>
                </a:solidFill>
                <a:latin typeface="Marselis Pro" panose="02000503030000020004" pitchFamily="50" charset="0"/>
              </a:rPr>
              <a:t>Encourage problem solving</a:t>
            </a:r>
          </a:p>
          <a:p>
            <a:pPr algn="ctr"/>
            <a:r>
              <a:rPr lang="en-US" sz="2000" b="1" dirty="0">
                <a:solidFill>
                  <a:schemeClr val="accent6">
                    <a:lumMod val="10000"/>
                  </a:schemeClr>
                </a:solidFill>
                <a:latin typeface="Marselis Pro" panose="02000503030000020004" pitchFamily="50" charset="0"/>
              </a:rPr>
              <a:t>with targeted questions</a:t>
            </a:r>
            <a:endParaRPr lang="en-CA" sz="2000" b="1" dirty="0">
              <a:solidFill>
                <a:schemeClr val="accent6">
                  <a:lumMod val="10000"/>
                </a:schemeClr>
              </a:solidFill>
              <a:latin typeface="Marselis Pro" panose="02000503030000020004" pitchFamily="50" charset="0"/>
            </a:endParaRPr>
          </a:p>
        </p:txBody>
      </p:sp>
      <p:sp>
        <p:nvSpPr>
          <p:cNvPr id="15" name="Hexagon 14">
            <a:extLst>
              <a:ext uri="{FF2B5EF4-FFF2-40B4-BE49-F238E27FC236}">
                <a16:creationId xmlns:a16="http://schemas.microsoft.com/office/drawing/2014/main" id="{CD4DBA56-5537-BA59-352F-E73DE70D42C7}"/>
              </a:ext>
            </a:extLst>
          </p:cNvPr>
          <p:cNvSpPr/>
          <p:nvPr/>
        </p:nvSpPr>
        <p:spPr>
          <a:xfrm rot="5400000">
            <a:off x="609600" y="3942093"/>
            <a:ext cx="914400" cy="914400"/>
          </a:xfrm>
          <a:prstGeom prst="hexagon">
            <a:avLst/>
          </a:prstGeom>
          <a:solidFill>
            <a:schemeClr val="bg1"/>
          </a:solidFill>
          <a:ln w="571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Hexagon 15">
            <a:extLst>
              <a:ext uri="{FF2B5EF4-FFF2-40B4-BE49-F238E27FC236}">
                <a16:creationId xmlns:a16="http://schemas.microsoft.com/office/drawing/2014/main" id="{1982A87F-44EA-8442-AADD-10F2FF073202}"/>
              </a:ext>
            </a:extLst>
          </p:cNvPr>
          <p:cNvSpPr/>
          <p:nvPr/>
        </p:nvSpPr>
        <p:spPr>
          <a:xfrm rot="5400000">
            <a:off x="609600" y="4912386"/>
            <a:ext cx="914400" cy="914400"/>
          </a:xfrm>
          <a:prstGeom prst="hexagon">
            <a:avLst/>
          </a:prstGeom>
          <a:solidFill>
            <a:schemeClr val="bg1"/>
          </a:solidFill>
          <a:ln w="571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Hexagon 16">
            <a:extLst>
              <a:ext uri="{FF2B5EF4-FFF2-40B4-BE49-F238E27FC236}">
                <a16:creationId xmlns:a16="http://schemas.microsoft.com/office/drawing/2014/main" id="{DEA6DC8A-3C2A-1D3C-B7D4-9488091BED89}"/>
              </a:ext>
            </a:extLst>
          </p:cNvPr>
          <p:cNvSpPr/>
          <p:nvPr/>
        </p:nvSpPr>
        <p:spPr>
          <a:xfrm rot="5400000">
            <a:off x="609600" y="2011633"/>
            <a:ext cx="914400" cy="914400"/>
          </a:xfrm>
          <a:prstGeom prst="hexagon">
            <a:avLst/>
          </a:prstGeom>
          <a:solidFill>
            <a:schemeClr val="bg1"/>
          </a:solidFill>
          <a:ln w="571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8" name="Graphic 17" descr="Ear outline">
            <a:extLst>
              <a:ext uri="{FF2B5EF4-FFF2-40B4-BE49-F238E27FC236}">
                <a16:creationId xmlns:a16="http://schemas.microsoft.com/office/drawing/2014/main" id="{D77A0A26-1A91-C7A2-9847-81425EE58D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6800" y="2126654"/>
            <a:ext cx="720000" cy="720000"/>
          </a:xfrm>
          <a:prstGeom prst="rect">
            <a:avLst/>
          </a:prstGeom>
        </p:spPr>
      </p:pic>
      <p:pic>
        <p:nvPicPr>
          <p:cNvPr id="19" name="Graphic 18" descr="Playbook outline">
            <a:extLst>
              <a:ext uri="{FF2B5EF4-FFF2-40B4-BE49-F238E27FC236}">
                <a16:creationId xmlns:a16="http://schemas.microsoft.com/office/drawing/2014/main" id="{D0BE8187-434D-C664-B9DF-18B5D5EFBE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6800" y="4051332"/>
            <a:ext cx="720000" cy="720000"/>
          </a:xfrm>
          <a:prstGeom prst="rect">
            <a:avLst/>
          </a:prstGeom>
        </p:spPr>
      </p:pic>
      <p:pic>
        <p:nvPicPr>
          <p:cNvPr id="20" name="Graphic 19" descr="Move outline">
            <a:extLst>
              <a:ext uri="{FF2B5EF4-FFF2-40B4-BE49-F238E27FC236}">
                <a16:creationId xmlns:a16="http://schemas.microsoft.com/office/drawing/2014/main" id="{1E08C5CB-C401-5214-CF60-E4B2540EA86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6800" y="5027407"/>
            <a:ext cx="720000" cy="720000"/>
          </a:xfrm>
          <a:prstGeom prst="rect">
            <a:avLst/>
          </a:prstGeom>
        </p:spPr>
      </p:pic>
      <p:sp>
        <p:nvSpPr>
          <p:cNvPr id="21" name="Hexagon 20">
            <a:extLst>
              <a:ext uri="{FF2B5EF4-FFF2-40B4-BE49-F238E27FC236}">
                <a16:creationId xmlns:a16="http://schemas.microsoft.com/office/drawing/2014/main" id="{EFE04BC1-6BE4-D9A0-E7B6-25C2F1CCA41B}"/>
              </a:ext>
            </a:extLst>
          </p:cNvPr>
          <p:cNvSpPr/>
          <p:nvPr/>
        </p:nvSpPr>
        <p:spPr>
          <a:xfrm rot="5400000">
            <a:off x="609600" y="2971800"/>
            <a:ext cx="914400" cy="914400"/>
          </a:xfrm>
          <a:prstGeom prst="hexago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2" name="Graphic 21" descr="Question mark outline">
            <a:extLst>
              <a:ext uri="{FF2B5EF4-FFF2-40B4-BE49-F238E27FC236}">
                <a16:creationId xmlns:a16="http://schemas.microsoft.com/office/drawing/2014/main" id="{B0D7FD42-F821-E02C-E494-5987E9721CD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6800" y="3086821"/>
            <a:ext cx="720000" cy="720000"/>
          </a:xfrm>
          <a:prstGeom prst="rect">
            <a:avLst/>
          </a:prstGeom>
        </p:spPr>
      </p:pic>
      <p:sp>
        <p:nvSpPr>
          <p:cNvPr id="23" name="Content Placeholder 9">
            <a:extLst>
              <a:ext uri="{FF2B5EF4-FFF2-40B4-BE49-F238E27FC236}">
                <a16:creationId xmlns:a16="http://schemas.microsoft.com/office/drawing/2014/main" id="{B547ADBA-207B-D425-BDC1-BAD03650A44B}"/>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Performance Management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46</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40520791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4004D3-B5B6-2132-2F8F-E32BA3AB9CEE}"/>
              </a:ext>
            </a:extLst>
          </p:cNvPr>
          <p:cNvSpPr>
            <a:spLocks noGrp="1"/>
          </p:cNvSpPr>
          <p:nvPr>
            <p:ph type="body" sz="quarter" idx="11"/>
          </p:nvPr>
        </p:nvSpPr>
        <p:spPr/>
        <p:txBody>
          <a:bodyPr/>
          <a:lstStyle/>
          <a:p>
            <a:r>
              <a:rPr lang="en-US" dirty="0"/>
              <a:t>Ask powerful questions to guide the conversation</a:t>
            </a:r>
          </a:p>
        </p:txBody>
      </p:sp>
      <p:sp>
        <p:nvSpPr>
          <p:cNvPr id="15" name="Rectangle 14">
            <a:extLst>
              <a:ext uri="{FF2B5EF4-FFF2-40B4-BE49-F238E27FC236}">
                <a16:creationId xmlns:a16="http://schemas.microsoft.com/office/drawing/2014/main" id="{B19CDF4F-675B-D021-2ED5-0BE789E4511B}"/>
              </a:ext>
            </a:extLst>
          </p:cNvPr>
          <p:cNvSpPr/>
          <p:nvPr/>
        </p:nvSpPr>
        <p:spPr>
          <a:xfrm>
            <a:off x="2893690" y="1887559"/>
            <a:ext cx="4182811" cy="376246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2">
                  <a:lumMod val="10000"/>
                </a:schemeClr>
              </a:solidFill>
            </a:endParaRPr>
          </a:p>
          <a:p>
            <a:pPr algn="ctr"/>
            <a:endParaRPr lang="en-US" sz="1800" dirty="0">
              <a:solidFill>
                <a:schemeClr val="bg2">
                  <a:lumMod val="10000"/>
                </a:schemeClr>
              </a:solidFill>
            </a:endParaRPr>
          </a:p>
          <a:p>
            <a:pPr algn="ctr"/>
            <a:r>
              <a:rPr lang="en-US" sz="1800" dirty="0">
                <a:solidFill>
                  <a:schemeClr val="bg2">
                    <a:lumMod val="10000"/>
                  </a:schemeClr>
                </a:solidFill>
              </a:rPr>
              <a:t>“What options are available</a:t>
            </a:r>
          </a:p>
          <a:p>
            <a:pPr algn="ctr"/>
            <a:r>
              <a:rPr lang="en-US" sz="1800" dirty="0">
                <a:solidFill>
                  <a:schemeClr val="bg2">
                    <a:lumMod val="10000"/>
                  </a:schemeClr>
                </a:solidFill>
              </a:rPr>
              <a:t>to you right now?”</a:t>
            </a:r>
          </a:p>
          <a:p>
            <a:pPr algn="ctr"/>
            <a:br>
              <a:rPr lang="en-US" sz="1800" dirty="0">
                <a:solidFill>
                  <a:schemeClr val="bg2">
                    <a:lumMod val="10000"/>
                  </a:schemeClr>
                </a:solidFill>
              </a:rPr>
            </a:br>
            <a:r>
              <a:rPr lang="en-US" sz="1800" dirty="0">
                <a:solidFill>
                  <a:schemeClr val="bg2">
                    <a:lumMod val="10000"/>
                  </a:schemeClr>
                </a:solidFill>
              </a:rPr>
              <a:t>“What have you already tried?</a:t>
            </a:r>
          </a:p>
          <a:p>
            <a:pPr algn="ctr"/>
            <a:r>
              <a:rPr lang="en-US" sz="1800" dirty="0">
                <a:solidFill>
                  <a:schemeClr val="bg2">
                    <a:lumMod val="10000"/>
                  </a:schemeClr>
                </a:solidFill>
              </a:rPr>
              <a:t>How did it go?”</a:t>
            </a:r>
            <a:endParaRPr lang="en-CA" sz="1800" dirty="0">
              <a:solidFill>
                <a:schemeClr val="bg2">
                  <a:lumMod val="10000"/>
                </a:schemeClr>
              </a:solidFill>
            </a:endParaRPr>
          </a:p>
        </p:txBody>
      </p:sp>
      <p:sp>
        <p:nvSpPr>
          <p:cNvPr id="16" name="Rectangle 15">
            <a:extLst>
              <a:ext uri="{FF2B5EF4-FFF2-40B4-BE49-F238E27FC236}">
                <a16:creationId xmlns:a16="http://schemas.microsoft.com/office/drawing/2014/main" id="{01BABF09-B138-2AAE-979D-A846CE0A4312}"/>
              </a:ext>
            </a:extLst>
          </p:cNvPr>
          <p:cNvSpPr/>
          <p:nvPr/>
        </p:nvSpPr>
        <p:spPr>
          <a:xfrm>
            <a:off x="7239265" y="1887559"/>
            <a:ext cx="4182811" cy="376246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2">
                  <a:lumMod val="10000"/>
                </a:schemeClr>
              </a:solidFill>
            </a:endParaRPr>
          </a:p>
          <a:p>
            <a:pPr algn="ctr"/>
            <a:r>
              <a:rPr lang="en-US" sz="1800" dirty="0">
                <a:solidFill>
                  <a:schemeClr val="bg2">
                    <a:lumMod val="10000"/>
                  </a:schemeClr>
                </a:solidFill>
              </a:rPr>
              <a:t>“What do you need to do – and</a:t>
            </a:r>
          </a:p>
          <a:p>
            <a:pPr algn="ctr"/>
            <a:r>
              <a:rPr lang="en-US" sz="1800" dirty="0">
                <a:solidFill>
                  <a:schemeClr val="bg2">
                    <a:lumMod val="10000"/>
                  </a:schemeClr>
                </a:solidFill>
              </a:rPr>
              <a:t>when – to achieve your goal?</a:t>
            </a:r>
            <a:r>
              <a:rPr lang="en-CA" sz="1800" dirty="0">
                <a:solidFill>
                  <a:schemeClr val="bg2">
                    <a:lumMod val="10000"/>
                  </a:schemeClr>
                </a:solidFill>
              </a:rPr>
              <a:t>”</a:t>
            </a:r>
          </a:p>
          <a:p>
            <a:pPr algn="ctr"/>
            <a:endParaRPr lang="en-CA" sz="1800" dirty="0">
              <a:solidFill>
                <a:schemeClr val="bg2">
                  <a:lumMod val="10000"/>
                </a:schemeClr>
              </a:solidFill>
            </a:endParaRPr>
          </a:p>
          <a:p>
            <a:pPr algn="ctr"/>
            <a:r>
              <a:rPr lang="en-CA" sz="1800" dirty="0">
                <a:solidFill>
                  <a:schemeClr val="bg2">
                    <a:lumMod val="10000"/>
                  </a:schemeClr>
                </a:solidFill>
              </a:rPr>
              <a:t>“What resources are there to help you?”</a:t>
            </a:r>
            <a:endParaRPr lang="en-US" sz="1800" dirty="0">
              <a:solidFill>
                <a:schemeClr val="bg2">
                  <a:lumMod val="10000"/>
                </a:schemeClr>
              </a:solidFill>
            </a:endParaRPr>
          </a:p>
        </p:txBody>
      </p:sp>
      <p:sp>
        <p:nvSpPr>
          <p:cNvPr id="17" name="Speech Bubble: Rectangle with Corners Rounded 16">
            <a:extLst>
              <a:ext uri="{FF2B5EF4-FFF2-40B4-BE49-F238E27FC236}">
                <a16:creationId xmlns:a16="http://schemas.microsoft.com/office/drawing/2014/main" id="{A55CFD7C-41D0-FBE0-1BAF-E9881723D745}"/>
              </a:ext>
            </a:extLst>
          </p:cNvPr>
          <p:cNvSpPr/>
          <p:nvPr/>
        </p:nvSpPr>
        <p:spPr>
          <a:xfrm>
            <a:off x="2893690" y="1786435"/>
            <a:ext cx="4182812" cy="810710"/>
          </a:xfrm>
          <a:prstGeom prst="wedgeRoundRectCallout">
            <a:avLst>
              <a:gd name="adj1" fmla="val -41647"/>
              <a:gd name="adj2" fmla="val 87751"/>
              <a:gd name="adj3" fmla="val 16667"/>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j-lt"/>
              </a:rPr>
              <a:t>Use questions to nudge</a:t>
            </a:r>
            <a:br>
              <a:rPr lang="en-US" sz="1400" dirty="0">
                <a:latin typeface="+mj-lt"/>
              </a:rPr>
            </a:br>
            <a:r>
              <a:rPr lang="en-US" sz="1400" dirty="0">
                <a:latin typeface="+mj-lt"/>
              </a:rPr>
              <a:t>employees toward solutions</a:t>
            </a:r>
            <a:endParaRPr lang="en-CA" sz="1400" dirty="0">
              <a:latin typeface="+mj-lt"/>
            </a:endParaRPr>
          </a:p>
        </p:txBody>
      </p:sp>
      <p:sp>
        <p:nvSpPr>
          <p:cNvPr id="18" name="Speech Bubble: Rectangle with Corners Rounded 17">
            <a:extLst>
              <a:ext uri="{FF2B5EF4-FFF2-40B4-BE49-F238E27FC236}">
                <a16:creationId xmlns:a16="http://schemas.microsoft.com/office/drawing/2014/main" id="{A612A612-713E-B979-FDA2-8D1651410FDC}"/>
              </a:ext>
            </a:extLst>
          </p:cNvPr>
          <p:cNvSpPr/>
          <p:nvPr/>
        </p:nvSpPr>
        <p:spPr>
          <a:xfrm flipH="1">
            <a:off x="7239266" y="1773146"/>
            <a:ext cx="4182812" cy="810710"/>
          </a:xfrm>
          <a:prstGeom prst="wedgeRoundRectCallout">
            <a:avLst>
              <a:gd name="adj1" fmla="val -41647"/>
              <a:gd name="adj2" fmla="val 87751"/>
              <a:gd name="adj3" fmla="val 16667"/>
            </a:avLst>
          </a:prstGeom>
          <a:solidFill>
            <a:srgbClr val="399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j-lt"/>
              </a:rPr>
              <a:t>Prompt thinking about next steps</a:t>
            </a:r>
            <a:endParaRPr lang="en-CA" sz="1400" dirty="0">
              <a:latin typeface="+mj-lt"/>
            </a:endParaRPr>
          </a:p>
        </p:txBody>
      </p:sp>
      <p:sp>
        <p:nvSpPr>
          <p:cNvPr id="3" name="Hexagon 2">
            <a:extLst>
              <a:ext uri="{FF2B5EF4-FFF2-40B4-BE49-F238E27FC236}">
                <a16:creationId xmlns:a16="http://schemas.microsoft.com/office/drawing/2014/main" id="{D0739F63-D426-BA70-5047-321A7574FFA4}"/>
              </a:ext>
            </a:extLst>
          </p:cNvPr>
          <p:cNvSpPr/>
          <p:nvPr/>
        </p:nvSpPr>
        <p:spPr>
          <a:xfrm rot="5400000">
            <a:off x="609600" y="3942093"/>
            <a:ext cx="914400" cy="914400"/>
          </a:xfrm>
          <a:prstGeom prst="hexagon">
            <a:avLst/>
          </a:prstGeom>
          <a:solidFill>
            <a:schemeClr val="bg1"/>
          </a:solidFill>
          <a:ln w="571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Hexagon 3">
            <a:extLst>
              <a:ext uri="{FF2B5EF4-FFF2-40B4-BE49-F238E27FC236}">
                <a16:creationId xmlns:a16="http://schemas.microsoft.com/office/drawing/2014/main" id="{37A29041-72AE-32FC-47D8-DED74689DD3E}"/>
              </a:ext>
            </a:extLst>
          </p:cNvPr>
          <p:cNvSpPr/>
          <p:nvPr/>
        </p:nvSpPr>
        <p:spPr>
          <a:xfrm rot="5400000">
            <a:off x="609600" y="4912386"/>
            <a:ext cx="914400" cy="914400"/>
          </a:xfrm>
          <a:prstGeom prst="hexagon">
            <a:avLst/>
          </a:prstGeom>
          <a:solidFill>
            <a:schemeClr val="bg1"/>
          </a:solidFill>
          <a:ln w="571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Hexagon 12">
            <a:extLst>
              <a:ext uri="{FF2B5EF4-FFF2-40B4-BE49-F238E27FC236}">
                <a16:creationId xmlns:a16="http://schemas.microsoft.com/office/drawing/2014/main" id="{60E44BC5-2AD0-EAB5-0A17-A97E16717570}"/>
              </a:ext>
            </a:extLst>
          </p:cNvPr>
          <p:cNvSpPr/>
          <p:nvPr/>
        </p:nvSpPr>
        <p:spPr>
          <a:xfrm rot="5400000">
            <a:off x="609600" y="2011633"/>
            <a:ext cx="914400" cy="914400"/>
          </a:xfrm>
          <a:prstGeom prst="hexagon">
            <a:avLst/>
          </a:prstGeom>
          <a:solidFill>
            <a:schemeClr val="bg1"/>
          </a:solidFill>
          <a:ln w="571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4" name="Graphic 13" descr="Ear outline">
            <a:extLst>
              <a:ext uri="{FF2B5EF4-FFF2-40B4-BE49-F238E27FC236}">
                <a16:creationId xmlns:a16="http://schemas.microsoft.com/office/drawing/2014/main" id="{C6C79BDD-CCF0-3519-CED8-643E6A6490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6800" y="2126654"/>
            <a:ext cx="720000" cy="720000"/>
          </a:xfrm>
          <a:prstGeom prst="rect">
            <a:avLst/>
          </a:prstGeom>
        </p:spPr>
      </p:pic>
      <p:pic>
        <p:nvPicPr>
          <p:cNvPr id="19" name="Graphic 18" descr="Playbook outline">
            <a:extLst>
              <a:ext uri="{FF2B5EF4-FFF2-40B4-BE49-F238E27FC236}">
                <a16:creationId xmlns:a16="http://schemas.microsoft.com/office/drawing/2014/main" id="{17A41A76-565D-B859-9091-545460223F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6800" y="4051332"/>
            <a:ext cx="720000" cy="720000"/>
          </a:xfrm>
          <a:prstGeom prst="rect">
            <a:avLst/>
          </a:prstGeom>
        </p:spPr>
      </p:pic>
      <p:pic>
        <p:nvPicPr>
          <p:cNvPr id="20" name="Graphic 19" descr="Move outline">
            <a:extLst>
              <a:ext uri="{FF2B5EF4-FFF2-40B4-BE49-F238E27FC236}">
                <a16:creationId xmlns:a16="http://schemas.microsoft.com/office/drawing/2014/main" id="{9BCC5EF9-CCEC-0CF8-4212-81A4D696F37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6800" y="5027407"/>
            <a:ext cx="720000" cy="720000"/>
          </a:xfrm>
          <a:prstGeom prst="rect">
            <a:avLst/>
          </a:prstGeom>
        </p:spPr>
      </p:pic>
      <p:sp>
        <p:nvSpPr>
          <p:cNvPr id="21" name="Hexagon 20">
            <a:extLst>
              <a:ext uri="{FF2B5EF4-FFF2-40B4-BE49-F238E27FC236}">
                <a16:creationId xmlns:a16="http://schemas.microsoft.com/office/drawing/2014/main" id="{8ACB32F5-6CE1-661D-DA04-7F78A3529842}"/>
              </a:ext>
            </a:extLst>
          </p:cNvPr>
          <p:cNvSpPr/>
          <p:nvPr/>
        </p:nvSpPr>
        <p:spPr>
          <a:xfrm rot="5400000">
            <a:off x="609600" y="2971800"/>
            <a:ext cx="914400" cy="914400"/>
          </a:xfrm>
          <a:prstGeom prst="hexago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2" name="Graphic 21" descr="Question mark outline">
            <a:extLst>
              <a:ext uri="{FF2B5EF4-FFF2-40B4-BE49-F238E27FC236}">
                <a16:creationId xmlns:a16="http://schemas.microsoft.com/office/drawing/2014/main" id="{22EB091F-BDAB-54AF-79C8-0D9A3A53E16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6800" y="3086821"/>
            <a:ext cx="720000" cy="720000"/>
          </a:xfrm>
          <a:prstGeom prst="rect">
            <a:avLst/>
          </a:prstGeom>
        </p:spPr>
      </p:pic>
      <p:sp>
        <p:nvSpPr>
          <p:cNvPr id="23" name="Content Placeholder 9">
            <a:extLst>
              <a:ext uri="{FF2B5EF4-FFF2-40B4-BE49-F238E27FC236}">
                <a16:creationId xmlns:a16="http://schemas.microsoft.com/office/drawing/2014/main" id="{65BE1634-2E3D-6F7C-7572-81CE3BE89274}"/>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Performance Management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47</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4128878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DD64F7-1747-C32E-3852-9B7E87C4300C}"/>
              </a:ext>
            </a:extLst>
          </p:cNvPr>
          <p:cNvSpPr>
            <a:spLocks noGrp="1"/>
          </p:cNvSpPr>
          <p:nvPr>
            <p:ph type="body" sz="quarter" idx="11"/>
          </p:nvPr>
        </p:nvSpPr>
        <p:spPr/>
        <p:txBody>
          <a:bodyPr/>
          <a:lstStyle/>
          <a:p>
            <a:r>
              <a:rPr lang="en-US" dirty="0"/>
              <a:t>Activity</a:t>
            </a:r>
          </a:p>
        </p:txBody>
      </p:sp>
      <p:sp>
        <p:nvSpPr>
          <p:cNvPr id="3" name="Text Placeholder 11">
            <a:extLst>
              <a:ext uri="{FF2B5EF4-FFF2-40B4-BE49-F238E27FC236}">
                <a16:creationId xmlns:a16="http://schemas.microsoft.com/office/drawing/2014/main" id="{EAB41F06-4789-A862-6D2B-B0A664B1166F}"/>
              </a:ext>
            </a:extLst>
          </p:cNvPr>
          <p:cNvSpPr txBox="1">
            <a:spLocks/>
          </p:cNvSpPr>
          <p:nvPr/>
        </p:nvSpPr>
        <p:spPr>
          <a:xfrm>
            <a:off x="609599" y="1355678"/>
            <a:ext cx="5486401" cy="589867"/>
          </a:xfrm>
          <a:prstGeom prst="rect">
            <a:avLst/>
          </a:prstGeom>
        </p:spPr>
        <p:txBody>
          <a:bodyPr/>
          <a:lstStyle>
            <a:lvl1pPr marL="228600" indent="-228600" algn="l" defTabSz="914400" rtl="0" eaLnBrk="1" latinLnBrk="0" hangingPunct="1">
              <a:lnSpc>
                <a:spcPct val="90000"/>
              </a:lnSpc>
              <a:spcBef>
                <a:spcPts val="1000"/>
              </a:spcBef>
              <a:buFont typeface="Marselis Pro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Marselis Pro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Marselis Pro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Marselis Pro" panose="02000503030000020004" pitchFamily="50" charset="0"/>
              </a:rPr>
              <a:t>What powerful questions can you use to coach?</a:t>
            </a:r>
          </a:p>
        </p:txBody>
      </p:sp>
      <p:pic>
        <p:nvPicPr>
          <p:cNvPr id="7" name="Picture 6">
            <a:extLst>
              <a:ext uri="{FF2B5EF4-FFF2-40B4-BE49-F238E27FC236}">
                <a16:creationId xmlns:a16="http://schemas.microsoft.com/office/drawing/2014/main" id="{E0DE420C-B0C9-C7A3-29F6-31FEA2DB8736}"/>
              </a:ext>
            </a:extLst>
          </p:cNvPr>
          <p:cNvPicPr>
            <a:picLocks noChangeAspect="1"/>
          </p:cNvPicPr>
          <p:nvPr/>
        </p:nvPicPr>
        <p:blipFill rotWithShape="1">
          <a:blip r:embed="rId4">
            <a:extLst>
              <a:ext uri="{28A0092B-C50C-407E-A947-70E740481C1C}">
                <a14:useLocalDpi xmlns:a14="http://schemas.microsoft.com/office/drawing/2010/main" val="0"/>
              </a:ext>
            </a:extLst>
          </a:blip>
          <a:srcRect r="33494"/>
          <a:stretch/>
        </p:blipFill>
        <p:spPr>
          <a:xfrm>
            <a:off x="0" y="2194521"/>
            <a:ext cx="12192000" cy="4206279"/>
          </a:xfrm>
          <a:prstGeom prst="rect">
            <a:avLst/>
          </a:prstGeom>
        </p:spPr>
      </p:pic>
      <p:sp>
        <p:nvSpPr>
          <p:cNvPr id="8" name="Content Placeholder 9">
            <a:extLst>
              <a:ext uri="{FF2B5EF4-FFF2-40B4-BE49-F238E27FC236}">
                <a16:creationId xmlns:a16="http://schemas.microsoft.com/office/drawing/2014/main" id="{BE65C547-C438-242D-CAA2-B339D4E5124B}"/>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Performance Management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48</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1700723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blue dotted cell phone and pen&#10;&#10;Description automatically generated">
            <a:extLst>
              <a:ext uri="{FF2B5EF4-FFF2-40B4-BE49-F238E27FC236}">
                <a16:creationId xmlns:a16="http://schemas.microsoft.com/office/drawing/2014/main" id="{604D19E0-A631-D7BD-4198-C81EA5393436}"/>
              </a:ext>
            </a:extLst>
          </p:cNvPr>
          <p:cNvPicPr>
            <a:picLocks noChangeAspect="1"/>
          </p:cNvPicPr>
          <p:nvPr/>
        </p:nvPicPr>
        <p:blipFill rotWithShape="1">
          <a:blip r:embed="rId4">
            <a:extLst>
              <a:ext uri="{28A0092B-C50C-407E-A947-70E740481C1C}">
                <a14:useLocalDpi xmlns:a14="http://schemas.microsoft.com/office/drawing/2010/main" val="0"/>
              </a:ext>
            </a:extLst>
          </a:blip>
          <a:srcRect l="21854" r="38198"/>
          <a:stretch/>
        </p:blipFill>
        <p:spPr>
          <a:xfrm>
            <a:off x="0" y="1248292"/>
            <a:ext cx="12192000" cy="4910598"/>
          </a:xfrm>
          <a:prstGeom prst="rect">
            <a:avLst/>
          </a:prstGeom>
        </p:spPr>
      </p:pic>
      <p:sp>
        <p:nvSpPr>
          <p:cNvPr id="2" name="Text Placeholder 1">
            <a:extLst>
              <a:ext uri="{FF2B5EF4-FFF2-40B4-BE49-F238E27FC236}">
                <a16:creationId xmlns:a16="http://schemas.microsoft.com/office/drawing/2014/main" id="{19E93FC5-BC29-41E0-8710-638AE19BA052}"/>
              </a:ext>
            </a:extLst>
          </p:cNvPr>
          <p:cNvSpPr>
            <a:spLocks noGrp="1"/>
          </p:cNvSpPr>
          <p:nvPr>
            <p:ph type="body" sz="quarter" idx="11"/>
          </p:nvPr>
        </p:nvSpPr>
        <p:spPr/>
        <p:txBody>
          <a:bodyPr/>
          <a:lstStyle/>
          <a:p>
            <a:r>
              <a:rPr lang="en-US" dirty="0"/>
              <a:t>Action plan to create accountability and added support</a:t>
            </a:r>
          </a:p>
        </p:txBody>
      </p:sp>
      <p:cxnSp>
        <p:nvCxnSpPr>
          <p:cNvPr id="3" name="Straight Arrow Connector 2">
            <a:extLst>
              <a:ext uri="{FF2B5EF4-FFF2-40B4-BE49-F238E27FC236}">
                <a16:creationId xmlns:a16="http://schemas.microsoft.com/office/drawing/2014/main" id="{09421BA8-021A-04D2-DAAD-6A6043DB1508}"/>
              </a:ext>
            </a:extLst>
          </p:cNvPr>
          <p:cNvCxnSpPr>
            <a:cxnSpLocks/>
          </p:cNvCxnSpPr>
          <p:nvPr/>
        </p:nvCxnSpPr>
        <p:spPr>
          <a:xfrm>
            <a:off x="6997700" y="2432327"/>
            <a:ext cx="2131514" cy="0"/>
          </a:xfrm>
          <a:prstGeom prst="straightConnector1">
            <a:avLst/>
          </a:prstGeom>
          <a:ln w="50800">
            <a:solidFill>
              <a:srgbClr val="A2A2A2"/>
            </a:solidFill>
            <a:tailEnd type="oval"/>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73E932B3-C9B9-8B2F-28DA-0502733520CD}"/>
              </a:ext>
            </a:extLst>
          </p:cNvPr>
          <p:cNvCxnSpPr>
            <a:cxnSpLocks/>
          </p:cNvCxnSpPr>
          <p:nvPr/>
        </p:nvCxnSpPr>
        <p:spPr>
          <a:xfrm>
            <a:off x="8050802" y="3580481"/>
            <a:ext cx="1078412" cy="0"/>
          </a:xfrm>
          <a:prstGeom prst="straightConnector1">
            <a:avLst/>
          </a:prstGeom>
          <a:ln w="50800">
            <a:solidFill>
              <a:srgbClr val="A2A2A2"/>
            </a:solidFill>
            <a:tailEnd type="oval"/>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364CF2F-B20C-176B-7339-0B1E494A3F5D}"/>
              </a:ext>
            </a:extLst>
          </p:cNvPr>
          <p:cNvCxnSpPr>
            <a:cxnSpLocks/>
          </p:cNvCxnSpPr>
          <p:nvPr/>
        </p:nvCxnSpPr>
        <p:spPr>
          <a:xfrm>
            <a:off x="7251700" y="4728636"/>
            <a:ext cx="1877514" cy="0"/>
          </a:xfrm>
          <a:prstGeom prst="straightConnector1">
            <a:avLst/>
          </a:prstGeom>
          <a:ln w="50800">
            <a:solidFill>
              <a:srgbClr val="A2A2A2"/>
            </a:solidFill>
            <a:tailEnd type="ova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4A3F01C-5775-6628-1767-304C2E8E652A}"/>
              </a:ext>
            </a:extLst>
          </p:cNvPr>
          <p:cNvCxnSpPr>
            <a:cxnSpLocks/>
          </p:cNvCxnSpPr>
          <p:nvPr/>
        </p:nvCxnSpPr>
        <p:spPr>
          <a:xfrm>
            <a:off x="4368225" y="4154558"/>
            <a:ext cx="1499175" cy="0"/>
          </a:xfrm>
          <a:prstGeom prst="straightConnector1">
            <a:avLst/>
          </a:prstGeom>
          <a:ln w="50800">
            <a:solidFill>
              <a:srgbClr val="A2A2A2"/>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521FC9D-4CDC-6CCF-D1F2-1BDDF429AD21}"/>
              </a:ext>
            </a:extLst>
          </p:cNvPr>
          <p:cNvCxnSpPr>
            <a:cxnSpLocks/>
          </p:cNvCxnSpPr>
          <p:nvPr/>
        </p:nvCxnSpPr>
        <p:spPr>
          <a:xfrm>
            <a:off x="4373568" y="3081285"/>
            <a:ext cx="1078412" cy="0"/>
          </a:xfrm>
          <a:prstGeom prst="straightConnector1">
            <a:avLst/>
          </a:prstGeom>
          <a:ln w="50800">
            <a:solidFill>
              <a:srgbClr val="A2A2A2"/>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B76D706-D83C-174F-B228-B09F21D118B0}"/>
              </a:ext>
            </a:extLst>
          </p:cNvPr>
          <p:cNvSpPr txBox="1"/>
          <p:nvPr/>
        </p:nvSpPr>
        <p:spPr>
          <a:xfrm>
            <a:off x="9390387" y="2072203"/>
            <a:ext cx="2382396" cy="707886"/>
          </a:xfrm>
          <a:prstGeom prst="rect">
            <a:avLst/>
          </a:prstGeom>
        </p:spPr>
        <p:txBody>
          <a:bodyPr wrap="square" rtlCol="0">
            <a:spAutoFit/>
          </a:bodyPr>
          <a:lstStyle/>
          <a:p>
            <a:r>
              <a:rPr lang="en-US" sz="2000" dirty="0">
                <a:solidFill>
                  <a:schemeClr val="tx2">
                    <a:lumMod val="90000"/>
                    <a:lumOff val="10000"/>
                  </a:schemeClr>
                </a:solidFill>
                <a:latin typeface="Marselis Pro" panose="02000503030000020004" pitchFamily="50" charset="0"/>
                <a:ea typeface="Roboto Condensed" panose="02000000000000000000" pitchFamily="2" charset="0"/>
                <a:cs typeface="Roboto Condensed" panose="02000000000000000000" pitchFamily="2" charset="0"/>
              </a:rPr>
              <a:t>Confirm what to do next and when.</a:t>
            </a:r>
          </a:p>
        </p:txBody>
      </p:sp>
      <p:sp>
        <p:nvSpPr>
          <p:cNvPr id="18" name="TextBox 17">
            <a:extLst>
              <a:ext uri="{FF2B5EF4-FFF2-40B4-BE49-F238E27FC236}">
                <a16:creationId xmlns:a16="http://schemas.microsoft.com/office/drawing/2014/main" id="{79636A3B-A2BD-4E56-E7BF-6CD75FA5E93B}"/>
              </a:ext>
            </a:extLst>
          </p:cNvPr>
          <p:cNvSpPr txBox="1"/>
          <p:nvPr/>
        </p:nvSpPr>
        <p:spPr>
          <a:xfrm>
            <a:off x="9390387" y="3226538"/>
            <a:ext cx="2382396" cy="707886"/>
          </a:xfrm>
          <a:prstGeom prst="rect">
            <a:avLst/>
          </a:prstGeom>
        </p:spPr>
        <p:txBody>
          <a:bodyPr wrap="square" rtlCol="0">
            <a:spAutoFit/>
          </a:bodyPr>
          <a:lstStyle/>
          <a:p>
            <a:r>
              <a:rPr lang="en-US" sz="2000" dirty="0">
                <a:solidFill>
                  <a:schemeClr val="tx2">
                    <a:lumMod val="90000"/>
                    <a:lumOff val="10000"/>
                  </a:schemeClr>
                </a:solidFill>
                <a:latin typeface="Marselis Pro" panose="02000503030000020004" pitchFamily="50" charset="0"/>
                <a:ea typeface="Roboto Condensed" panose="02000000000000000000" pitchFamily="2" charset="0"/>
                <a:cs typeface="Roboto Condensed" panose="02000000000000000000" pitchFamily="2" charset="0"/>
              </a:rPr>
              <a:t>Let the employee take the lead.</a:t>
            </a:r>
          </a:p>
        </p:txBody>
      </p:sp>
      <p:sp>
        <p:nvSpPr>
          <p:cNvPr id="19" name="TextBox 18">
            <a:extLst>
              <a:ext uri="{FF2B5EF4-FFF2-40B4-BE49-F238E27FC236}">
                <a16:creationId xmlns:a16="http://schemas.microsoft.com/office/drawing/2014/main" id="{4B89608B-A2F8-0941-7DBD-CD9067B801C1}"/>
              </a:ext>
            </a:extLst>
          </p:cNvPr>
          <p:cNvSpPr txBox="1"/>
          <p:nvPr/>
        </p:nvSpPr>
        <p:spPr>
          <a:xfrm>
            <a:off x="9390387" y="4220804"/>
            <a:ext cx="2382396" cy="1015663"/>
          </a:xfrm>
          <a:prstGeom prst="rect">
            <a:avLst/>
          </a:prstGeom>
        </p:spPr>
        <p:txBody>
          <a:bodyPr wrap="square" rtlCol="0">
            <a:spAutoFit/>
          </a:bodyPr>
          <a:lstStyle/>
          <a:p>
            <a:r>
              <a:rPr lang="en-US" sz="2000" dirty="0">
                <a:solidFill>
                  <a:schemeClr val="tx2">
                    <a:lumMod val="90000"/>
                    <a:lumOff val="10000"/>
                  </a:schemeClr>
                </a:solidFill>
                <a:latin typeface="Marselis Pro" panose="02000503030000020004" pitchFamily="50" charset="0"/>
                <a:ea typeface="Roboto Condensed" panose="02000000000000000000" pitchFamily="2" charset="0"/>
                <a:cs typeface="Roboto Condensed" panose="02000000000000000000" pitchFamily="2" charset="0"/>
              </a:rPr>
              <a:t>Have the employee document the action plan.</a:t>
            </a:r>
          </a:p>
        </p:txBody>
      </p:sp>
      <p:sp>
        <p:nvSpPr>
          <p:cNvPr id="20" name="TextBox 19">
            <a:extLst>
              <a:ext uri="{FF2B5EF4-FFF2-40B4-BE49-F238E27FC236}">
                <a16:creationId xmlns:a16="http://schemas.microsoft.com/office/drawing/2014/main" id="{183FFD84-713B-1F5C-FE96-1E5BF73A195C}"/>
              </a:ext>
            </a:extLst>
          </p:cNvPr>
          <p:cNvSpPr txBox="1"/>
          <p:nvPr/>
        </p:nvSpPr>
        <p:spPr>
          <a:xfrm>
            <a:off x="1943100" y="3800615"/>
            <a:ext cx="2284774" cy="707886"/>
          </a:xfrm>
          <a:prstGeom prst="rect">
            <a:avLst/>
          </a:prstGeom>
        </p:spPr>
        <p:txBody>
          <a:bodyPr wrap="square" rtlCol="0">
            <a:spAutoFit/>
          </a:bodyPr>
          <a:lstStyle/>
          <a:p>
            <a:pPr algn="r"/>
            <a:r>
              <a:rPr lang="en-US" sz="2000" dirty="0">
                <a:solidFill>
                  <a:schemeClr val="tx2">
                    <a:lumMod val="90000"/>
                    <a:lumOff val="10000"/>
                  </a:schemeClr>
                </a:solidFill>
                <a:latin typeface="Marselis Pro" panose="02000503030000020004" pitchFamily="50" charset="0"/>
                <a:ea typeface="Roboto Condensed" panose="02000000000000000000" pitchFamily="2" charset="0"/>
                <a:cs typeface="Roboto Condensed" panose="02000000000000000000" pitchFamily="2" charset="0"/>
              </a:rPr>
              <a:t>Use questions to</a:t>
            </a:r>
          </a:p>
          <a:p>
            <a:pPr algn="r"/>
            <a:r>
              <a:rPr lang="en-US" sz="2000" dirty="0">
                <a:solidFill>
                  <a:schemeClr val="tx2">
                    <a:lumMod val="90000"/>
                    <a:lumOff val="10000"/>
                  </a:schemeClr>
                </a:solidFill>
                <a:latin typeface="Marselis Pro" panose="02000503030000020004" pitchFamily="50" charset="0"/>
                <a:ea typeface="Roboto Condensed" panose="02000000000000000000" pitchFamily="2" charset="0"/>
                <a:cs typeface="Roboto Condensed" panose="02000000000000000000" pitchFamily="2" charset="0"/>
              </a:rPr>
              <a:t>guide the process.</a:t>
            </a:r>
          </a:p>
        </p:txBody>
      </p:sp>
      <p:sp>
        <p:nvSpPr>
          <p:cNvPr id="21" name="TextBox 20">
            <a:extLst>
              <a:ext uri="{FF2B5EF4-FFF2-40B4-BE49-F238E27FC236}">
                <a16:creationId xmlns:a16="http://schemas.microsoft.com/office/drawing/2014/main" id="{FCB1CF33-F3AC-3EFE-0376-1EC0C7B51450}"/>
              </a:ext>
            </a:extLst>
          </p:cNvPr>
          <p:cNvSpPr txBox="1"/>
          <p:nvPr/>
        </p:nvSpPr>
        <p:spPr>
          <a:xfrm>
            <a:off x="1943100" y="2727001"/>
            <a:ext cx="2272074" cy="707886"/>
          </a:xfrm>
          <a:prstGeom prst="rect">
            <a:avLst/>
          </a:prstGeom>
        </p:spPr>
        <p:txBody>
          <a:bodyPr wrap="square" rtlCol="0">
            <a:spAutoFit/>
          </a:bodyPr>
          <a:lstStyle/>
          <a:p>
            <a:pPr algn="r"/>
            <a:r>
              <a:rPr lang="en-US" sz="2000" dirty="0">
                <a:solidFill>
                  <a:schemeClr val="tx2">
                    <a:lumMod val="90000"/>
                    <a:lumOff val="10000"/>
                  </a:schemeClr>
                </a:solidFill>
                <a:latin typeface="Marselis Pro" panose="02000503030000020004" pitchFamily="50" charset="0"/>
                <a:ea typeface="Roboto Condensed" panose="02000000000000000000" pitchFamily="2" charset="0"/>
                <a:cs typeface="Roboto Condensed" panose="02000000000000000000" pitchFamily="2" charset="0"/>
              </a:rPr>
              <a:t>Clarify responsibilities.</a:t>
            </a:r>
          </a:p>
        </p:txBody>
      </p:sp>
      <p:sp>
        <p:nvSpPr>
          <p:cNvPr id="22" name="Hexagon 21">
            <a:extLst>
              <a:ext uri="{FF2B5EF4-FFF2-40B4-BE49-F238E27FC236}">
                <a16:creationId xmlns:a16="http://schemas.microsoft.com/office/drawing/2014/main" id="{D761723B-98D2-FE77-2022-7F89DFEB1196}"/>
              </a:ext>
            </a:extLst>
          </p:cNvPr>
          <p:cNvSpPr/>
          <p:nvPr/>
        </p:nvSpPr>
        <p:spPr>
          <a:xfrm rot="5400000">
            <a:off x="609600" y="3942093"/>
            <a:ext cx="914400" cy="914400"/>
          </a:xfrm>
          <a:prstGeom prst="hexago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Hexagon 22">
            <a:extLst>
              <a:ext uri="{FF2B5EF4-FFF2-40B4-BE49-F238E27FC236}">
                <a16:creationId xmlns:a16="http://schemas.microsoft.com/office/drawing/2014/main" id="{26BFC729-5E4B-F7BA-609B-C8BEC786156E}"/>
              </a:ext>
            </a:extLst>
          </p:cNvPr>
          <p:cNvSpPr/>
          <p:nvPr/>
        </p:nvSpPr>
        <p:spPr>
          <a:xfrm rot="5400000">
            <a:off x="609600" y="4912386"/>
            <a:ext cx="914400" cy="914400"/>
          </a:xfrm>
          <a:prstGeom prst="hexagon">
            <a:avLst/>
          </a:prstGeom>
          <a:solidFill>
            <a:schemeClr val="bg1"/>
          </a:solidFill>
          <a:ln w="571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Hexagon 23">
            <a:extLst>
              <a:ext uri="{FF2B5EF4-FFF2-40B4-BE49-F238E27FC236}">
                <a16:creationId xmlns:a16="http://schemas.microsoft.com/office/drawing/2014/main" id="{C9DE357D-D5F6-0088-26C9-59346601A426}"/>
              </a:ext>
            </a:extLst>
          </p:cNvPr>
          <p:cNvSpPr/>
          <p:nvPr/>
        </p:nvSpPr>
        <p:spPr>
          <a:xfrm rot="5400000">
            <a:off x="609600" y="2011633"/>
            <a:ext cx="914400" cy="914400"/>
          </a:xfrm>
          <a:prstGeom prst="hexagon">
            <a:avLst/>
          </a:prstGeom>
          <a:solidFill>
            <a:schemeClr val="bg1"/>
          </a:solidFill>
          <a:ln w="571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5" name="Graphic 24" descr="Ear outline">
            <a:extLst>
              <a:ext uri="{FF2B5EF4-FFF2-40B4-BE49-F238E27FC236}">
                <a16:creationId xmlns:a16="http://schemas.microsoft.com/office/drawing/2014/main" id="{294E6C52-4710-7C79-9B5C-B73A9A8C18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6800" y="2126654"/>
            <a:ext cx="720000" cy="720000"/>
          </a:xfrm>
          <a:prstGeom prst="rect">
            <a:avLst/>
          </a:prstGeom>
        </p:spPr>
      </p:pic>
      <p:pic>
        <p:nvPicPr>
          <p:cNvPr id="26" name="Graphic 25" descr="Playbook outline">
            <a:extLst>
              <a:ext uri="{FF2B5EF4-FFF2-40B4-BE49-F238E27FC236}">
                <a16:creationId xmlns:a16="http://schemas.microsoft.com/office/drawing/2014/main" id="{310DF8E3-188F-8FED-DA6F-0927F3B100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6800" y="4051332"/>
            <a:ext cx="720000" cy="720000"/>
          </a:xfrm>
          <a:prstGeom prst="rect">
            <a:avLst/>
          </a:prstGeom>
        </p:spPr>
      </p:pic>
      <p:pic>
        <p:nvPicPr>
          <p:cNvPr id="27" name="Graphic 26" descr="Move outline">
            <a:extLst>
              <a:ext uri="{FF2B5EF4-FFF2-40B4-BE49-F238E27FC236}">
                <a16:creationId xmlns:a16="http://schemas.microsoft.com/office/drawing/2014/main" id="{36BD1341-C3E5-9269-87E7-956BC7629D7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6800" y="5027407"/>
            <a:ext cx="720000" cy="720000"/>
          </a:xfrm>
          <a:prstGeom prst="rect">
            <a:avLst/>
          </a:prstGeom>
        </p:spPr>
      </p:pic>
      <p:sp>
        <p:nvSpPr>
          <p:cNvPr id="28" name="Hexagon 27">
            <a:extLst>
              <a:ext uri="{FF2B5EF4-FFF2-40B4-BE49-F238E27FC236}">
                <a16:creationId xmlns:a16="http://schemas.microsoft.com/office/drawing/2014/main" id="{10E1376F-5392-C444-4936-9EC73A37F3A0}"/>
              </a:ext>
            </a:extLst>
          </p:cNvPr>
          <p:cNvSpPr/>
          <p:nvPr/>
        </p:nvSpPr>
        <p:spPr>
          <a:xfrm rot="5400000">
            <a:off x="609600" y="2971800"/>
            <a:ext cx="914400" cy="914400"/>
          </a:xfrm>
          <a:prstGeom prst="hexagon">
            <a:avLst/>
          </a:prstGeom>
          <a:solidFill>
            <a:schemeClr val="bg1"/>
          </a:solidFill>
          <a:ln w="571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9" name="Graphic 28" descr="Question mark outline">
            <a:extLst>
              <a:ext uri="{FF2B5EF4-FFF2-40B4-BE49-F238E27FC236}">
                <a16:creationId xmlns:a16="http://schemas.microsoft.com/office/drawing/2014/main" id="{816E3056-81E2-3275-EE64-5336CCF28A3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6800" y="3086821"/>
            <a:ext cx="720000" cy="720000"/>
          </a:xfrm>
          <a:prstGeom prst="rect">
            <a:avLst/>
          </a:prstGeom>
        </p:spPr>
      </p:pic>
      <p:sp>
        <p:nvSpPr>
          <p:cNvPr id="35" name="Content Placeholder 9">
            <a:extLst>
              <a:ext uri="{FF2B5EF4-FFF2-40B4-BE49-F238E27FC236}">
                <a16:creationId xmlns:a16="http://schemas.microsoft.com/office/drawing/2014/main" id="{4B3EEFDB-5056-89B4-1E43-C18C7A2CE53D}"/>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Performance Management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49</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1004202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4C3DE7B-ABD9-618E-B37A-F7441D700B93}"/>
              </a:ext>
            </a:extLst>
          </p:cNvPr>
          <p:cNvSpPr>
            <a:spLocks noGrp="1"/>
          </p:cNvSpPr>
          <p:nvPr>
            <p:ph type="body" sz="quarter" idx="11"/>
          </p:nvPr>
        </p:nvSpPr>
        <p:spPr/>
        <p:txBody>
          <a:bodyPr/>
          <a:lstStyle/>
          <a:p>
            <a:r>
              <a:rPr lang="en-US" sz="3600">
                <a:latin typeface="Marselis Pro"/>
                <a:cs typeface="Calibri"/>
              </a:rPr>
              <a:t>Setting the Tone</a:t>
            </a:r>
            <a:endParaRPr lang="en-US" sz="3600"/>
          </a:p>
        </p:txBody>
      </p:sp>
      <p:sp>
        <p:nvSpPr>
          <p:cNvPr id="5" name="Content Placeholder 4">
            <a:extLst>
              <a:ext uri="{FF2B5EF4-FFF2-40B4-BE49-F238E27FC236}">
                <a16:creationId xmlns:a16="http://schemas.microsoft.com/office/drawing/2014/main" id="{D42A6D36-B64D-B245-072C-0BD6D9879D18}"/>
              </a:ext>
            </a:extLst>
          </p:cNvPr>
          <p:cNvSpPr>
            <a:spLocks noGrp="1"/>
          </p:cNvSpPr>
          <p:nvPr>
            <p:ph sz="quarter" idx="23"/>
          </p:nvPr>
        </p:nvSpPr>
        <p:spPr/>
        <p:txBody>
          <a:bodyPr/>
          <a:lstStyle/>
          <a:p>
            <a:r>
              <a:rPr lang="en-US"/>
              <a:t>THRIVE Customer Service </a:t>
            </a:r>
          </a:p>
        </p:txBody>
      </p:sp>
      <p:pic>
        <p:nvPicPr>
          <p:cNvPr id="11" name="Picture 10" hidden="1">
            <a:extLst>
              <a:ext uri="{FF2B5EF4-FFF2-40B4-BE49-F238E27FC236}">
                <a16:creationId xmlns:a16="http://schemas.microsoft.com/office/drawing/2014/main" id="{18AAC5E6-ACDC-43A7-759B-0AB8FE2789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7720" y="2953215"/>
            <a:ext cx="13807440" cy="2294769"/>
          </a:xfrm>
          <a:prstGeom prst="rect">
            <a:avLst/>
          </a:prstGeom>
        </p:spPr>
      </p:pic>
      <p:pic>
        <p:nvPicPr>
          <p:cNvPr id="20" name="People_001" hidden="1">
            <a:extLst>
              <a:ext uri="{FF2B5EF4-FFF2-40B4-BE49-F238E27FC236}">
                <a16:creationId xmlns:a16="http://schemas.microsoft.com/office/drawing/2014/main" id="{F2AACBA8-5E22-64AB-C9C1-63159BCAF84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36827" y="2714909"/>
            <a:ext cx="1364998" cy="1496411"/>
          </a:xfrm>
          <a:prstGeom prst="rect">
            <a:avLst/>
          </a:prstGeom>
        </p:spPr>
      </p:pic>
      <p:pic>
        <p:nvPicPr>
          <p:cNvPr id="3" name="Picture 2">
            <a:extLst>
              <a:ext uri="{FF2B5EF4-FFF2-40B4-BE49-F238E27FC236}">
                <a16:creationId xmlns:a16="http://schemas.microsoft.com/office/drawing/2014/main" id="{8337C5E4-AA06-0E52-FEB3-98B76A52E2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555" y="1355678"/>
            <a:ext cx="9228889" cy="5468261"/>
          </a:xfrm>
          <a:prstGeom prst="rect">
            <a:avLst/>
          </a:prstGeom>
        </p:spPr>
      </p:pic>
    </p:spTree>
    <p:custDataLst>
      <p:tags r:id="rId1"/>
    </p:custDataLst>
    <p:extLst>
      <p:ext uri="{BB962C8B-B14F-4D97-AF65-F5344CB8AC3E}">
        <p14:creationId xmlns:p14="http://schemas.microsoft.com/office/powerpoint/2010/main" val="32543798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CCA698-3F57-4E5F-04AB-EC25BC8D1574}"/>
              </a:ext>
            </a:extLst>
          </p:cNvPr>
          <p:cNvSpPr>
            <a:spLocks noGrp="1"/>
          </p:cNvSpPr>
          <p:nvPr>
            <p:ph type="body" sz="quarter" idx="11"/>
          </p:nvPr>
        </p:nvSpPr>
        <p:spPr/>
        <p:txBody>
          <a:bodyPr/>
          <a:lstStyle/>
          <a:p>
            <a:r>
              <a:rPr lang="en-US" dirty="0"/>
              <a:t>Be prepared to adapt your coaching to different people</a:t>
            </a:r>
          </a:p>
        </p:txBody>
      </p:sp>
      <p:sp>
        <p:nvSpPr>
          <p:cNvPr id="14" name="Rectangle: Rounded Corners 13">
            <a:extLst>
              <a:ext uri="{FF2B5EF4-FFF2-40B4-BE49-F238E27FC236}">
                <a16:creationId xmlns:a16="http://schemas.microsoft.com/office/drawing/2014/main" id="{AA53D8F9-E261-64B9-F8B7-13A41578EED3}"/>
              </a:ext>
            </a:extLst>
          </p:cNvPr>
          <p:cNvSpPr/>
          <p:nvPr/>
        </p:nvSpPr>
        <p:spPr>
          <a:xfrm>
            <a:off x="8758746" y="3056161"/>
            <a:ext cx="2074458" cy="1258153"/>
          </a:xfrm>
          <a:prstGeom prst="roundRect">
            <a:avLst>
              <a:gd name="adj" fmla="val 789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solidFill>
                  <a:schemeClr val="tx1"/>
                </a:solidFill>
                <a:latin typeface="Marselis Pro" panose="02000503030000020004" pitchFamily="50" charset="0"/>
              </a:rPr>
              <a:t>Ask powerful questions to learn</a:t>
            </a:r>
            <a:br>
              <a:rPr lang="en-US" dirty="0">
                <a:solidFill>
                  <a:schemeClr val="tx1"/>
                </a:solidFill>
                <a:latin typeface="Marselis Pro" panose="02000503030000020004" pitchFamily="50" charset="0"/>
              </a:rPr>
            </a:br>
            <a:r>
              <a:rPr lang="en-US" dirty="0">
                <a:solidFill>
                  <a:schemeClr val="tx1"/>
                </a:solidFill>
                <a:latin typeface="Marselis Pro" panose="02000503030000020004" pitchFamily="50" charset="0"/>
              </a:rPr>
              <a:t>how to adapt.</a:t>
            </a:r>
          </a:p>
        </p:txBody>
      </p:sp>
      <p:sp>
        <p:nvSpPr>
          <p:cNvPr id="15" name="Rectangle: Rounded Corners 14">
            <a:extLst>
              <a:ext uri="{FF2B5EF4-FFF2-40B4-BE49-F238E27FC236}">
                <a16:creationId xmlns:a16="http://schemas.microsoft.com/office/drawing/2014/main" id="{FDBA7231-983F-A09B-F062-40CCDCC4C97B}"/>
              </a:ext>
            </a:extLst>
          </p:cNvPr>
          <p:cNvSpPr/>
          <p:nvPr/>
        </p:nvSpPr>
        <p:spPr>
          <a:xfrm>
            <a:off x="5656554" y="1311589"/>
            <a:ext cx="2074458" cy="1258153"/>
          </a:xfrm>
          <a:prstGeom prst="roundRect">
            <a:avLst>
              <a:gd name="adj" fmla="val 789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solidFill>
                  <a:schemeClr val="tx1"/>
                </a:solidFill>
                <a:latin typeface="Marselis Pro" panose="02000503030000020004" pitchFamily="50" charset="0"/>
              </a:rPr>
              <a:t>Adapt to both</a:t>
            </a:r>
            <a:br>
              <a:rPr lang="en-US" dirty="0">
                <a:solidFill>
                  <a:schemeClr val="tx1"/>
                </a:solidFill>
                <a:latin typeface="Marselis Pro" panose="02000503030000020004" pitchFamily="50" charset="0"/>
              </a:rPr>
            </a:br>
            <a:r>
              <a:rPr lang="en-US" dirty="0">
                <a:solidFill>
                  <a:schemeClr val="tx1"/>
                </a:solidFill>
                <a:latin typeface="Marselis Pro" panose="02000503030000020004" pitchFamily="50" charset="0"/>
              </a:rPr>
              <a:t>the individual and</a:t>
            </a:r>
            <a:br>
              <a:rPr lang="en-US" dirty="0">
                <a:solidFill>
                  <a:schemeClr val="tx1"/>
                </a:solidFill>
                <a:latin typeface="Marselis Pro" panose="02000503030000020004" pitchFamily="50" charset="0"/>
              </a:rPr>
            </a:br>
            <a:r>
              <a:rPr lang="en-US" dirty="0">
                <a:solidFill>
                  <a:schemeClr val="tx1"/>
                </a:solidFill>
                <a:latin typeface="Marselis Pro" panose="02000503030000020004" pitchFamily="50" charset="0"/>
              </a:rPr>
              <a:t>their situation.</a:t>
            </a:r>
          </a:p>
        </p:txBody>
      </p:sp>
      <p:sp>
        <p:nvSpPr>
          <p:cNvPr id="16" name="Rectangle: Rounded Corners 15">
            <a:extLst>
              <a:ext uri="{FF2B5EF4-FFF2-40B4-BE49-F238E27FC236}">
                <a16:creationId xmlns:a16="http://schemas.microsoft.com/office/drawing/2014/main" id="{3C34E587-41A4-B6B3-F58F-FC45C046A62B}"/>
              </a:ext>
            </a:extLst>
          </p:cNvPr>
          <p:cNvSpPr/>
          <p:nvPr/>
        </p:nvSpPr>
        <p:spPr>
          <a:xfrm>
            <a:off x="2530730" y="3056160"/>
            <a:ext cx="2074458" cy="1258153"/>
          </a:xfrm>
          <a:prstGeom prst="roundRect">
            <a:avLst>
              <a:gd name="adj" fmla="val 789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solidFill>
                  <a:schemeClr val="tx1"/>
                </a:solidFill>
                <a:latin typeface="Marselis Pro" panose="02000503030000020004" pitchFamily="50" charset="0"/>
              </a:rPr>
              <a:t>Be aware of your biases and preconceptions.</a:t>
            </a:r>
          </a:p>
        </p:txBody>
      </p:sp>
      <p:sp>
        <p:nvSpPr>
          <p:cNvPr id="17" name="Hexagon 16">
            <a:extLst>
              <a:ext uri="{FF2B5EF4-FFF2-40B4-BE49-F238E27FC236}">
                <a16:creationId xmlns:a16="http://schemas.microsoft.com/office/drawing/2014/main" id="{BD339618-4157-E7BF-3724-08E8E547D5BE}"/>
              </a:ext>
            </a:extLst>
          </p:cNvPr>
          <p:cNvSpPr/>
          <p:nvPr/>
        </p:nvSpPr>
        <p:spPr>
          <a:xfrm rot="5400000">
            <a:off x="609600" y="3942093"/>
            <a:ext cx="914400" cy="914400"/>
          </a:xfrm>
          <a:prstGeom prst="hexagon">
            <a:avLst/>
          </a:prstGeom>
          <a:solidFill>
            <a:schemeClr val="bg1"/>
          </a:solidFill>
          <a:ln w="571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Hexagon 17">
            <a:extLst>
              <a:ext uri="{FF2B5EF4-FFF2-40B4-BE49-F238E27FC236}">
                <a16:creationId xmlns:a16="http://schemas.microsoft.com/office/drawing/2014/main" id="{AA5CC128-BFCF-3603-0CF5-E6414C7CAA1C}"/>
              </a:ext>
            </a:extLst>
          </p:cNvPr>
          <p:cNvSpPr/>
          <p:nvPr/>
        </p:nvSpPr>
        <p:spPr>
          <a:xfrm rot="5400000">
            <a:off x="609600" y="4912386"/>
            <a:ext cx="914400" cy="914400"/>
          </a:xfrm>
          <a:prstGeom prst="hexagon">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Hexagon 18">
            <a:extLst>
              <a:ext uri="{FF2B5EF4-FFF2-40B4-BE49-F238E27FC236}">
                <a16:creationId xmlns:a16="http://schemas.microsoft.com/office/drawing/2014/main" id="{0D21493A-A28E-3D8B-E602-C0A133B41E1D}"/>
              </a:ext>
            </a:extLst>
          </p:cNvPr>
          <p:cNvSpPr/>
          <p:nvPr/>
        </p:nvSpPr>
        <p:spPr>
          <a:xfrm rot="5400000">
            <a:off x="609600" y="2011633"/>
            <a:ext cx="914400" cy="914400"/>
          </a:xfrm>
          <a:prstGeom prst="hexagon">
            <a:avLst/>
          </a:prstGeom>
          <a:solidFill>
            <a:schemeClr val="bg1"/>
          </a:solidFill>
          <a:ln w="571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0" name="Graphic 19" descr="Ear outline">
            <a:extLst>
              <a:ext uri="{FF2B5EF4-FFF2-40B4-BE49-F238E27FC236}">
                <a16:creationId xmlns:a16="http://schemas.microsoft.com/office/drawing/2014/main" id="{5ECC6FE7-A0B7-8A43-4C4A-44CF0693AB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6800" y="2126654"/>
            <a:ext cx="720000" cy="720000"/>
          </a:xfrm>
          <a:prstGeom prst="rect">
            <a:avLst/>
          </a:prstGeom>
        </p:spPr>
      </p:pic>
      <p:pic>
        <p:nvPicPr>
          <p:cNvPr id="21" name="Graphic 20" descr="Playbook outline">
            <a:extLst>
              <a:ext uri="{FF2B5EF4-FFF2-40B4-BE49-F238E27FC236}">
                <a16:creationId xmlns:a16="http://schemas.microsoft.com/office/drawing/2014/main" id="{7F0CE675-0698-4F1C-0730-C67B8702CE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6800" y="4051332"/>
            <a:ext cx="720000" cy="720000"/>
          </a:xfrm>
          <a:prstGeom prst="rect">
            <a:avLst/>
          </a:prstGeom>
        </p:spPr>
      </p:pic>
      <p:pic>
        <p:nvPicPr>
          <p:cNvPr id="22" name="Graphic 21" descr="Move outline">
            <a:extLst>
              <a:ext uri="{FF2B5EF4-FFF2-40B4-BE49-F238E27FC236}">
                <a16:creationId xmlns:a16="http://schemas.microsoft.com/office/drawing/2014/main" id="{B91C06BE-12F8-0A25-D5C8-EFA5C5178B3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6800" y="5027407"/>
            <a:ext cx="720000" cy="720000"/>
          </a:xfrm>
          <a:prstGeom prst="rect">
            <a:avLst/>
          </a:prstGeom>
        </p:spPr>
      </p:pic>
      <p:sp>
        <p:nvSpPr>
          <p:cNvPr id="23" name="Hexagon 22">
            <a:extLst>
              <a:ext uri="{FF2B5EF4-FFF2-40B4-BE49-F238E27FC236}">
                <a16:creationId xmlns:a16="http://schemas.microsoft.com/office/drawing/2014/main" id="{261C0C42-7B40-E6AE-E481-00AE58DEAD92}"/>
              </a:ext>
            </a:extLst>
          </p:cNvPr>
          <p:cNvSpPr/>
          <p:nvPr/>
        </p:nvSpPr>
        <p:spPr>
          <a:xfrm rot="5400000">
            <a:off x="609600" y="2971800"/>
            <a:ext cx="914400" cy="914400"/>
          </a:xfrm>
          <a:prstGeom prst="hexagon">
            <a:avLst/>
          </a:prstGeom>
          <a:solidFill>
            <a:schemeClr val="bg1"/>
          </a:solidFill>
          <a:ln w="571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4" name="Graphic 23" descr="Question mark outline">
            <a:extLst>
              <a:ext uri="{FF2B5EF4-FFF2-40B4-BE49-F238E27FC236}">
                <a16:creationId xmlns:a16="http://schemas.microsoft.com/office/drawing/2014/main" id="{A52B34E0-B474-095F-86CB-4B4981E57D4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6800" y="3086821"/>
            <a:ext cx="720000" cy="720000"/>
          </a:xfrm>
          <a:prstGeom prst="rect">
            <a:avLst/>
          </a:prstGeom>
        </p:spPr>
      </p:pic>
      <p:pic>
        <p:nvPicPr>
          <p:cNvPr id="26" name="Picture 25">
            <a:extLst>
              <a:ext uri="{FF2B5EF4-FFF2-40B4-BE49-F238E27FC236}">
                <a16:creationId xmlns:a16="http://schemas.microsoft.com/office/drawing/2014/main" id="{BC9F3ED9-E550-266E-04BE-E8BC596536DB}"/>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106038" y="2720580"/>
            <a:ext cx="5175491" cy="3688343"/>
          </a:xfrm>
          <a:prstGeom prst="rect">
            <a:avLst/>
          </a:prstGeom>
        </p:spPr>
      </p:pic>
      <p:sp>
        <p:nvSpPr>
          <p:cNvPr id="27" name="Content Placeholder 9">
            <a:extLst>
              <a:ext uri="{FF2B5EF4-FFF2-40B4-BE49-F238E27FC236}">
                <a16:creationId xmlns:a16="http://schemas.microsoft.com/office/drawing/2014/main" id="{AFE4786B-AC8F-F586-165E-2A9CF9B38F58}"/>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Performance Management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50</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2232428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CEFDFE-F0D0-44E3-CDE1-D3B1118C199C}"/>
              </a:ext>
            </a:extLst>
          </p:cNvPr>
          <p:cNvPicPr>
            <a:picLocks noChangeAspect="1"/>
          </p:cNvPicPr>
          <p:nvPr/>
        </p:nvPicPr>
        <p:blipFill rotWithShape="1">
          <a:blip r:embed="rId4">
            <a:extLst>
              <a:ext uri="{28A0092B-C50C-407E-A947-70E740481C1C}">
                <a14:useLocalDpi xmlns:a14="http://schemas.microsoft.com/office/drawing/2010/main" val="0"/>
              </a:ext>
            </a:extLst>
          </a:blip>
          <a:srcRect l="23074" r="24559"/>
          <a:stretch/>
        </p:blipFill>
        <p:spPr>
          <a:xfrm>
            <a:off x="0" y="4826000"/>
            <a:ext cx="12192000" cy="1419858"/>
          </a:xfrm>
          <a:prstGeom prst="rect">
            <a:avLst/>
          </a:prstGeom>
        </p:spPr>
      </p:pic>
      <p:sp>
        <p:nvSpPr>
          <p:cNvPr id="7" name="Rectangle 6">
            <a:extLst>
              <a:ext uri="{FF2B5EF4-FFF2-40B4-BE49-F238E27FC236}">
                <a16:creationId xmlns:a16="http://schemas.microsoft.com/office/drawing/2014/main" id="{E8A7698A-E1B6-7B1B-5BEB-B5B186B67EBC}"/>
              </a:ext>
            </a:extLst>
          </p:cNvPr>
          <p:cNvSpPr/>
          <p:nvPr/>
        </p:nvSpPr>
        <p:spPr>
          <a:xfrm>
            <a:off x="2057400" y="1317578"/>
            <a:ext cx="8343900" cy="1515428"/>
          </a:xfrm>
          <a:prstGeom prst="rect">
            <a:avLst/>
          </a:prstGeom>
          <a:solidFill>
            <a:schemeClr val="accent4">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arselis Pro" panose="02000503030000020004" pitchFamily="50" charset="0"/>
            </a:endParaRPr>
          </a:p>
        </p:txBody>
      </p:sp>
      <p:sp>
        <p:nvSpPr>
          <p:cNvPr id="2" name="Text Placeholder 1">
            <a:extLst>
              <a:ext uri="{FF2B5EF4-FFF2-40B4-BE49-F238E27FC236}">
                <a16:creationId xmlns:a16="http://schemas.microsoft.com/office/drawing/2014/main" id="{285DD563-2835-0BE2-CBBB-E6A7400B0DA7}"/>
              </a:ext>
            </a:extLst>
          </p:cNvPr>
          <p:cNvSpPr>
            <a:spLocks noGrp="1"/>
          </p:cNvSpPr>
          <p:nvPr>
            <p:ph type="body" sz="quarter" idx="11"/>
          </p:nvPr>
        </p:nvSpPr>
        <p:spPr/>
        <p:txBody>
          <a:bodyPr/>
          <a:lstStyle/>
          <a:p>
            <a:r>
              <a:rPr lang="en-US" dirty="0"/>
              <a:t>Feedback</a:t>
            </a:r>
          </a:p>
        </p:txBody>
      </p:sp>
      <p:sp>
        <p:nvSpPr>
          <p:cNvPr id="6" name="TextBox 5">
            <a:extLst>
              <a:ext uri="{FF2B5EF4-FFF2-40B4-BE49-F238E27FC236}">
                <a16:creationId xmlns:a16="http://schemas.microsoft.com/office/drawing/2014/main" id="{F2E834A1-8900-3AE2-D77A-4F8E1EB42970}"/>
              </a:ext>
            </a:extLst>
          </p:cNvPr>
          <p:cNvSpPr txBox="1"/>
          <p:nvPr/>
        </p:nvSpPr>
        <p:spPr>
          <a:xfrm>
            <a:off x="2057400" y="1475127"/>
            <a:ext cx="8343900" cy="1200329"/>
          </a:xfrm>
          <a:prstGeom prst="rect">
            <a:avLst/>
          </a:prstGeom>
          <a:noFill/>
        </p:spPr>
        <p:txBody>
          <a:bodyPr wrap="square" rtlCol="0">
            <a:spAutoFit/>
          </a:bodyPr>
          <a:lstStyle/>
          <a:p>
            <a:r>
              <a:rPr lang="en-US" b="1" dirty="0">
                <a:latin typeface="Marselis Pro" panose="02000503030000020004" pitchFamily="50" charset="0"/>
              </a:rPr>
              <a:t>Feedback is:</a:t>
            </a:r>
          </a:p>
          <a:p>
            <a:r>
              <a:rPr lang="en-US" dirty="0">
                <a:latin typeface="Marselis Pro" panose="02000503030000020004" pitchFamily="50" charset="0"/>
              </a:rPr>
              <a:t>Information about the past, given in the present, with the goal of influencing behavior or performance for the future.  Feedback includes information given for reinforcement or redirection.</a:t>
            </a:r>
          </a:p>
        </p:txBody>
      </p:sp>
      <p:sp>
        <p:nvSpPr>
          <p:cNvPr id="8" name="Rectangle 7">
            <a:extLst>
              <a:ext uri="{FF2B5EF4-FFF2-40B4-BE49-F238E27FC236}">
                <a16:creationId xmlns:a16="http://schemas.microsoft.com/office/drawing/2014/main" id="{CB80726B-1F59-6182-970A-F450A1CBB32F}"/>
              </a:ext>
            </a:extLst>
          </p:cNvPr>
          <p:cNvSpPr/>
          <p:nvPr/>
        </p:nvSpPr>
        <p:spPr>
          <a:xfrm>
            <a:off x="2057400" y="3229338"/>
            <a:ext cx="8343900" cy="1200329"/>
          </a:xfrm>
          <a:prstGeom prst="rect">
            <a:avLst/>
          </a:prstGeom>
          <a:solidFill>
            <a:schemeClr val="accent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Box 8">
            <a:extLst>
              <a:ext uri="{FF2B5EF4-FFF2-40B4-BE49-F238E27FC236}">
                <a16:creationId xmlns:a16="http://schemas.microsoft.com/office/drawing/2014/main" id="{03D01B60-2380-5281-6198-0CD31A003442}"/>
              </a:ext>
            </a:extLst>
          </p:cNvPr>
          <p:cNvSpPr txBox="1"/>
          <p:nvPr/>
        </p:nvSpPr>
        <p:spPr>
          <a:xfrm>
            <a:off x="2057400" y="3367838"/>
            <a:ext cx="8343900" cy="923330"/>
          </a:xfrm>
          <a:prstGeom prst="rect">
            <a:avLst/>
          </a:prstGeom>
          <a:noFill/>
        </p:spPr>
        <p:txBody>
          <a:bodyPr wrap="square" rtlCol="0">
            <a:spAutoFit/>
          </a:bodyPr>
          <a:lstStyle/>
          <a:p>
            <a:r>
              <a:rPr lang="en-US" b="1" dirty="0">
                <a:solidFill>
                  <a:srgbClr val="FFFFFF"/>
                </a:solidFill>
                <a:latin typeface="Marselis Pro" panose="02000503030000020004" pitchFamily="50" charset="0"/>
              </a:rPr>
              <a:t>Feedback is not:</a:t>
            </a:r>
          </a:p>
          <a:p>
            <a:r>
              <a:rPr lang="en-US" dirty="0">
                <a:solidFill>
                  <a:srgbClr val="FFFFFF"/>
                </a:solidFill>
                <a:latin typeface="Marselis Pro" panose="02000503030000020004" pitchFamily="50" charset="0"/>
              </a:rPr>
              <a:t>Criticism – Criticism provides information on what behaviors or actions were wrong, but it doesn’t provide solutions on how to remedy issues. </a:t>
            </a:r>
          </a:p>
        </p:txBody>
      </p:sp>
      <p:sp>
        <p:nvSpPr>
          <p:cNvPr id="5" name="Content Placeholder 9">
            <a:extLst>
              <a:ext uri="{FF2B5EF4-FFF2-40B4-BE49-F238E27FC236}">
                <a16:creationId xmlns:a16="http://schemas.microsoft.com/office/drawing/2014/main" id="{9526219A-3B7B-18E4-E301-BCB167FFAD56}"/>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Performance Management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51</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3614850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5DD563-2835-0BE2-CBBB-E6A7400B0DA7}"/>
              </a:ext>
            </a:extLst>
          </p:cNvPr>
          <p:cNvSpPr>
            <a:spLocks noGrp="1"/>
          </p:cNvSpPr>
          <p:nvPr>
            <p:ph type="body" sz="quarter" idx="11"/>
          </p:nvPr>
        </p:nvSpPr>
        <p:spPr/>
        <p:txBody>
          <a:bodyPr/>
          <a:lstStyle/>
          <a:p>
            <a:r>
              <a:rPr lang="en-US" dirty="0"/>
              <a:t>Steps of Effective Feedback</a:t>
            </a:r>
          </a:p>
        </p:txBody>
      </p:sp>
      <p:grpSp>
        <p:nvGrpSpPr>
          <p:cNvPr id="5" name="Group 4">
            <a:extLst>
              <a:ext uri="{FF2B5EF4-FFF2-40B4-BE49-F238E27FC236}">
                <a16:creationId xmlns:a16="http://schemas.microsoft.com/office/drawing/2014/main" id="{2A2DFC3E-4367-B713-9F99-330559E69C2F}"/>
              </a:ext>
            </a:extLst>
          </p:cNvPr>
          <p:cNvGrpSpPr/>
          <p:nvPr/>
        </p:nvGrpSpPr>
        <p:grpSpPr>
          <a:xfrm>
            <a:off x="671462" y="1444578"/>
            <a:ext cx="2569464" cy="2335904"/>
            <a:chOff x="1051618" y="2076992"/>
            <a:chExt cx="2570923" cy="2335904"/>
          </a:xfrm>
        </p:grpSpPr>
        <p:pic>
          <p:nvPicPr>
            <p:cNvPr id="6" name="Picture 5" descr="Icon&#10;&#10;Description automatically generated">
              <a:extLst>
                <a:ext uri="{FF2B5EF4-FFF2-40B4-BE49-F238E27FC236}">
                  <a16:creationId xmlns:a16="http://schemas.microsoft.com/office/drawing/2014/main" id="{02C3AB12-3886-0517-3093-2A93623AC4D4}"/>
                </a:ext>
              </a:extLst>
            </p:cNvPr>
            <p:cNvPicPr>
              <a:picLocks noChangeAspect="1"/>
            </p:cNvPicPr>
            <p:nvPr/>
          </p:nvPicPr>
          <p:blipFill>
            <a:blip r:embed="rId4"/>
            <a:stretch>
              <a:fillRect/>
            </a:stretch>
          </p:blipFill>
          <p:spPr>
            <a:xfrm>
              <a:off x="1739889" y="2076992"/>
              <a:ext cx="1194379" cy="914400"/>
            </a:xfrm>
            <a:prstGeom prst="rect">
              <a:avLst/>
            </a:prstGeom>
          </p:spPr>
        </p:pic>
        <p:sp>
          <p:nvSpPr>
            <p:cNvPr id="7" name="TextBox 6">
              <a:extLst>
                <a:ext uri="{FF2B5EF4-FFF2-40B4-BE49-F238E27FC236}">
                  <a16:creationId xmlns:a16="http://schemas.microsoft.com/office/drawing/2014/main" id="{CD93F54C-1DE0-111B-8855-799BE00FD415}"/>
                </a:ext>
              </a:extLst>
            </p:cNvPr>
            <p:cNvSpPr txBox="1"/>
            <p:nvPr/>
          </p:nvSpPr>
          <p:spPr>
            <a:xfrm>
              <a:off x="1441294" y="2997123"/>
              <a:ext cx="1791570" cy="400110"/>
            </a:xfrm>
            <a:prstGeom prst="rect">
              <a:avLst/>
            </a:prstGeom>
            <a:noFill/>
          </p:spPr>
          <p:txBody>
            <a:bodyPr wrap="square" rtlCol="0">
              <a:spAutoFit/>
            </a:bodyPr>
            <a:lstStyle/>
            <a:p>
              <a:pPr algn="ctr"/>
              <a:r>
                <a:rPr lang="en-US" sz="2000" b="1" dirty="0">
                  <a:solidFill>
                    <a:srgbClr val="15535E"/>
                  </a:solidFill>
                  <a:latin typeface="Marselis Pro" panose="02000503030000020004" pitchFamily="50" charset="0"/>
                </a:rPr>
                <a:t>STEP 1</a:t>
              </a:r>
            </a:p>
          </p:txBody>
        </p:sp>
        <p:sp>
          <p:nvSpPr>
            <p:cNvPr id="8" name="TextBox 7">
              <a:extLst>
                <a:ext uri="{FF2B5EF4-FFF2-40B4-BE49-F238E27FC236}">
                  <a16:creationId xmlns:a16="http://schemas.microsoft.com/office/drawing/2014/main" id="{72429026-E065-E9EF-1144-060D8911DE98}"/>
                </a:ext>
              </a:extLst>
            </p:cNvPr>
            <p:cNvSpPr txBox="1"/>
            <p:nvPr/>
          </p:nvSpPr>
          <p:spPr>
            <a:xfrm>
              <a:off x="1051618" y="3397233"/>
              <a:ext cx="2570923" cy="1015663"/>
            </a:xfrm>
            <a:prstGeom prst="rect">
              <a:avLst/>
            </a:prstGeom>
            <a:noFill/>
          </p:spPr>
          <p:txBody>
            <a:bodyPr wrap="square" rtlCol="0">
              <a:spAutoFit/>
            </a:bodyPr>
            <a:lstStyle/>
            <a:p>
              <a:pPr algn="ctr"/>
              <a:r>
                <a:rPr lang="en-US" sz="2000" dirty="0">
                  <a:solidFill>
                    <a:schemeClr val="tx2"/>
                  </a:solidFill>
                  <a:latin typeface="Marselis Pro" panose="02000503030000020004" pitchFamily="50" charset="0"/>
                </a:rPr>
                <a:t>Create buy-in by asking for a ‘Micro-Yes’</a:t>
              </a:r>
            </a:p>
          </p:txBody>
        </p:sp>
      </p:grpSp>
      <p:grpSp>
        <p:nvGrpSpPr>
          <p:cNvPr id="9" name="Group 8">
            <a:extLst>
              <a:ext uri="{FF2B5EF4-FFF2-40B4-BE49-F238E27FC236}">
                <a16:creationId xmlns:a16="http://schemas.microsoft.com/office/drawing/2014/main" id="{9994498F-DB13-ACFC-5696-280F3EFB610E}"/>
              </a:ext>
            </a:extLst>
          </p:cNvPr>
          <p:cNvGrpSpPr/>
          <p:nvPr/>
        </p:nvGrpSpPr>
        <p:grpSpPr>
          <a:xfrm>
            <a:off x="3454179" y="1444578"/>
            <a:ext cx="2570923" cy="2095329"/>
            <a:chOff x="3630603" y="2076992"/>
            <a:chExt cx="2570923" cy="2095329"/>
          </a:xfrm>
        </p:grpSpPr>
        <p:pic>
          <p:nvPicPr>
            <p:cNvPr id="10" name="Picture 9" descr="A picture containing watch, clock&#10;&#10;Description automatically generated">
              <a:extLst>
                <a:ext uri="{FF2B5EF4-FFF2-40B4-BE49-F238E27FC236}">
                  <a16:creationId xmlns:a16="http://schemas.microsoft.com/office/drawing/2014/main" id="{B049FE8A-22AA-C46F-0E6B-C65105FDAD15}"/>
                </a:ext>
              </a:extLst>
            </p:cNvPr>
            <p:cNvPicPr>
              <a:picLocks noChangeAspect="1"/>
            </p:cNvPicPr>
            <p:nvPr/>
          </p:nvPicPr>
          <p:blipFill>
            <a:blip r:embed="rId5"/>
            <a:stretch>
              <a:fillRect/>
            </a:stretch>
          </p:blipFill>
          <p:spPr>
            <a:xfrm>
              <a:off x="4321683" y="2076992"/>
              <a:ext cx="1188720" cy="914400"/>
            </a:xfrm>
            <a:prstGeom prst="rect">
              <a:avLst/>
            </a:prstGeom>
          </p:spPr>
        </p:pic>
        <p:sp>
          <p:nvSpPr>
            <p:cNvPr id="11" name="TextBox 10">
              <a:extLst>
                <a:ext uri="{FF2B5EF4-FFF2-40B4-BE49-F238E27FC236}">
                  <a16:creationId xmlns:a16="http://schemas.microsoft.com/office/drawing/2014/main" id="{A515948F-7FF7-E5BB-64F5-6F8577646FCB}"/>
                </a:ext>
              </a:extLst>
            </p:cNvPr>
            <p:cNvSpPr txBox="1"/>
            <p:nvPr/>
          </p:nvSpPr>
          <p:spPr>
            <a:xfrm>
              <a:off x="4020279" y="3064325"/>
              <a:ext cx="1791570" cy="400110"/>
            </a:xfrm>
            <a:prstGeom prst="rect">
              <a:avLst/>
            </a:prstGeom>
            <a:noFill/>
          </p:spPr>
          <p:txBody>
            <a:bodyPr wrap="square" rtlCol="0">
              <a:spAutoFit/>
            </a:bodyPr>
            <a:lstStyle/>
            <a:p>
              <a:pPr algn="ctr"/>
              <a:r>
                <a:rPr lang="en-US" sz="2000" b="1" dirty="0">
                  <a:solidFill>
                    <a:srgbClr val="15535E"/>
                  </a:solidFill>
                  <a:latin typeface="Marselis Pro" panose="02000503030000020004" pitchFamily="50" charset="0"/>
                </a:rPr>
                <a:t>STEP 2</a:t>
              </a:r>
            </a:p>
          </p:txBody>
        </p:sp>
        <p:sp>
          <p:nvSpPr>
            <p:cNvPr id="12" name="TextBox 11">
              <a:extLst>
                <a:ext uri="{FF2B5EF4-FFF2-40B4-BE49-F238E27FC236}">
                  <a16:creationId xmlns:a16="http://schemas.microsoft.com/office/drawing/2014/main" id="{14BA9C73-0F72-4BC6-AB4E-440FD27B165B}"/>
                </a:ext>
              </a:extLst>
            </p:cNvPr>
            <p:cNvSpPr txBox="1"/>
            <p:nvPr/>
          </p:nvSpPr>
          <p:spPr>
            <a:xfrm>
              <a:off x="3630603" y="3464435"/>
              <a:ext cx="2570923" cy="707886"/>
            </a:xfrm>
            <a:prstGeom prst="rect">
              <a:avLst/>
            </a:prstGeom>
            <a:noFill/>
          </p:spPr>
          <p:txBody>
            <a:bodyPr wrap="square" rtlCol="0">
              <a:spAutoFit/>
            </a:bodyPr>
            <a:lstStyle/>
            <a:p>
              <a:pPr algn="ctr"/>
              <a:r>
                <a:rPr lang="en-US" sz="2000" dirty="0">
                  <a:solidFill>
                    <a:schemeClr val="tx2"/>
                  </a:solidFill>
                  <a:latin typeface="Marselis Pro" panose="02000503030000020004" pitchFamily="50" charset="0"/>
                </a:rPr>
                <a:t>Share specific data point</a:t>
              </a:r>
            </a:p>
          </p:txBody>
        </p:sp>
      </p:grpSp>
      <p:grpSp>
        <p:nvGrpSpPr>
          <p:cNvPr id="13" name="Group 12">
            <a:extLst>
              <a:ext uri="{FF2B5EF4-FFF2-40B4-BE49-F238E27FC236}">
                <a16:creationId xmlns:a16="http://schemas.microsoft.com/office/drawing/2014/main" id="{5342CEE5-7171-D0E1-6686-34609F1CF094}"/>
              </a:ext>
            </a:extLst>
          </p:cNvPr>
          <p:cNvGrpSpPr/>
          <p:nvPr/>
        </p:nvGrpSpPr>
        <p:grpSpPr>
          <a:xfrm>
            <a:off x="6238355" y="1444578"/>
            <a:ext cx="2570923" cy="2089629"/>
            <a:chOff x="6100031" y="2076992"/>
            <a:chExt cx="2570923" cy="2089629"/>
          </a:xfrm>
        </p:grpSpPr>
        <p:pic>
          <p:nvPicPr>
            <p:cNvPr id="14" name="Picture 13" descr="Logo, company name&#10;&#10;Description automatically generated">
              <a:extLst>
                <a:ext uri="{FF2B5EF4-FFF2-40B4-BE49-F238E27FC236}">
                  <a16:creationId xmlns:a16="http://schemas.microsoft.com/office/drawing/2014/main" id="{384E3366-0968-F970-398B-A9403FC000BD}"/>
                </a:ext>
              </a:extLst>
            </p:cNvPr>
            <p:cNvPicPr>
              <a:picLocks noChangeAspect="1"/>
            </p:cNvPicPr>
            <p:nvPr/>
          </p:nvPicPr>
          <p:blipFill>
            <a:blip r:embed="rId6"/>
            <a:stretch>
              <a:fillRect/>
            </a:stretch>
          </p:blipFill>
          <p:spPr>
            <a:xfrm>
              <a:off x="6864466" y="2076992"/>
              <a:ext cx="1042051" cy="914400"/>
            </a:xfrm>
            <a:prstGeom prst="rect">
              <a:avLst/>
            </a:prstGeom>
          </p:spPr>
        </p:pic>
        <p:sp>
          <p:nvSpPr>
            <p:cNvPr id="15" name="TextBox 14">
              <a:extLst>
                <a:ext uri="{FF2B5EF4-FFF2-40B4-BE49-F238E27FC236}">
                  <a16:creationId xmlns:a16="http://schemas.microsoft.com/office/drawing/2014/main" id="{BC26E699-18A0-3AD5-8ABA-D46EC8EE403A}"/>
                </a:ext>
              </a:extLst>
            </p:cNvPr>
            <p:cNvSpPr txBox="1"/>
            <p:nvPr/>
          </p:nvSpPr>
          <p:spPr>
            <a:xfrm>
              <a:off x="6489707" y="3058625"/>
              <a:ext cx="1791570" cy="400110"/>
            </a:xfrm>
            <a:prstGeom prst="rect">
              <a:avLst/>
            </a:prstGeom>
            <a:noFill/>
          </p:spPr>
          <p:txBody>
            <a:bodyPr wrap="square" rtlCol="0">
              <a:spAutoFit/>
            </a:bodyPr>
            <a:lstStyle/>
            <a:p>
              <a:pPr algn="ctr"/>
              <a:r>
                <a:rPr lang="en-US" sz="2000" b="1" dirty="0">
                  <a:solidFill>
                    <a:srgbClr val="15535E"/>
                  </a:solidFill>
                  <a:latin typeface="Marselis Pro" panose="02000503030000020004" pitchFamily="50" charset="0"/>
                </a:rPr>
                <a:t>STEP 3</a:t>
              </a:r>
            </a:p>
          </p:txBody>
        </p:sp>
        <p:sp>
          <p:nvSpPr>
            <p:cNvPr id="16" name="TextBox 15">
              <a:extLst>
                <a:ext uri="{FF2B5EF4-FFF2-40B4-BE49-F238E27FC236}">
                  <a16:creationId xmlns:a16="http://schemas.microsoft.com/office/drawing/2014/main" id="{CF235EF7-97B2-DD8C-AF88-F657021BA599}"/>
                </a:ext>
              </a:extLst>
            </p:cNvPr>
            <p:cNvSpPr txBox="1"/>
            <p:nvPr/>
          </p:nvSpPr>
          <p:spPr>
            <a:xfrm>
              <a:off x="6100031" y="3458735"/>
              <a:ext cx="2570923" cy="707886"/>
            </a:xfrm>
            <a:prstGeom prst="rect">
              <a:avLst/>
            </a:prstGeom>
            <a:noFill/>
          </p:spPr>
          <p:txBody>
            <a:bodyPr wrap="square" rtlCol="0">
              <a:spAutoFit/>
            </a:bodyPr>
            <a:lstStyle/>
            <a:p>
              <a:pPr algn="ctr"/>
              <a:r>
                <a:rPr lang="en-US" sz="2000" dirty="0">
                  <a:solidFill>
                    <a:schemeClr val="tx2"/>
                  </a:solidFill>
                  <a:latin typeface="Marselis Pro" panose="02000503030000020004" pitchFamily="50" charset="0"/>
                </a:rPr>
                <a:t>Share an impact statement</a:t>
              </a:r>
            </a:p>
          </p:txBody>
        </p:sp>
      </p:grpSp>
      <p:grpSp>
        <p:nvGrpSpPr>
          <p:cNvPr id="17" name="Group 16">
            <a:extLst>
              <a:ext uri="{FF2B5EF4-FFF2-40B4-BE49-F238E27FC236}">
                <a16:creationId xmlns:a16="http://schemas.microsoft.com/office/drawing/2014/main" id="{8A8BFF6A-95E1-8038-8BBF-7C32F6A980F4}"/>
              </a:ext>
            </a:extLst>
          </p:cNvPr>
          <p:cNvGrpSpPr/>
          <p:nvPr/>
        </p:nvGrpSpPr>
        <p:grpSpPr>
          <a:xfrm>
            <a:off x="9022530" y="1444578"/>
            <a:ext cx="2570923" cy="1791564"/>
            <a:chOff x="8569459" y="2076992"/>
            <a:chExt cx="2570923" cy="1791564"/>
          </a:xfrm>
        </p:grpSpPr>
        <p:pic>
          <p:nvPicPr>
            <p:cNvPr id="18" name="Picture 17" descr="Icon&#10;&#10;Description automatically generated">
              <a:extLst>
                <a:ext uri="{FF2B5EF4-FFF2-40B4-BE49-F238E27FC236}">
                  <a16:creationId xmlns:a16="http://schemas.microsoft.com/office/drawing/2014/main" id="{34DF7623-8F2C-32DD-FC4C-E2C11C624B47}"/>
                </a:ext>
              </a:extLst>
            </p:cNvPr>
            <p:cNvPicPr>
              <a:picLocks noChangeAspect="1"/>
            </p:cNvPicPr>
            <p:nvPr/>
          </p:nvPicPr>
          <p:blipFill>
            <a:blip r:embed="rId7"/>
            <a:stretch>
              <a:fillRect/>
            </a:stretch>
          </p:blipFill>
          <p:spPr>
            <a:xfrm>
              <a:off x="9257730" y="2076992"/>
              <a:ext cx="1194379" cy="914400"/>
            </a:xfrm>
            <a:prstGeom prst="rect">
              <a:avLst/>
            </a:prstGeom>
          </p:spPr>
        </p:pic>
        <p:sp>
          <p:nvSpPr>
            <p:cNvPr id="19" name="TextBox 18">
              <a:extLst>
                <a:ext uri="{FF2B5EF4-FFF2-40B4-BE49-F238E27FC236}">
                  <a16:creationId xmlns:a16="http://schemas.microsoft.com/office/drawing/2014/main" id="{56727395-0B44-9A52-E6A4-C355A1F5B7DD}"/>
                </a:ext>
              </a:extLst>
            </p:cNvPr>
            <p:cNvSpPr txBox="1"/>
            <p:nvPr/>
          </p:nvSpPr>
          <p:spPr>
            <a:xfrm>
              <a:off x="8959135" y="3068336"/>
              <a:ext cx="1791570" cy="400110"/>
            </a:xfrm>
            <a:prstGeom prst="rect">
              <a:avLst/>
            </a:prstGeom>
            <a:noFill/>
          </p:spPr>
          <p:txBody>
            <a:bodyPr wrap="square" rtlCol="0">
              <a:spAutoFit/>
            </a:bodyPr>
            <a:lstStyle/>
            <a:p>
              <a:pPr algn="ctr"/>
              <a:r>
                <a:rPr lang="en-US" sz="2000" b="1" dirty="0">
                  <a:solidFill>
                    <a:srgbClr val="15535E"/>
                  </a:solidFill>
                  <a:latin typeface="Marselis Pro" panose="02000503030000020004" pitchFamily="50" charset="0"/>
                </a:rPr>
                <a:t>STEP 4</a:t>
              </a:r>
            </a:p>
          </p:txBody>
        </p:sp>
        <p:sp>
          <p:nvSpPr>
            <p:cNvPr id="20" name="TextBox 19">
              <a:extLst>
                <a:ext uri="{FF2B5EF4-FFF2-40B4-BE49-F238E27FC236}">
                  <a16:creationId xmlns:a16="http://schemas.microsoft.com/office/drawing/2014/main" id="{901357B1-90E6-985C-9058-32DEC8823E08}"/>
                </a:ext>
              </a:extLst>
            </p:cNvPr>
            <p:cNvSpPr txBox="1"/>
            <p:nvPr/>
          </p:nvSpPr>
          <p:spPr>
            <a:xfrm>
              <a:off x="8569459" y="3468446"/>
              <a:ext cx="2570923" cy="400110"/>
            </a:xfrm>
            <a:prstGeom prst="rect">
              <a:avLst/>
            </a:prstGeom>
            <a:noFill/>
          </p:spPr>
          <p:txBody>
            <a:bodyPr wrap="square" rtlCol="0">
              <a:spAutoFit/>
            </a:bodyPr>
            <a:lstStyle/>
            <a:p>
              <a:pPr algn="ctr"/>
              <a:r>
                <a:rPr lang="en-US" sz="2000" dirty="0">
                  <a:solidFill>
                    <a:schemeClr val="tx2"/>
                  </a:solidFill>
                  <a:latin typeface="Marselis Pro" panose="02000503030000020004" pitchFamily="50" charset="0"/>
                </a:rPr>
                <a:t>End with a question</a:t>
              </a:r>
            </a:p>
          </p:txBody>
        </p:sp>
      </p:grpSp>
      <p:sp>
        <p:nvSpPr>
          <p:cNvPr id="3" name="Rectangle 2">
            <a:extLst>
              <a:ext uri="{FF2B5EF4-FFF2-40B4-BE49-F238E27FC236}">
                <a16:creationId xmlns:a16="http://schemas.microsoft.com/office/drawing/2014/main" id="{2BC35BEB-BEFD-B42D-1CC0-5800E87840A0}"/>
              </a:ext>
            </a:extLst>
          </p:cNvPr>
          <p:cNvSpPr/>
          <p:nvPr/>
        </p:nvSpPr>
        <p:spPr>
          <a:xfrm>
            <a:off x="671462" y="3780482"/>
            <a:ext cx="2570923" cy="1077218"/>
          </a:xfrm>
          <a:prstGeom prst="rect">
            <a:avLst/>
          </a:prstGeom>
        </p:spPr>
        <p:txBody>
          <a:bodyPr wrap="square">
            <a:spAutoFit/>
          </a:bodyPr>
          <a:lstStyle/>
          <a:p>
            <a:pPr marL="285750" indent="-285750" defTabSz="874824">
              <a:buFont typeface="Arial" panose="020B0604020202020204" pitchFamily="34" charset="0"/>
              <a:buChar char="•"/>
              <a:defRPr/>
            </a:pPr>
            <a:r>
              <a:rPr lang="en-US" sz="1600" dirty="0">
                <a:solidFill>
                  <a:schemeClr val="tx2"/>
                </a:solidFill>
                <a:latin typeface="Marselis Pro" panose="02000503030000020004" pitchFamily="50" charset="0"/>
                <a:cs typeface="Calibri"/>
              </a:rPr>
              <a:t>Do you have a couple of minutes to talk about your project update?</a:t>
            </a:r>
          </a:p>
        </p:txBody>
      </p:sp>
      <p:sp>
        <p:nvSpPr>
          <p:cNvPr id="4" name="Rectangle 3">
            <a:extLst>
              <a:ext uri="{FF2B5EF4-FFF2-40B4-BE49-F238E27FC236}">
                <a16:creationId xmlns:a16="http://schemas.microsoft.com/office/drawing/2014/main" id="{7ACF54F7-AA84-5616-388C-42E0D20EC6B5}"/>
              </a:ext>
            </a:extLst>
          </p:cNvPr>
          <p:cNvSpPr/>
          <p:nvPr/>
        </p:nvSpPr>
        <p:spPr>
          <a:xfrm>
            <a:off x="3454179" y="3621390"/>
            <a:ext cx="2570923" cy="1077218"/>
          </a:xfrm>
          <a:prstGeom prst="rect">
            <a:avLst/>
          </a:prstGeom>
        </p:spPr>
        <p:txBody>
          <a:bodyPr wrap="square">
            <a:spAutoFit/>
          </a:bodyPr>
          <a:lstStyle/>
          <a:p>
            <a:pPr marL="285750" indent="-285750" defTabSz="874824">
              <a:buFont typeface="Arial" panose="020B0604020202020204" pitchFamily="34" charset="0"/>
              <a:buChar char="•"/>
              <a:defRPr/>
            </a:pPr>
            <a:r>
              <a:rPr lang="en-US" sz="1600" dirty="0">
                <a:solidFill>
                  <a:schemeClr val="tx2"/>
                </a:solidFill>
                <a:latin typeface="Marselis Pro" panose="02000503030000020004" pitchFamily="50" charset="0"/>
                <a:cs typeface="Calibri"/>
              </a:rPr>
              <a:t>You said you’d get that email to me by 11am, and I still don’t have it yet at 5pm.</a:t>
            </a:r>
          </a:p>
        </p:txBody>
      </p:sp>
      <p:sp>
        <p:nvSpPr>
          <p:cNvPr id="21" name="Rectangle 20">
            <a:extLst>
              <a:ext uri="{FF2B5EF4-FFF2-40B4-BE49-F238E27FC236}">
                <a16:creationId xmlns:a16="http://schemas.microsoft.com/office/drawing/2014/main" id="{BC9847FF-AC1F-383D-B5BD-979A8F521DAA}"/>
              </a:ext>
            </a:extLst>
          </p:cNvPr>
          <p:cNvSpPr/>
          <p:nvPr/>
        </p:nvSpPr>
        <p:spPr>
          <a:xfrm>
            <a:off x="6238355" y="3534207"/>
            <a:ext cx="2570923" cy="1569660"/>
          </a:xfrm>
          <a:prstGeom prst="rect">
            <a:avLst/>
          </a:prstGeom>
        </p:spPr>
        <p:txBody>
          <a:bodyPr wrap="square">
            <a:spAutoFit/>
          </a:bodyPr>
          <a:lstStyle/>
          <a:p>
            <a:pPr marL="285750" indent="-285750" defTabSz="874824">
              <a:buFont typeface="Arial" panose="020B0604020202020204" pitchFamily="34" charset="0"/>
              <a:buChar char="•"/>
              <a:defRPr/>
            </a:pPr>
            <a:r>
              <a:rPr lang="en-US" sz="1600" dirty="0">
                <a:solidFill>
                  <a:schemeClr val="tx2"/>
                </a:solidFill>
                <a:latin typeface="Marselis Pro" panose="02000503030000020004" pitchFamily="50" charset="0"/>
                <a:cs typeface="Calibri"/>
              </a:rPr>
              <a:t>Because I didn’t get the email I was expecting, I’ve been blocked on my work and can’t move forward.</a:t>
            </a:r>
          </a:p>
        </p:txBody>
      </p:sp>
      <p:sp>
        <p:nvSpPr>
          <p:cNvPr id="22" name="Rectangle 21">
            <a:extLst>
              <a:ext uri="{FF2B5EF4-FFF2-40B4-BE49-F238E27FC236}">
                <a16:creationId xmlns:a16="http://schemas.microsoft.com/office/drawing/2014/main" id="{EC8CD20A-B2FC-9A72-DBFC-833C8C52A7F1}"/>
              </a:ext>
            </a:extLst>
          </p:cNvPr>
          <p:cNvSpPr/>
          <p:nvPr/>
        </p:nvSpPr>
        <p:spPr>
          <a:xfrm>
            <a:off x="9022530" y="3270057"/>
            <a:ext cx="2570923" cy="338554"/>
          </a:xfrm>
          <a:prstGeom prst="rect">
            <a:avLst/>
          </a:prstGeom>
        </p:spPr>
        <p:txBody>
          <a:bodyPr wrap="square">
            <a:spAutoFit/>
          </a:bodyPr>
          <a:lstStyle/>
          <a:p>
            <a:pPr marL="285750" indent="-285750" defTabSz="874824">
              <a:buFont typeface="Arial" panose="020B0604020202020204" pitchFamily="34" charset="0"/>
              <a:buChar char="•"/>
              <a:defRPr/>
            </a:pPr>
            <a:r>
              <a:rPr lang="en-US" sz="1600" dirty="0">
                <a:solidFill>
                  <a:schemeClr val="tx2"/>
                </a:solidFill>
                <a:latin typeface="Marselis Pro" panose="02000503030000020004" pitchFamily="50" charset="0"/>
                <a:cs typeface="Calibri"/>
              </a:rPr>
              <a:t>How do you see it?</a:t>
            </a:r>
            <a:endParaRPr lang="en-US" sz="1600" b="1" dirty="0">
              <a:solidFill>
                <a:schemeClr val="tx2"/>
              </a:solidFill>
              <a:latin typeface="Marselis Pro" panose="02000503030000020004" pitchFamily="50" charset="0"/>
              <a:cs typeface="Calibri"/>
            </a:endParaRPr>
          </a:p>
        </p:txBody>
      </p:sp>
      <p:sp>
        <p:nvSpPr>
          <p:cNvPr id="23" name="Rectangle 22">
            <a:extLst>
              <a:ext uri="{FF2B5EF4-FFF2-40B4-BE49-F238E27FC236}">
                <a16:creationId xmlns:a16="http://schemas.microsoft.com/office/drawing/2014/main" id="{4EA97274-3F23-EC02-A552-ADC7E2C70506}"/>
              </a:ext>
            </a:extLst>
          </p:cNvPr>
          <p:cNvSpPr/>
          <p:nvPr/>
        </p:nvSpPr>
        <p:spPr>
          <a:xfrm>
            <a:off x="671462" y="4857700"/>
            <a:ext cx="2570923" cy="1077218"/>
          </a:xfrm>
          <a:prstGeom prst="rect">
            <a:avLst/>
          </a:prstGeom>
        </p:spPr>
        <p:txBody>
          <a:bodyPr wrap="square">
            <a:spAutoFit/>
          </a:bodyPr>
          <a:lstStyle/>
          <a:p>
            <a:pPr marL="285750" indent="-285750" defTabSz="874824">
              <a:buFont typeface="Arial" panose="020B0604020202020204" pitchFamily="34" charset="0"/>
              <a:buChar char="•"/>
              <a:defRPr/>
            </a:pPr>
            <a:r>
              <a:rPr lang="en-US" sz="1600" dirty="0">
                <a:solidFill>
                  <a:schemeClr val="tx2"/>
                </a:solidFill>
                <a:latin typeface="Marselis Pro" panose="02000503030000020004" pitchFamily="50" charset="0"/>
                <a:cs typeface="Calibri"/>
              </a:rPr>
              <a:t>I have some thoughts about your presentation. Can I share them with you?</a:t>
            </a:r>
          </a:p>
        </p:txBody>
      </p:sp>
      <p:sp>
        <p:nvSpPr>
          <p:cNvPr id="24" name="Rectangle 23">
            <a:extLst>
              <a:ext uri="{FF2B5EF4-FFF2-40B4-BE49-F238E27FC236}">
                <a16:creationId xmlns:a16="http://schemas.microsoft.com/office/drawing/2014/main" id="{8FB66C02-A345-5FCC-FFC6-31CE592E51BE}"/>
              </a:ext>
            </a:extLst>
          </p:cNvPr>
          <p:cNvSpPr/>
          <p:nvPr/>
        </p:nvSpPr>
        <p:spPr>
          <a:xfrm>
            <a:off x="3454179" y="4771541"/>
            <a:ext cx="2570923" cy="584775"/>
          </a:xfrm>
          <a:prstGeom prst="rect">
            <a:avLst/>
          </a:prstGeom>
        </p:spPr>
        <p:txBody>
          <a:bodyPr wrap="square">
            <a:spAutoFit/>
          </a:bodyPr>
          <a:lstStyle/>
          <a:p>
            <a:pPr marL="285750" indent="-285750" defTabSz="874824">
              <a:buFont typeface="Arial" panose="020B0604020202020204" pitchFamily="34" charset="0"/>
              <a:buChar char="•"/>
              <a:defRPr/>
            </a:pPr>
            <a:r>
              <a:rPr lang="en-US" sz="1600" dirty="0">
                <a:solidFill>
                  <a:schemeClr val="tx2"/>
                </a:solidFill>
                <a:latin typeface="Marselis Pro" panose="02000503030000020004" pitchFamily="50" charset="0"/>
                <a:cs typeface="Calibri"/>
              </a:rPr>
              <a:t>I liked how you added those stories.</a:t>
            </a:r>
          </a:p>
        </p:txBody>
      </p:sp>
      <p:sp>
        <p:nvSpPr>
          <p:cNvPr id="25" name="Rectangle 24">
            <a:extLst>
              <a:ext uri="{FF2B5EF4-FFF2-40B4-BE49-F238E27FC236}">
                <a16:creationId xmlns:a16="http://schemas.microsoft.com/office/drawing/2014/main" id="{545C54DA-7896-3344-5DCD-CFD326EB1291}"/>
              </a:ext>
            </a:extLst>
          </p:cNvPr>
          <p:cNvSpPr/>
          <p:nvPr/>
        </p:nvSpPr>
        <p:spPr>
          <a:xfrm>
            <a:off x="6238355" y="5103867"/>
            <a:ext cx="2570923" cy="830997"/>
          </a:xfrm>
          <a:prstGeom prst="rect">
            <a:avLst/>
          </a:prstGeom>
        </p:spPr>
        <p:txBody>
          <a:bodyPr wrap="square">
            <a:spAutoFit/>
          </a:bodyPr>
          <a:lstStyle/>
          <a:p>
            <a:pPr marL="285750" indent="-285750" defTabSz="874824">
              <a:buFont typeface="Arial" panose="020B0604020202020204" pitchFamily="34" charset="0"/>
              <a:buChar char="•"/>
              <a:defRPr/>
            </a:pPr>
            <a:r>
              <a:rPr lang="en-US" sz="1600" dirty="0">
                <a:solidFill>
                  <a:schemeClr val="tx2"/>
                </a:solidFill>
                <a:latin typeface="Marselis Pro" panose="02000503030000020004" pitchFamily="50" charset="0"/>
                <a:cs typeface="Calibri"/>
              </a:rPr>
              <a:t>Because they really helped me grasp the concepts faster.</a:t>
            </a:r>
          </a:p>
        </p:txBody>
      </p:sp>
      <p:sp>
        <p:nvSpPr>
          <p:cNvPr id="26" name="Rectangle 25">
            <a:extLst>
              <a:ext uri="{FF2B5EF4-FFF2-40B4-BE49-F238E27FC236}">
                <a16:creationId xmlns:a16="http://schemas.microsoft.com/office/drawing/2014/main" id="{C01C6103-B866-1C6A-D323-82020EDFCD7F}"/>
              </a:ext>
            </a:extLst>
          </p:cNvPr>
          <p:cNvSpPr/>
          <p:nvPr/>
        </p:nvSpPr>
        <p:spPr>
          <a:xfrm>
            <a:off x="9022530" y="3685555"/>
            <a:ext cx="2570923" cy="1077218"/>
          </a:xfrm>
          <a:prstGeom prst="rect">
            <a:avLst/>
          </a:prstGeom>
        </p:spPr>
        <p:txBody>
          <a:bodyPr wrap="square">
            <a:spAutoFit/>
          </a:bodyPr>
          <a:lstStyle/>
          <a:p>
            <a:pPr marL="285750" indent="-285750" defTabSz="874824">
              <a:buFont typeface="Arial" panose="020B0604020202020204" pitchFamily="34" charset="0"/>
              <a:buChar char="•"/>
              <a:defRPr/>
            </a:pPr>
            <a:r>
              <a:rPr lang="en-US" sz="1600" dirty="0">
                <a:solidFill>
                  <a:schemeClr val="tx2"/>
                </a:solidFill>
                <a:latin typeface="Marselis Pro" panose="02000503030000020004" pitchFamily="50" charset="0"/>
                <a:cs typeface="Calibri"/>
              </a:rPr>
              <a:t>I’d like to see if you could change one thing, but what are your thoughts on it?</a:t>
            </a:r>
            <a:endParaRPr lang="en-US" sz="1600" b="1" dirty="0">
              <a:solidFill>
                <a:schemeClr val="tx2"/>
              </a:solidFill>
              <a:latin typeface="Marselis Pro" panose="02000503030000020004" pitchFamily="50" charset="0"/>
              <a:cs typeface="Calibri"/>
            </a:endParaRPr>
          </a:p>
        </p:txBody>
      </p:sp>
      <p:sp>
        <p:nvSpPr>
          <p:cNvPr id="27" name="Content Placeholder 9">
            <a:extLst>
              <a:ext uri="{FF2B5EF4-FFF2-40B4-BE49-F238E27FC236}">
                <a16:creationId xmlns:a16="http://schemas.microsoft.com/office/drawing/2014/main" id="{465686C0-EBE6-E7F7-11EC-B4ED794B07C0}"/>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Performance Management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52</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1679891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21" grpId="0"/>
      <p:bldP spid="21" grpId="1"/>
      <p:bldP spid="22" grpId="0"/>
      <p:bldP spid="22" grpId="1"/>
      <p:bldP spid="23" grpId="0"/>
      <p:bldP spid="24" grpId="0"/>
      <p:bldP spid="25" grpId="0"/>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5DD563-2835-0BE2-CBBB-E6A7400B0DA7}"/>
              </a:ext>
            </a:extLst>
          </p:cNvPr>
          <p:cNvSpPr>
            <a:spLocks noGrp="1"/>
          </p:cNvSpPr>
          <p:nvPr>
            <p:ph type="body" sz="quarter" idx="11"/>
          </p:nvPr>
        </p:nvSpPr>
        <p:spPr/>
        <p:txBody>
          <a:bodyPr/>
          <a:lstStyle/>
          <a:p>
            <a:r>
              <a:rPr lang="en-US" dirty="0"/>
              <a:t>Activity</a:t>
            </a:r>
          </a:p>
        </p:txBody>
      </p:sp>
      <p:sp>
        <p:nvSpPr>
          <p:cNvPr id="3" name="Text Placeholder 11">
            <a:extLst>
              <a:ext uri="{FF2B5EF4-FFF2-40B4-BE49-F238E27FC236}">
                <a16:creationId xmlns:a16="http://schemas.microsoft.com/office/drawing/2014/main" id="{32BA58F8-F008-79D6-DC77-07D3A19151CE}"/>
              </a:ext>
            </a:extLst>
          </p:cNvPr>
          <p:cNvSpPr txBox="1">
            <a:spLocks/>
          </p:cNvSpPr>
          <p:nvPr/>
        </p:nvSpPr>
        <p:spPr>
          <a:xfrm>
            <a:off x="609600" y="1573978"/>
            <a:ext cx="5486400" cy="589867"/>
          </a:xfrm>
          <a:prstGeom prst="rect">
            <a:avLst/>
          </a:prstGeom>
        </p:spPr>
        <p:txBody>
          <a:bodyPr/>
          <a:lstStyle>
            <a:lvl1pPr marL="228600" indent="-228600" algn="l" defTabSz="914400" rtl="0" eaLnBrk="1" latinLnBrk="0" hangingPunct="1">
              <a:lnSpc>
                <a:spcPct val="90000"/>
              </a:lnSpc>
              <a:spcBef>
                <a:spcPts val="1000"/>
              </a:spcBef>
              <a:buFont typeface="Marselis Pro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Marselis Pro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Marselis Pro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Marselis Pro" panose="02000503030000020004" pitchFamily="50" charset="0"/>
              </a:rPr>
              <a:t>Practice your coaching and feedback skills</a:t>
            </a:r>
          </a:p>
        </p:txBody>
      </p:sp>
      <p:pic>
        <p:nvPicPr>
          <p:cNvPr id="6" name="Picture 5" descr="A person and person looking at a tablet&#10;&#10;Description automatically generated">
            <a:extLst>
              <a:ext uri="{FF2B5EF4-FFF2-40B4-BE49-F238E27FC236}">
                <a16:creationId xmlns:a16="http://schemas.microsoft.com/office/drawing/2014/main" id="{1C58DB2A-6E5C-C25C-06E2-77E935A36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869" y="1612078"/>
            <a:ext cx="6352131" cy="4842550"/>
          </a:xfrm>
          <a:prstGeom prst="rect">
            <a:avLst/>
          </a:prstGeom>
        </p:spPr>
      </p:pic>
      <p:sp>
        <p:nvSpPr>
          <p:cNvPr id="7" name="Content Placeholder 9">
            <a:extLst>
              <a:ext uri="{FF2B5EF4-FFF2-40B4-BE49-F238E27FC236}">
                <a16:creationId xmlns:a16="http://schemas.microsoft.com/office/drawing/2014/main" id="{C1A73165-E340-A220-A52F-8539FC6575D6}"/>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Performance Management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53</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2620924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F22018-2857-BF7C-639D-EE110A9A8DC9}"/>
              </a:ext>
            </a:extLst>
          </p:cNvPr>
          <p:cNvSpPr>
            <a:spLocks noGrp="1"/>
          </p:cNvSpPr>
          <p:nvPr>
            <p:ph type="body" sz="quarter" idx="11"/>
          </p:nvPr>
        </p:nvSpPr>
        <p:spPr/>
        <p:txBody>
          <a:bodyPr/>
          <a:lstStyle/>
          <a:p>
            <a:r>
              <a:rPr lang="en-US" dirty="0"/>
              <a:t>Activity</a:t>
            </a:r>
          </a:p>
        </p:txBody>
      </p:sp>
      <p:sp>
        <p:nvSpPr>
          <p:cNvPr id="3" name="Text Placeholder 11">
            <a:extLst>
              <a:ext uri="{FF2B5EF4-FFF2-40B4-BE49-F238E27FC236}">
                <a16:creationId xmlns:a16="http://schemas.microsoft.com/office/drawing/2014/main" id="{2E907F7B-DB81-7062-1612-FF2EAD60CDCC}"/>
              </a:ext>
            </a:extLst>
          </p:cNvPr>
          <p:cNvSpPr txBox="1">
            <a:spLocks/>
          </p:cNvSpPr>
          <p:nvPr/>
        </p:nvSpPr>
        <p:spPr>
          <a:xfrm>
            <a:off x="609600" y="1355678"/>
            <a:ext cx="5486400" cy="589867"/>
          </a:xfrm>
          <a:prstGeom prst="rect">
            <a:avLst/>
          </a:prstGeom>
        </p:spPr>
        <p:txBody>
          <a:bodyPr/>
          <a:lstStyle>
            <a:lvl1pPr marL="228600" indent="-228600" algn="l" defTabSz="914400" rtl="0" eaLnBrk="1" latinLnBrk="0" hangingPunct="1">
              <a:lnSpc>
                <a:spcPct val="90000"/>
              </a:lnSpc>
              <a:spcBef>
                <a:spcPts val="1000"/>
              </a:spcBef>
              <a:buFont typeface="Marselis Pro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Marselis Pro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Marselis Pro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arselis Pro Light"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Marselis Pro" panose="02000503030000020004" pitchFamily="50" charset="0"/>
              </a:rPr>
              <a:t>Action plan: What are your next steps?</a:t>
            </a:r>
          </a:p>
        </p:txBody>
      </p:sp>
      <p:pic>
        <p:nvPicPr>
          <p:cNvPr id="6" name="Picture 5" descr="A person walking on a path&#10;&#10;Description automatically generated">
            <a:extLst>
              <a:ext uri="{FF2B5EF4-FFF2-40B4-BE49-F238E27FC236}">
                <a16:creationId xmlns:a16="http://schemas.microsoft.com/office/drawing/2014/main" id="{B96660ED-B569-EDDD-1A4F-5893319AFC5F}"/>
              </a:ext>
            </a:extLst>
          </p:cNvPr>
          <p:cNvPicPr>
            <a:picLocks noChangeAspect="1"/>
          </p:cNvPicPr>
          <p:nvPr/>
        </p:nvPicPr>
        <p:blipFill rotWithShape="1">
          <a:blip r:embed="rId4">
            <a:extLst>
              <a:ext uri="{28A0092B-C50C-407E-A947-70E740481C1C}">
                <a14:useLocalDpi xmlns:a14="http://schemas.microsoft.com/office/drawing/2010/main" val="0"/>
              </a:ext>
            </a:extLst>
          </a:blip>
          <a:srcRect r="33764"/>
          <a:stretch/>
        </p:blipFill>
        <p:spPr>
          <a:xfrm>
            <a:off x="6095999" y="1945545"/>
            <a:ext cx="6096001" cy="4393557"/>
          </a:xfrm>
          <a:prstGeom prst="rect">
            <a:avLst/>
          </a:prstGeom>
        </p:spPr>
      </p:pic>
      <p:sp>
        <p:nvSpPr>
          <p:cNvPr id="7" name="Content Placeholder 9">
            <a:extLst>
              <a:ext uri="{FF2B5EF4-FFF2-40B4-BE49-F238E27FC236}">
                <a16:creationId xmlns:a16="http://schemas.microsoft.com/office/drawing/2014/main" id="{4D4826FE-405E-EB85-28B7-9EEFA7CE185A}"/>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Performance Management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54</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3099649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6514421-922A-F547-A639-87783AC492CA}"/>
              </a:ext>
            </a:extLst>
          </p:cNvPr>
          <p:cNvSpPr>
            <a:spLocks noGrp="1"/>
          </p:cNvSpPr>
          <p:nvPr>
            <p:ph type="body" sz="quarter" idx="11"/>
          </p:nvPr>
        </p:nvSpPr>
        <p:spPr/>
        <p:txBody>
          <a:bodyPr/>
          <a:lstStyle/>
          <a:p>
            <a:r>
              <a:rPr lang="en-US" sz="7200" dirty="0">
                <a:solidFill>
                  <a:srgbClr val="FFFFFF"/>
                </a:solidFill>
                <a:latin typeface="Marselis Pro"/>
                <a:cs typeface="Arial"/>
              </a:rPr>
              <a:t>Employee Relations</a:t>
            </a:r>
          </a:p>
        </p:txBody>
      </p:sp>
      <p:sp>
        <p:nvSpPr>
          <p:cNvPr id="4" name="Text Placeholder 3">
            <a:extLst>
              <a:ext uri="{FF2B5EF4-FFF2-40B4-BE49-F238E27FC236}">
                <a16:creationId xmlns:a16="http://schemas.microsoft.com/office/drawing/2014/main" id="{DD72E0D5-F953-CFB7-BFEC-8658D6D3D356}"/>
              </a:ext>
            </a:extLst>
          </p:cNvPr>
          <p:cNvSpPr>
            <a:spLocks noGrp="1"/>
          </p:cNvSpPr>
          <p:nvPr>
            <p:ph type="body" sz="quarter" idx="14"/>
          </p:nvPr>
        </p:nvSpPr>
        <p:spPr/>
        <p:txBody>
          <a:bodyPr/>
          <a:lstStyle/>
          <a:p>
            <a:endParaRPr lang="en-US"/>
          </a:p>
        </p:txBody>
      </p:sp>
      <p:sp>
        <p:nvSpPr>
          <p:cNvPr id="8" name="Text Placeholder 7">
            <a:extLst>
              <a:ext uri="{FF2B5EF4-FFF2-40B4-BE49-F238E27FC236}">
                <a16:creationId xmlns:a16="http://schemas.microsoft.com/office/drawing/2014/main" id="{BFBDD2CB-7156-E789-1514-3DD04FC937B8}"/>
              </a:ext>
            </a:extLst>
          </p:cNvPr>
          <p:cNvSpPr>
            <a:spLocks noGrp="1"/>
          </p:cNvSpPr>
          <p:nvPr>
            <p:ph type="body" sz="quarter" idx="13"/>
          </p:nvPr>
        </p:nvSpPr>
        <p:spPr/>
        <p:txBody>
          <a:bodyPr/>
          <a:lstStyle/>
          <a:p>
            <a:endParaRPr lang="en-US"/>
          </a:p>
        </p:txBody>
      </p:sp>
    </p:spTree>
    <p:custDataLst>
      <p:tags r:id="rId1"/>
    </p:custDataLst>
    <p:extLst>
      <p:ext uri="{BB962C8B-B14F-4D97-AF65-F5344CB8AC3E}">
        <p14:creationId xmlns:p14="http://schemas.microsoft.com/office/powerpoint/2010/main" val="939829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BC25F1-5F9E-989B-4D4E-983DA22EF86D}"/>
              </a:ext>
            </a:extLst>
          </p:cNvPr>
          <p:cNvSpPr>
            <a:spLocks noGrp="1"/>
          </p:cNvSpPr>
          <p:nvPr>
            <p:ph type="body" sz="quarter" idx="11"/>
          </p:nvPr>
        </p:nvSpPr>
        <p:spPr/>
        <p:txBody>
          <a:bodyPr anchor="t">
            <a:normAutofit/>
          </a:bodyPr>
          <a:lstStyle/>
          <a:p>
            <a:r>
              <a:rPr lang="en-US" sz="3600" b="1">
                <a:latin typeface="Marselis Pro Light" panose="02000503030000020004" pitchFamily="50" charset="0"/>
              </a:rPr>
              <a:t>Objectives</a:t>
            </a:r>
            <a:endParaRPr lang="en-US" b="1">
              <a:latin typeface="Marselis Pro" panose="02000503030000020004" pitchFamily="50" charset="0"/>
            </a:endParaRPr>
          </a:p>
        </p:txBody>
      </p:sp>
      <p:sp>
        <p:nvSpPr>
          <p:cNvPr id="4" name="TextBox 3">
            <a:extLst>
              <a:ext uri="{FF2B5EF4-FFF2-40B4-BE49-F238E27FC236}">
                <a16:creationId xmlns:a16="http://schemas.microsoft.com/office/drawing/2014/main" id="{D9BE3956-BB81-979B-04BF-E576F2E7B98E}"/>
              </a:ext>
            </a:extLst>
          </p:cNvPr>
          <p:cNvSpPr txBox="1"/>
          <p:nvPr/>
        </p:nvSpPr>
        <p:spPr>
          <a:xfrm>
            <a:off x="609601" y="1558878"/>
            <a:ext cx="5486400" cy="3785652"/>
          </a:xfrm>
          <a:prstGeom prst="rect">
            <a:avLst/>
          </a:prstGeom>
          <a:noFill/>
        </p:spPr>
        <p:txBody>
          <a:bodyPr wrap="square" lIns="91440" tIns="45720" rIns="91440" bIns="45720" anchor="t">
            <a:spAutoFit/>
          </a:bodyPr>
          <a:lstStyle/>
          <a:p>
            <a:pPr marL="285750" indent="-285750">
              <a:spcBef>
                <a:spcPts val="300"/>
              </a:spcBef>
              <a:spcAft>
                <a:spcPts val="300"/>
              </a:spcAft>
              <a:buClr>
                <a:srgbClr val="FD705C"/>
              </a:buClr>
              <a:buFont typeface="Arial" panose="020B0604020202020204" pitchFamily="34" charset="0"/>
              <a:buChar char="•"/>
            </a:pPr>
            <a:r>
              <a:rPr lang="en-US" sz="2200" dirty="0">
                <a:solidFill>
                  <a:schemeClr val="tx2"/>
                </a:solidFill>
                <a:latin typeface="Marselis Pro" panose="02000503030000020004" pitchFamily="50" charset="0"/>
              </a:rPr>
              <a:t>Define Employee Relations and your role.</a:t>
            </a:r>
          </a:p>
          <a:p>
            <a:pPr marL="285750" indent="-285750">
              <a:spcBef>
                <a:spcPts val="300"/>
              </a:spcBef>
              <a:spcAft>
                <a:spcPts val="300"/>
              </a:spcAft>
              <a:buClr>
                <a:srgbClr val="FD705C"/>
              </a:buClr>
              <a:buFont typeface="Arial" panose="020B0604020202020204" pitchFamily="34" charset="0"/>
              <a:buChar char="•"/>
            </a:pPr>
            <a:endParaRPr lang="en-US" sz="2200" dirty="0">
              <a:solidFill>
                <a:schemeClr val="tx2"/>
              </a:solidFill>
              <a:latin typeface="Marselis Pro" panose="02000503030000020004" pitchFamily="50" charset="0"/>
            </a:endParaRPr>
          </a:p>
          <a:p>
            <a:pPr marL="285750" indent="-285750">
              <a:spcBef>
                <a:spcPts val="300"/>
              </a:spcBef>
              <a:spcAft>
                <a:spcPts val="300"/>
              </a:spcAft>
              <a:buClr>
                <a:srgbClr val="FD705C"/>
              </a:buClr>
              <a:buFont typeface="Arial" panose="020B0604020202020204" pitchFamily="34" charset="0"/>
              <a:buChar char="•"/>
            </a:pPr>
            <a:r>
              <a:rPr lang="en-US" sz="2200" dirty="0">
                <a:solidFill>
                  <a:schemeClr val="tx2"/>
                </a:solidFill>
                <a:latin typeface="Marselis Pro" panose="02000503030000020004" pitchFamily="50" charset="0"/>
              </a:rPr>
              <a:t>Understand the role of Performance Management, Conflict Management, and Corrective Action in Employee Relations.</a:t>
            </a:r>
          </a:p>
          <a:p>
            <a:pPr marL="285750" indent="-285750">
              <a:spcBef>
                <a:spcPts val="300"/>
              </a:spcBef>
              <a:spcAft>
                <a:spcPts val="300"/>
              </a:spcAft>
              <a:buClr>
                <a:srgbClr val="FD705C"/>
              </a:buClr>
              <a:buFont typeface="Arial" panose="020B0604020202020204" pitchFamily="34" charset="0"/>
              <a:buChar char="•"/>
            </a:pPr>
            <a:endParaRPr lang="en-US" sz="2200" dirty="0">
              <a:solidFill>
                <a:schemeClr val="tx2"/>
              </a:solidFill>
              <a:latin typeface="Marselis Pro" panose="02000503030000020004" pitchFamily="50" charset="0"/>
            </a:endParaRPr>
          </a:p>
          <a:p>
            <a:pPr marL="285750" indent="-285750">
              <a:spcBef>
                <a:spcPts val="300"/>
              </a:spcBef>
              <a:spcAft>
                <a:spcPts val="300"/>
              </a:spcAft>
              <a:buClr>
                <a:srgbClr val="FD705C"/>
              </a:buClr>
              <a:buFont typeface="Arial" panose="020B0604020202020204" pitchFamily="34" charset="0"/>
              <a:buChar char="•"/>
            </a:pPr>
            <a:r>
              <a:rPr lang="en-US" sz="2200" dirty="0">
                <a:solidFill>
                  <a:schemeClr val="tx2"/>
                </a:solidFill>
                <a:latin typeface="Marselis Pro" panose="02000503030000020004" pitchFamily="50" charset="0"/>
              </a:rPr>
              <a:t>Practice scenario-based coaching and feedback skills to mitigate risk.</a:t>
            </a:r>
          </a:p>
        </p:txBody>
      </p:sp>
      <p:pic>
        <p:nvPicPr>
          <p:cNvPr id="6" name="Picture 5" descr="A blue arrow pointing to a target&#10;&#10;Description automatically generated">
            <a:extLst>
              <a:ext uri="{FF2B5EF4-FFF2-40B4-BE49-F238E27FC236}">
                <a16:creationId xmlns:a16="http://schemas.microsoft.com/office/drawing/2014/main" id="{DB235834-F06F-1D24-30A0-7DEC18FA274C}"/>
              </a:ext>
            </a:extLst>
          </p:cNvPr>
          <p:cNvPicPr>
            <a:picLocks noChangeAspect="1"/>
          </p:cNvPicPr>
          <p:nvPr/>
        </p:nvPicPr>
        <p:blipFill rotWithShape="1">
          <a:blip r:embed="rId4">
            <a:extLst>
              <a:ext uri="{28A0092B-C50C-407E-A947-70E740481C1C}">
                <a14:useLocalDpi xmlns:a14="http://schemas.microsoft.com/office/drawing/2010/main" val="0"/>
              </a:ext>
            </a:extLst>
          </a:blip>
          <a:srcRect l="12912" r="19298"/>
          <a:stretch/>
        </p:blipFill>
        <p:spPr>
          <a:xfrm>
            <a:off x="4191000" y="1215978"/>
            <a:ext cx="8001000" cy="4201150"/>
          </a:xfrm>
          <a:prstGeom prst="rect">
            <a:avLst/>
          </a:prstGeom>
        </p:spPr>
      </p:pic>
      <p:sp>
        <p:nvSpPr>
          <p:cNvPr id="7" name="Content Placeholder 9">
            <a:extLst>
              <a:ext uri="{FF2B5EF4-FFF2-40B4-BE49-F238E27FC236}">
                <a16:creationId xmlns:a16="http://schemas.microsoft.com/office/drawing/2014/main" id="{14EAA162-3128-8603-429D-B2D08C3B7F7D}"/>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Employee Relations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56</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3336428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BC25F1-5F9E-989B-4D4E-983DA22EF86D}"/>
              </a:ext>
            </a:extLst>
          </p:cNvPr>
          <p:cNvSpPr>
            <a:spLocks noGrp="1"/>
          </p:cNvSpPr>
          <p:nvPr>
            <p:ph type="body" sz="quarter" idx="11"/>
          </p:nvPr>
        </p:nvSpPr>
        <p:spPr/>
        <p:txBody>
          <a:bodyPr anchor="t">
            <a:normAutofit/>
          </a:bodyPr>
          <a:lstStyle/>
          <a:p>
            <a:r>
              <a:rPr lang="en-US" sz="3600" b="1">
                <a:latin typeface="Marselis Pro Light" panose="02000503030000020004" pitchFamily="50" charset="0"/>
              </a:rPr>
              <a:t>Objectives</a:t>
            </a:r>
            <a:endParaRPr lang="en-US" b="1">
              <a:latin typeface="Marselis Pro" panose="02000503030000020004" pitchFamily="50" charset="0"/>
            </a:endParaRPr>
          </a:p>
        </p:txBody>
      </p:sp>
      <p:sp>
        <p:nvSpPr>
          <p:cNvPr id="4" name="TextBox 3">
            <a:extLst>
              <a:ext uri="{FF2B5EF4-FFF2-40B4-BE49-F238E27FC236}">
                <a16:creationId xmlns:a16="http://schemas.microsoft.com/office/drawing/2014/main" id="{D9BE3956-BB81-979B-04BF-E576F2E7B98E}"/>
              </a:ext>
            </a:extLst>
          </p:cNvPr>
          <p:cNvSpPr txBox="1"/>
          <p:nvPr/>
        </p:nvSpPr>
        <p:spPr>
          <a:xfrm>
            <a:off x="431799" y="1533478"/>
            <a:ext cx="5664201" cy="3785652"/>
          </a:xfrm>
          <a:prstGeom prst="rect">
            <a:avLst/>
          </a:prstGeom>
          <a:noFill/>
        </p:spPr>
        <p:txBody>
          <a:bodyPr wrap="square" lIns="91440" tIns="45720" rIns="91440" bIns="45720" anchor="t">
            <a:spAutoFit/>
          </a:bodyPr>
          <a:lstStyle/>
          <a:p>
            <a:pPr marL="285750" indent="-285750">
              <a:spcBef>
                <a:spcPts val="300"/>
              </a:spcBef>
              <a:spcAft>
                <a:spcPts val="300"/>
              </a:spcAft>
              <a:buClr>
                <a:srgbClr val="FD705C"/>
              </a:buClr>
              <a:buFont typeface="Arial" panose="020B0604020202020204" pitchFamily="34" charset="0"/>
              <a:buChar char="•"/>
            </a:pPr>
            <a:r>
              <a:rPr lang="en-US" sz="2200" dirty="0">
                <a:solidFill>
                  <a:schemeClr val="tx2"/>
                </a:solidFill>
                <a:latin typeface="Marselis Pro Light" panose="02000503030000020004" pitchFamily="50" charset="0"/>
              </a:rPr>
              <a:t>Promote a fair and inclusive work environment.</a:t>
            </a:r>
          </a:p>
          <a:p>
            <a:pPr marL="285750" indent="-285750">
              <a:spcBef>
                <a:spcPts val="300"/>
              </a:spcBef>
              <a:spcAft>
                <a:spcPts val="300"/>
              </a:spcAft>
              <a:buClr>
                <a:srgbClr val="FD705C"/>
              </a:buClr>
              <a:buFont typeface="Arial" panose="020B0604020202020204" pitchFamily="34" charset="0"/>
              <a:buChar char="•"/>
            </a:pPr>
            <a:endParaRPr lang="en-US" sz="2200" dirty="0">
              <a:solidFill>
                <a:schemeClr val="tx2"/>
              </a:solidFill>
              <a:latin typeface="Marselis Pro Light" panose="02000503030000020004" pitchFamily="50" charset="0"/>
            </a:endParaRPr>
          </a:p>
          <a:p>
            <a:pPr marL="285750" indent="-285750">
              <a:spcBef>
                <a:spcPts val="300"/>
              </a:spcBef>
              <a:spcAft>
                <a:spcPts val="300"/>
              </a:spcAft>
              <a:buClr>
                <a:srgbClr val="FD705C"/>
              </a:buClr>
              <a:buFont typeface="Arial" panose="020B0604020202020204" pitchFamily="34" charset="0"/>
              <a:buChar char="•"/>
            </a:pPr>
            <a:r>
              <a:rPr lang="en-US" sz="2200" dirty="0">
                <a:solidFill>
                  <a:schemeClr val="tx2"/>
                </a:solidFill>
                <a:latin typeface="Marselis Pro Light"/>
              </a:rPr>
              <a:t>Create a supportive &amp; respectful workplace culture, fostering better employee morale and productivity.</a:t>
            </a:r>
          </a:p>
          <a:p>
            <a:pPr marL="285750" indent="-285750">
              <a:spcBef>
                <a:spcPts val="300"/>
              </a:spcBef>
              <a:spcAft>
                <a:spcPts val="300"/>
              </a:spcAft>
              <a:buClr>
                <a:srgbClr val="FD705C"/>
              </a:buClr>
              <a:buFont typeface="Arial" panose="020B0604020202020204" pitchFamily="34" charset="0"/>
              <a:buChar char="•"/>
            </a:pPr>
            <a:endParaRPr lang="en-US" sz="2200" dirty="0">
              <a:solidFill>
                <a:schemeClr val="tx2"/>
              </a:solidFill>
              <a:latin typeface="Marselis Pro Light"/>
            </a:endParaRPr>
          </a:p>
          <a:p>
            <a:pPr marL="285750" indent="-285750">
              <a:spcBef>
                <a:spcPts val="300"/>
              </a:spcBef>
              <a:spcAft>
                <a:spcPts val="300"/>
              </a:spcAft>
              <a:buClr>
                <a:srgbClr val="FD705C"/>
              </a:buClr>
              <a:buFont typeface="Arial" panose="020B0604020202020204" pitchFamily="34" charset="0"/>
              <a:buChar char="•"/>
            </a:pPr>
            <a:r>
              <a:rPr lang="en-US" sz="2200" dirty="0">
                <a:solidFill>
                  <a:schemeClr val="tx2"/>
                </a:solidFill>
                <a:latin typeface="Marselis Pro Light"/>
              </a:rPr>
              <a:t>Enhanced communications and professionalism within an organization reduces conflicts and misunderstandings.</a:t>
            </a:r>
          </a:p>
        </p:txBody>
      </p:sp>
      <p:pic>
        <p:nvPicPr>
          <p:cNvPr id="3" name="Picture 2" descr="A blue arrow pointing to a target&#10;&#10;Description automatically generated">
            <a:extLst>
              <a:ext uri="{FF2B5EF4-FFF2-40B4-BE49-F238E27FC236}">
                <a16:creationId xmlns:a16="http://schemas.microsoft.com/office/drawing/2014/main" id="{C79020D5-D721-5A34-1C67-3C7D7EBE0965}"/>
              </a:ext>
            </a:extLst>
          </p:cNvPr>
          <p:cNvPicPr>
            <a:picLocks noChangeAspect="1"/>
          </p:cNvPicPr>
          <p:nvPr/>
        </p:nvPicPr>
        <p:blipFill rotWithShape="1">
          <a:blip r:embed="rId4">
            <a:extLst>
              <a:ext uri="{28A0092B-C50C-407E-A947-70E740481C1C}">
                <a14:useLocalDpi xmlns:a14="http://schemas.microsoft.com/office/drawing/2010/main" val="0"/>
              </a:ext>
            </a:extLst>
          </a:blip>
          <a:srcRect l="12912" r="19298"/>
          <a:stretch/>
        </p:blipFill>
        <p:spPr>
          <a:xfrm>
            <a:off x="4191000" y="1215978"/>
            <a:ext cx="8001000" cy="4201150"/>
          </a:xfrm>
          <a:prstGeom prst="rect">
            <a:avLst/>
          </a:prstGeom>
        </p:spPr>
      </p:pic>
      <p:sp>
        <p:nvSpPr>
          <p:cNvPr id="6" name="Content Placeholder 9">
            <a:extLst>
              <a:ext uri="{FF2B5EF4-FFF2-40B4-BE49-F238E27FC236}">
                <a16:creationId xmlns:a16="http://schemas.microsoft.com/office/drawing/2014/main" id="{1FEE584F-3EB3-160B-2D24-022E915781CD}"/>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Employee Relations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57</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4154676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8DFE5125-C946-4239-F12C-C0E8A2BEC73D}"/>
              </a:ext>
            </a:extLst>
          </p:cNvPr>
          <p:cNvSpPr/>
          <p:nvPr/>
        </p:nvSpPr>
        <p:spPr>
          <a:xfrm>
            <a:off x="6617395" y="1369055"/>
            <a:ext cx="4587151" cy="4524314"/>
          </a:xfrm>
          <a:prstGeom prst="roundRect">
            <a:avLst>
              <a:gd name="adj" fmla="val 10000"/>
            </a:avLst>
          </a:prstGeom>
          <a:solidFill>
            <a:schemeClr val="tx1"/>
          </a:solidFill>
          <a:ln>
            <a:solidFill>
              <a:schemeClr val="accent3"/>
            </a:solidFill>
          </a:ln>
        </p:spPr>
        <p:style>
          <a:lnRef idx="3">
            <a:scrgbClr r="0" g="0" b="0"/>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11" name="Rectangle: Rounded Corners 10">
            <a:extLst>
              <a:ext uri="{FF2B5EF4-FFF2-40B4-BE49-F238E27FC236}">
                <a16:creationId xmlns:a16="http://schemas.microsoft.com/office/drawing/2014/main" id="{92445A85-BC5F-DEBC-D9D1-FE9AD65DEB27}"/>
              </a:ext>
            </a:extLst>
          </p:cNvPr>
          <p:cNvSpPr/>
          <p:nvPr/>
        </p:nvSpPr>
        <p:spPr>
          <a:xfrm>
            <a:off x="6952386" y="1673490"/>
            <a:ext cx="4587151" cy="4524314"/>
          </a:xfrm>
          <a:prstGeom prst="roundRect">
            <a:avLst>
              <a:gd name="adj" fmla="val 10000"/>
            </a:avLst>
          </a:prstGeom>
          <a:solidFill>
            <a:srgbClr val="DED9C4"/>
          </a:solidFill>
          <a:ln>
            <a:solidFill>
              <a:schemeClr val="accent3"/>
            </a:solidFill>
          </a:ln>
        </p:spPr>
        <p:style>
          <a:lnRef idx="3">
            <a:scrgbClr r="0" g="0" b="0"/>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2" name="Text Placeholder 1">
            <a:extLst>
              <a:ext uri="{FF2B5EF4-FFF2-40B4-BE49-F238E27FC236}">
                <a16:creationId xmlns:a16="http://schemas.microsoft.com/office/drawing/2014/main" id="{A24480CB-C5DC-39A9-1A27-02199CA02DE4}"/>
              </a:ext>
            </a:extLst>
          </p:cNvPr>
          <p:cNvSpPr>
            <a:spLocks noGrp="1"/>
          </p:cNvSpPr>
          <p:nvPr>
            <p:ph type="body" sz="quarter" idx="11"/>
          </p:nvPr>
        </p:nvSpPr>
        <p:spPr/>
        <p:txBody>
          <a:bodyPr anchor="t">
            <a:normAutofit/>
          </a:bodyPr>
          <a:lstStyle/>
          <a:p>
            <a:r>
              <a:rPr lang="en-US" b="1" dirty="0">
                <a:latin typeface="Marselis Pro" panose="02000503030000020004" pitchFamily="50" charset="0"/>
              </a:rPr>
              <a:t>Role of Employee Relations (ER)</a:t>
            </a:r>
          </a:p>
        </p:txBody>
      </p:sp>
      <p:sp>
        <p:nvSpPr>
          <p:cNvPr id="7" name="TextBox 6">
            <a:extLst>
              <a:ext uri="{FF2B5EF4-FFF2-40B4-BE49-F238E27FC236}">
                <a16:creationId xmlns:a16="http://schemas.microsoft.com/office/drawing/2014/main" id="{0E73F8F2-7EB3-51D7-7550-DB530C505FFD}"/>
              </a:ext>
            </a:extLst>
          </p:cNvPr>
          <p:cNvSpPr txBox="1"/>
          <p:nvPr/>
        </p:nvSpPr>
        <p:spPr>
          <a:xfrm>
            <a:off x="7176010" y="1923052"/>
            <a:ext cx="4028536" cy="3046988"/>
          </a:xfrm>
          <a:prstGeom prst="rect">
            <a:avLst/>
          </a:prstGeom>
          <a:noFill/>
        </p:spPr>
        <p:txBody>
          <a:bodyPr wrap="square">
            <a:spAutoFit/>
          </a:bodyPr>
          <a:lstStyle/>
          <a:p>
            <a:r>
              <a:rPr lang="en-US" sz="2400" dirty="0">
                <a:solidFill>
                  <a:schemeClr val="tx2"/>
                </a:solidFill>
                <a:latin typeface="Marselis Pro" panose="02000503030000020004" pitchFamily="50" charset="0"/>
              </a:rPr>
              <a:t>As a manager, you create that connection with your employees by building trust and cultivating a productive work environment that increases employee engagement, productivity, and satisfaction. </a:t>
            </a:r>
          </a:p>
        </p:txBody>
      </p:sp>
      <p:sp>
        <p:nvSpPr>
          <p:cNvPr id="3" name="Rectangle: Rounded Corners 2">
            <a:extLst>
              <a:ext uri="{FF2B5EF4-FFF2-40B4-BE49-F238E27FC236}">
                <a16:creationId xmlns:a16="http://schemas.microsoft.com/office/drawing/2014/main" id="{06C3BADE-A65E-72AC-0031-63D9F5416AEF}"/>
              </a:ext>
            </a:extLst>
          </p:cNvPr>
          <p:cNvSpPr/>
          <p:nvPr/>
        </p:nvSpPr>
        <p:spPr>
          <a:xfrm>
            <a:off x="987455" y="1355472"/>
            <a:ext cx="4587151" cy="4524314"/>
          </a:xfrm>
          <a:prstGeom prst="roundRect">
            <a:avLst>
              <a:gd name="adj" fmla="val 10000"/>
            </a:avLst>
          </a:prstGeom>
          <a:solidFill>
            <a:schemeClr val="accent4"/>
          </a:solidFill>
          <a:ln>
            <a:solidFill>
              <a:schemeClr val="accent3"/>
            </a:solidFill>
          </a:ln>
        </p:spPr>
        <p:style>
          <a:lnRef idx="3">
            <a:scrgbClr r="0" g="0" b="0"/>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5" name="Rectangle: Rounded Corners 4">
            <a:extLst>
              <a:ext uri="{FF2B5EF4-FFF2-40B4-BE49-F238E27FC236}">
                <a16:creationId xmlns:a16="http://schemas.microsoft.com/office/drawing/2014/main" id="{2A2DBA25-2E1E-B3B2-7199-2E195051F173}"/>
              </a:ext>
            </a:extLst>
          </p:cNvPr>
          <p:cNvSpPr/>
          <p:nvPr/>
        </p:nvSpPr>
        <p:spPr>
          <a:xfrm>
            <a:off x="1322446" y="1659907"/>
            <a:ext cx="4587151" cy="4524314"/>
          </a:xfrm>
          <a:prstGeom prst="roundRect">
            <a:avLst>
              <a:gd name="adj" fmla="val 10000"/>
            </a:avLst>
          </a:prstGeom>
          <a:solidFill>
            <a:srgbClr val="DED9C4"/>
          </a:solidFill>
          <a:ln>
            <a:solidFill>
              <a:schemeClr val="accent3"/>
            </a:solidFill>
          </a:ln>
        </p:spPr>
        <p:style>
          <a:lnRef idx="3">
            <a:scrgbClr r="0" g="0" b="0"/>
          </a:lnRef>
          <a:fillRef idx="1">
            <a:scrgbClr r="0" g="0" b="0"/>
          </a:fillRef>
          <a:effectRef idx="1">
            <a:schemeClr val="accent3">
              <a:hueOff val="0"/>
              <a:satOff val="0"/>
              <a:lumOff val="0"/>
              <a:alphaOff val="0"/>
            </a:schemeClr>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979EE7F5-F750-ACA9-30C2-7932393E3061}"/>
              </a:ext>
            </a:extLst>
          </p:cNvPr>
          <p:cNvSpPr txBox="1"/>
          <p:nvPr/>
        </p:nvSpPr>
        <p:spPr>
          <a:xfrm>
            <a:off x="1554307" y="1923052"/>
            <a:ext cx="4123427" cy="3785652"/>
          </a:xfrm>
          <a:prstGeom prst="rect">
            <a:avLst/>
          </a:prstGeom>
          <a:noFill/>
        </p:spPr>
        <p:txBody>
          <a:bodyPr wrap="square">
            <a:spAutoFit/>
          </a:bodyPr>
          <a:lstStyle/>
          <a:p>
            <a:r>
              <a:rPr lang="en-US" sz="2400" dirty="0">
                <a:solidFill>
                  <a:schemeClr val="tx2"/>
                </a:solidFill>
                <a:latin typeface="Marselis Pro" panose="02000503030000020004" pitchFamily="50" charset="0"/>
              </a:rPr>
              <a:t>ER is the management of the relationship between employers and employees. It focuses on both individual and collective relationships in the workplace with an increasing emphasis on the connection between managers and their team members. </a:t>
            </a:r>
          </a:p>
        </p:txBody>
      </p:sp>
      <p:sp>
        <p:nvSpPr>
          <p:cNvPr id="6" name="Content Placeholder 9">
            <a:extLst>
              <a:ext uri="{FF2B5EF4-FFF2-40B4-BE49-F238E27FC236}">
                <a16:creationId xmlns:a16="http://schemas.microsoft.com/office/drawing/2014/main" id="{2292E54C-56F7-3E61-53A5-A904DA341B2C}"/>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Employee Relations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58</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39308760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F89B65-0BF1-CBE5-D3B1-7A799539C099}"/>
              </a:ext>
            </a:extLst>
          </p:cNvPr>
          <p:cNvSpPr>
            <a:spLocks noGrp="1"/>
          </p:cNvSpPr>
          <p:nvPr>
            <p:ph type="body" sz="quarter" idx="11"/>
          </p:nvPr>
        </p:nvSpPr>
        <p:spPr/>
        <p:txBody>
          <a:bodyPr/>
          <a:lstStyle/>
          <a:p>
            <a:r>
              <a:rPr lang="en-US" b="1">
                <a:latin typeface="Marselis Pro" panose="02000503030000020004" pitchFamily="50" charset="0"/>
              </a:rPr>
              <a:t>Government Agencies/Laws</a:t>
            </a:r>
            <a:endParaRPr lang="en-US" sz="1800" i="1"/>
          </a:p>
        </p:txBody>
      </p:sp>
      <p:sp>
        <p:nvSpPr>
          <p:cNvPr id="3" name="Content Placeholder 2">
            <a:extLst>
              <a:ext uri="{FF2B5EF4-FFF2-40B4-BE49-F238E27FC236}">
                <a16:creationId xmlns:a16="http://schemas.microsoft.com/office/drawing/2014/main" id="{B6AB0869-40A3-12BE-7CEB-6DF6758EE8C3}"/>
              </a:ext>
            </a:extLst>
          </p:cNvPr>
          <p:cNvSpPr>
            <a:spLocks noGrp="1"/>
          </p:cNvSpPr>
          <p:nvPr>
            <p:ph sz="quarter" idx="4294967295"/>
          </p:nvPr>
        </p:nvSpPr>
        <p:spPr>
          <a:xfrm>
            <a:off x="609600" y="1677988"/>
            <a:ext cx="6791325" cy="4116387"/>
          </a:xfrm>
          <a:prstGeom prst="rect">
            <a:avLst/>
          </a:prstGeom>
        </p:spPr>
        <p:txBody>
          <a:bodyPr lIns="91440" tIns="45720" rIns="91440" bIns="45720" anchor="t">
            <a:normAutofit/>
          </a:bodyPr>
          <a:lstStyle/>
          <a:p>
            <a:pPr>
              <a:spcBef>
                <a:spcPts val="600"/>
              </a:spcBef>
              <a:spcAft>
                <a:spcPts val="600"/>
              </a:spcAft>
              <a:buClr>
                <a:srgbClr val="E4592D"/>
              </a:buClr>
            </a:pPr>
            <a:r>
              <a:rPr lang="en-US" sz="2400" dirty="0">
                <a:solidFill>
                  <a:schemeClr val="tx2"/>
                </a:solidFill>
                <a:latin typeface="Marselis Pro Light" panose="02000503030000020004" pitchFamily="50" charset="0"/>
              </a:rPr>
              <a:t>Family Medical Leave Act  (FMLA)</a:t>
            </a:r>
          </a:p>
          <a:p>
            <a:pPr>
              <a:spcBef>
                <a:spcPts val="600"/>
              </a:spcBef>
              <a:spcAft>
                <a:spcPts val="600"/>
              </a:spcAft>
              <a:buClr>
                <a:srgbClr val="E4592D"/>
              </a:buClr>
            </a:pPr>
            <a:r>
              <a:rPr lang="en-US" sz="2400" dirty="0">
                <a:solidFill>
                  <a:schemeClr val="tx2"/>
                </a:solidFill>
                <a:latin typeface="Marselis Pro Light" panose="02000503030000020004" pitchFamily="50" charset="0"/>
              </a:rPr>
              <a:t>Fair Labor Standards Act  (FLSA)</a:t>
            </a:r>
          </a:p>
          <a:p>
            <a:pPr>
              <a:spcBef>
                <a:spcPts val="600"/>
              </a:spcBef>
              <a:spcAft>
                <a:spcPts val="600"/>
              </a:spcAft>
              <a:buClr>
                <a:srgbClr val="E4592D"/>
              </a:buClr>
            </a:pPr>
            <a:r>
              <a:rPr lang="en-US" sz="2400" dirty="0">
                <a:solidFill>
                  <a:schemeClr val="tx2"/>
                </a:solidFill>
                <a:latin typeface="Marselis Pro Light" panose="02000503030000020004" pitchFamily="50" charset="0"/>
              </a:rPr>
              <a:t>Americans with Disabilities Act (ADA)</a:t>
            </a:r>
          </a:p>
          <a:p>
            <a:pPr>
              <a:spcBef>
                <a:spcPts val="600"/>
              </a:spcBef>
              <a:spcAft>
                <a:spcPts val="600"/>
              </a:spcAft>
              <a:buClr>
                <a:srgbClr val="E4592D"/>
              </a:buClr>
            </a:pPr>
            <a:r>
              <a:rPr lang="en-US" sz="2400" dirty="0">
                <a:solidFill>
                  <a:schemeClr val="tx2"/>
                </a:solidFill>
                <a:latin typeface="Marselis Pro Light" panose="02000503030000020004" pitchFamily="50" charset="0"/>
              </a:rPr>
              <a:t>Equal Employment Opportunity Commission  (EEOC)</a:t>
            </a:r>
          </a:p>
          <a:p>
            <a:pPr>
              <a:spcBef>
                <a:spcPts val="600"/>
              </a:spcBef>
              <a:spcAft>
                <a:spcPts val="600"/>
              </a:spcAft>
              <a:buClr>
                <a:srgbClr val="E4592D"/>
              </a:buClr>
            </a:pPr>
            <a:r>
              <a:rPr lang="en-US" sz="2400" dirty="0">
                <a:solidFill>
                  <a:schemeClr val="tx2"/>
                </a:solidFill>
                <a:latin typeface="Marselis Pro Light" panose="02000503030000020004" pitchFamily="50" charset="0"/>
              </a:rPr>
              <a:t>Occupational Safety and Health Administration  (OSHA)</a:t>
            </a:r>
          </a:p>
          <a:p>
            <a:pPr>
              <a:spcBef>
                <a:spcPts val="600"/>
              </a:spcBef>
              <a:spcAft>
                <a:spcPts val="600"/>
              </a:spcAft>
              <a:buClr>
                <a:srgbClr val="E4592D"/>
              </a:buClr>
            </a:pPr>
            <a:r>
              <a:rPr lang="en-US" sz="2400" dirty="0">
                <a:solidFill>
                  <a:schemeClr val="tx2"/>
                </a:solidFill>
                <a:latin typeface="Marselis Pro Light" panose="02000503030000020004" pitchFamily="50" charset="0"/>
              </a:rPr>
              <a:t>Civil Rights Act: Title VII</a:t>
            </a:r>
          </a:p>
          <a:p>
            <a:pPr>
              <a:buClr>
                <a:srgbClr val="E4592D"/>
              </a:buClr>
            </a:pPr>
            <a:endParaRPr lang="en-US" sz="2400" dirty="0">
              <a:latin typeface="Marselis Pro Light" panose="02000503030000020004" pitchFamily="50" charset="0"/>
            </a:endParaRPr>
          </a:p>
          <a:p>
            <a:pPr>
              <a:buClr>
                <a:srgbClr val="E4592D"/>
              </a:buClr>
            </a:pPr>
            <a:endParaRPr lang="en-US" sz="2400" dirty="0">
              <a:latin typeface="Marselis Pro Light" panose="02000503030000020004" pitchFamily="50" charset="0"/>
            </a:endParaRPr>
          </a:p>
        </p:txBody>
      </p:sp>
      <p:pic>
        <p:nvPicPr>
          <p:cNvPr id="7" name="Picture 6" descr="A white building with a dome&#10;&#10;Description automatically generated">
            <a:extLst>
              <a:ext uri="{FF2B5EF4-FFF2-40B4-BE49-F238E27FC236}">
                <a16:creationId xmlns:a16="http://schemas.microsoft.com/office/drawing/2014/main" id="{AA4B35C0-5EE1-1101-1ED7-3A1740232F65}"/>
              </a:ext>
            </a:extLst>
          </p:cNvPr>
          <p:cNvPicPr>
            <a:picLocks noChangeAspect="1"/>
          </p:cNvPicPr>
          <p:nvPr/>
        </p:nvPicPr>
        <p:blipFill rotWithShape="1">
          <a:blip r:embed="rId4">
            <a:extLst>
              <a:ext uri="{28A0092B-C50C-407E-A947-70E740481C1C}">
                <a14:useLocalDpi xmlns:a14="http://schemas.microsoft.com/office/drawing/2010/main" val="0"/>
              </a:ext>
            </a:extLst>
          </a:blip>
          <a:srcRect r="11997"/>
          <a:stretch/>
        </p:blipFill>
        <p:spPr>
          <a:xfrm>
            <a:off x="4739341" y="1246480"/>
            <a:ext cx="7452659" cy="5332119"/>
          </a:xfrm>
          <a:prstGeom prst="rect">
            <a:avLst/>
          </a:prstGeom>
        </p:spPr>
      </p:pic>
      <p:sp>
        <p:nvSpPr>
          <p:cNvPr id="9" name="Content Placeholder 9">
            <a:extLst>
              <a:ext uri="{FF2B5EF4-FFF2-40B4-BE49-F238E27FC236}">
                <a16:creationId xmlns:a16="http://schemas.microsoft.com/office/drawing/2014/main" id="{182E87BE-8B0B-D4B8-022B-B67E98294633}"/>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Employee Relations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59</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1932767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black background with a black square&#10;&#10;Description automatically generated">
            <a:extLst>
              <a:ext uri="{FF2B5EF4-FFF2-40B4-BE49-F238E27FC236}">
                <a16:creationId xmlns:a16="http://schemas.microsoft.com/office/drawing/2014/main" id="{DF5538B9-8AE5-567C-D491-86A7A7363057}"/>
              </a:ext>
            </a:extLst>
          </p:cNvPr>
          <p:cNvPicPr>
            <a:picLocks noChangeAspect="1"/>
          </p:cNvPicPr>
          <p:nvPr/>
        </p:nvPicPr>
        <p:blipFill rotWithShape="1">
          <a:blip r:embed="rId4">
            <a:extLst>
              <a:ext uri="{28A0092B-C50C-407E-A947-70E740481C1C}">
                <a14:useLocalDpi xmlns:a14="http://schemas.microsoft.com/office/drawing/2010/main" val="0"/>
              </a:ext>
            </a:extLst>
          </a:blip>
          <a:srcRect l="34329" r="7701"/>
          <a:stretch/>
        </p:blipFill>
        <p:spPr>
          <a:xfrm>
            <a:off x="0" y="2411583"/>
            <a:ext cx="12192000" cy="3780660"/>
          </a:xfrm>
          <a:prstGeom prst="rect">
            <a:avLst/>
          </a:prstGeom>
        </p:spPr>
      </p:pic>
      <p:sp>
        <p:nvSpPr>
          <p:cNvPr id="4" name="Text Placeholder 3">
            <a:extLst>
              <a:ext uri="{FF2B5EF4-FFF2-40B4-BE49-F238E27FC236}">
                <a16:creationId xmlns:a16="http://schemas.microsoft.com/office/drawing/2014/main" id="{94C3DE7B-ABD9-618E-B37A-F7441D700B93}"/>
              </a:ext>
            </a:extLst>
          </p:cNvPr>
          <p:cNvSpPr>
            <a:spLocks noGrp="1"/>
          </p:cNvSpPr>
          <p:nvPr>
            <p:ph type="body" sz="quarter" idx="11"/>
          </p:nvPr>
        </p:nvSpPr>
        <p:spPr/>
        <p:txBody>
          <a:bodyPr/>
          <a:lstStyle/>
          <a:p>
            <a:r>
              <a:rPr lang="en-US">
                <a:latin typeface="Marselis Pro"/>
                <a:cs typeface="Calibri"/>
              </a:rPr>
              <a:t> Interactions </a:t>
            </a:r>
            <a:endParaRPr lang="en-US" sz="3600"/>
          </a:p>
        </p:txBody>
      </p:sp>
      <p:sp>
        <p:nvSpPr>
          <p:cNvPr id="5" name="Content Placeholder 4">
            <a:extLst>
              <a:ext uri="{FF2B5EF4-FFF2-40B4-BE49-F238E27FC236}">
                <a16:creationId xmlns:a16="http://schemas.microsoft.com/office/drawing/2014/main" id="{D42A6D36-B64D-B245-072C-0BD6D9879D18}"/>
              </a:ext>
            </a:extLst>
          </p:cNvPr>
          <p:cNvSpPr>
            <a:spLocks noGrp="1"/>
          </p:cNvSpPr>
          <p:nvPr>
            <p:ph sz="quarter" idx="23"/>
          </p:nvPr>
        </p:nvSpPr>
        <p:spPr/>
        <p:txBody>
          <a:bodyPr/>
          <a:lstStyle/>
          <a:p>
            <a:r>
              <a:rPr lang="en-US"/>
              <a:t>THRIVE Customer Service </a:t>
            </a:r>
          </a:p>
        </p:txBody>
      </p:sp>
      <p:pic>
        <p:nvPicPr>
          <p:cNvPr id="11" name="Picture 10" hidden="1">
            <a:extLst>
              <a:ext uri="{FF2B5EF4-FFF2-40B4-BE49-F238E27FC236}">
                <a16:creationId xmlns:a16="http://schemas.microsoft.com/office/drawing/2014/main" id="{18AAC5E6-ACDC-43A7-759B-0AB8FE2789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7720" y="2953215"/>
            <a:ext cx="13807440" cy="2294769"/>
          </a:xfrm>
          <a:prstGeom prst="rect">
            <a:avLst/>
          </a:prstGeom>
        </p:spPr>
      </p:pic>
      <p:pic>
        <p:nvPicPr>
          <p:cNvPr id="20" name="People_001" hidden="1">
            <a:extLst>
              <a:ext uri="{FF2B5EF4-FFF2-40B4-BE49-F238E27FC236}">
                <a16:creationId xmlns:a16="http://schemas.microsoft.com/office/drawing/2014/main" id="{F2AACBA8-5E22-64AB-C9C1-63159BCAF84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436827" y="2714909"/>
            <a:ext cx="1364998" cy="1496411"/>
          </a:xfrm>
          <a:prstGeom prst="rect">
            <a:avLst/>
          </a:prstGeom>
        </p:spPr>
      </p:pic>
      <p:sp>
        <p:nvSpPr>
          <p:cNvPr id="3" name="TextBox 2">
            <a:extLst>
              <a:ext uri="{FF2B5EF4-FFF2-40B4-BE49-F238E27FC236}">
                <a16:creationId xmlns:a16="http://schemas.microsoft.com/office/drawing/2014/main" id="{BC301C38-F5D6-E169-D48F-FD339834795B}"/>
              </a:ext>
            </a:extLst>
          </p:cNvPr>
          <p:cNvSpPr txBox="1"/>
          <p:nvPr/>
        </p:nvSpPr>
        <p:spPr>
          <a:xfrm>
            <a:off x="990601" y="1355678"/>
            <a:ext cx="6096000" cy="523220"/>
          </a:xfrm>
          <a:prstGeom prst="rect">
            <a:avLst/>
          </a:prstGeom>
          <a:noFill/>
        </p:spPr>
        <p:txBody>
          <a:bodyPr wrap="square">
            <a:spAutoFit/>
          </a:bodyPr>
          <a:lstStyle/>
          <a:p>
            <a:pPr marL="0" indent="0">
              <a:buNone/>
            </a:pPr>
            <a:r>
              <a:rPr lang="en-US" sz="2800">
                <a:latin typeface="Marselis Pro Light" panose="02000503030000020004" pitchFamily="50" charset="0"/>
              </a:rPr>
              <a:t>Seven Elements</a:t>
            </a:r>
            <a:r>
              <a:rPr lang="en-US" sz="2800" b="1">
                <a:latin typeface="Marselis Pro Light" panose="02000503030000020004" pitchFamily="50" charset="0"/>
              </a:rPr>
              <a:t>:</a:t>
            </a:r>
            <a:r>
              <a:rPr lang="en-US" sz="2800" b="1" u="sng">
                <a:latin typeface="Marselis Pro Light" panose="02000503030000020004" pitchFamily="50" charset="0"/>
              </a:rPr>
              <a:t> </a:t>
            </a:r>
            <a:endParaRPr lang="en-US" sz="2800">
              <a:latin typeface="Marselis Pro Light" panose="02000503030000020004" pitchFamily="50" charset="0"/>
            </a:endParaRPr>
          </a:p>
        </p:txBody>
      </p:sp>
      <p:sp>
        <p:nvSpPr>
          <p:cNvPr id="7" name="TextBox 6">
            <a:extLst>
              <a:ext uri="{FF2B5EF4-FFF2-40B4-BE49-F238E27FC236}">
                <a16:creationId xmlns:a16="http://schemas.microsoft.com/office/drawing/2014/main" id="{70CDC1E0-D292-69C8-8CBF-3E74A0C724E4}"/>
              </a:ext>
            </a:extLst>
          </p:cNvPr>
          <p:cNvSpPr txBox="1"/>
          <p:nvPr/>
        </p:nvSpPr>
        <p:spPr>
          <a:xfrm>
            <a:off x="990600" y="1915948"/>
            <a:ext cx="6096000" cy="461665"/>
          </a:xfrm>
          <a:prstGeom prst="rect">
            <a:avLst/>
          </a:prstGeom>
          <a:noFill/>
        </p:spPr>
        <p:txBody>
          <a:bodyPr wrap="square">
            <a:spAutoFit/>
          </a:bodyPr>
          <a:lstStyle/>
          <a:p>
            <a:pPr marL="457200" indent="-457200">
              <a:buFont typeface="Arial" panose="020B0604020202020204" pitchFamily="34" charset="0"/>
              <a:buChar char="•"/>
            </a:pPr>
            <a:r>
              <a:rPr lang="en-US" sz="2400">
                <a:latin typeface="Marselis Pro Light" panose="02000503030000020004" pitchFamily="50" charset="0"/>
              </a:rPr>
              <a:t>Tone of voice </a:t>
            </a:r>
          </a:p>
        </p:txBody>
      </p:sp>
      <p:sp>
        <p:nvSpPr>
          <p:cNvPr id="9" name="TextBox 8">
            <a:extLst>
              <a:ext uri="{FF2B5EF4-FFF2-40B4-BE49-F238E27FC236}">
                <a16:creationId xmlns:a16="http://schemas.microsoft.com/office/drawing/2014/main" id="{6B6B6770-6AA1-056B-411F-9FB531FAF006}"/>
              </a:ext>
            </a:extLst>
          </p:cNvPr>
          <p:cNvSpPr txBox="1"/>
          <p:nvPr/>
        </p:nvSpPr>
        <p:spPr>
          <a:xfrm>
            <a:off x="990600" y="2415817"/>
            <a:ext cx="6096000" cy="461665"/>
          </a:xfrm>
          <a:prstGeom prst="rect">
            <a:avLst/>
          </a:prstGeom>
          <a:noFill/>
        </p:spPr>
        <p:txBody>
          <a:bodyPr wrap="square">
            <a:spAutoFit/>
          </a:bodyPr>
          <a:lstStyle/>
          <a:p>
            <a:pPr marL="457200" indent="-457200">
              <a:buFont typeface="Arial" panose="020B0604020202020204" pitchFamily="34" charset="0"/>
              <a:buChar char="•"/>
            </a:pPr>
            <a:r>
              <a:rPr lang="en-US" sz="2400">
                <a:latin typeface="Marselis Pro Light" panose="02000503030000020004" pitchFamily="50" charset="0"/>
              </a:rPr>
              <a:t>Listening carefully</a:t>
            </a:r>
          </a:p>
        </p:txBody>
      </p:sp>
      <p:sp>
        <p:nvSpPr>
          <p:cNvPr id="12" name="TextBox 11">
            <a:extLst>
              <a:ext uri="{FF2B5EF4-FFF2-40B4-BE49-F238E27FC236}">
                <a16:creationId xmlns:a16="http://schemas.microsoft.com/office/drawing/2014/main" id="{1031281B-6E35-3885-8D3A-AC6A7D656358}"/>
              </a:ext>
            </a:extLst>
          </p:cNvPr>
          <p:cNvSpPr txBox="1"/>
          <p:nvPr/>
        </p:nvSpPr>
        <p:spPr>
          <a:xfrm>
            <a:off x="990600" y="2915686"/>
            <a:ext cx="6096000" cy="461665"/>
          </a:xfrm>
          <a:prstGeom prst="rect">
            <a:avLst/>
          </a:prstGeom>
          <a:noFill/>
        </p:spPr>
        <p:txBody>
          <a:bodyPr wrap="square">
            <a:spAutoFit/>
          </a:bodyPr>
          <a:lstStyle/>
          <a:p>
            <a:pPr marL="457200" indent="-457200">
              <a:buFont typeface="Arial" panose="020B0604020202020204" pitchFamily="34" charset="0"/>
              <a:buChar char="•"/>
            </a:pPr>
            <a:r>
              <a:rPr lang="en-US" sz="2400">
                <a:latin typeface="Marselis Pro Light" panose="02000503030000020004" pitchFamily="50" charset="0"/>
              </a:rPr>
              <a:t>Speaking professionally</a:t>
            </a:r>
          </a:p>
        </p:txBody>
      </p:sp>
      <p:sp>
        <p:nvSpPr>
          <p:cNvPr id="14" name="TextBox 13">
            <a:extLst>
              <a:ext uri="{FF2B5EF4-FFF2-40B4-BE49-F238E27FC236}">
                <a16:creationId xmlns:a16="http://schemas.microsoft.com/office/drawing/2014/main" id="{CEE84FC7-C542-3EAC-4500-CE5178818187}"/>
              </a:ext>
            </a:extLst>
          </p:cNvPr>
          <p:cNvSpPr txBox="1"/>
          <p:nvPr/>
        </p:nvSpPr>
        <p:spPr>
          <a:xfrm>
            <a:off x="990600" y="3415555"/>
            <a:ext cx="6096000" cy="461665"/>
          </a:xfrm>
          <a:prstGeom prst="rect">
            <a:avLst/>
          </a:prstGeom>
          <a:noFill/>
        </p:spPr>
        <p:txBody>
          <a:bodyPr wrap="square">
            <a:spAutoFit/>
          </a:bodyPr>
          <a:lstStyle/>
          <a:p>
            <a:pPr marL="457200" indent="-457200">
              <a:buFont typeface="Arial" panose="020B0604020202020204" pitchFamily="34" charset="0"/>
              <a:buChar char="•"/>
            </a:pPr>
            <a:r>
              <a:rPr lang="en-US" sz="2400">
                <a:latin typeface="Marselis Pro Light" panose="02000503030000020004" pitchFamily="50" charset="0"/>
              </a:rPr>
              <a:t>Language</a:t>
            </a:r>
          </a:p>
        </p:txBody>
      </p:sp>
      <p:sp>
        <p:nvSpPr>
          <p:cNvPr id="16" name="TextBox 15">
            <a:extLst>
              <a:ext uri="{FF2B5EF4-FFF2-40B4-BE49-F238E27FC236}">
                <a16:creationId xmlns:a16="http://schemas.microsoft.com/office/drawing/2014/main" id="{053E1EA2-2FF7-9689-DA75-7458DBE128D4}"/>
              </a:ext>
            </a:extLst>
          </p:cNvPr>
          <p:cNvSpPr txBox="1"/>
          <p:nvPr/>
        </p:nvSpPr>
        <p:spPr>
          <a:xfrm>
            <a:off x="990600" y="3915424"/>
            <a:ext cx="6096000" cy="461665"/>
          </a:xfrm>
          <a:prstGeom prst="rect">
            <a:avLst/>
          </a:prstGeom>
          <a:noFill/>
        </p:spPr>
        <p:txBody>
          <a:bodyPr wrap="square">
            <a:spAutoFit/>
          </a:bodyPr>
          <a:lstStyle/>
          <a:p>
            <a:pPr marL="457200" indent="-457200">
              <a:buFont typeface="Arial" panose="020B0604020202020204" pitchFamily="34" charset="0"/>
              <a:buChar char="•"/>
            </a:pPr>
            <a:r>
              <a:rPr lang="en-US" sz="2400">
                <a:latin typeface="Marselis Pro Light" panose="02000503030000020004" pitchFamily="50" charset="0"/>
              </a:rPr>
              <a:t>Effective questioning</a:t>
            </a:r>
          </a:p>
        </p:txBody>
      </p:sp>
      <p:sp>
        <p:nvSpPr>
          <p:cNvPr id="18" name="TextBox 17">
            <a:extLst>
              <a:ext uri="{FF2B5EF4-FFF2-40B4-BE49-F238E27FC236}">
                <a16:creationId xmlns:a16="http://schemas.microsoft.com/office/drawing/2014/main" id="{E2F78662-990D-1555-4B9A-7CEAB21D7BCF}"/>
              </a:ext>
            </a:extLst>
          </p:cNvPr>
          <p:cNvSpPr txBox="1"/>
          <p:nvPr/>
        </p:nvSpPr>
        <p:spPr>
          <a:xfrm>
            <a:off x="990600" y="4415293"/>
            <a:ext cx="6096000" cy="461665"/>
          </a:xfrm>
          <a:prstGeom prst="rect">
            <a:avLst/>
          </a:prstGeom>
          <a:noFill/>
        </p:spPr>
        <p:txBody>
          <a:bodyPr wrap="square">
            <a:spAutoFit/>
          </a:bodyPr>
          <a:lstStyle/>
          <a:p>
            <a:pPr marL="457200" indent="-457200">
              <a:buFont typeface="Arial" panose="020B0604020202020204" pitchFamily="34" charset="0"/>
              <a:buChar char="•"/>
            </a:pPr>
            <a:r>
              <a:rPr lang="en-US" sz="2400">
                <a:latin typeface="Marselis Pro Light" panose="02000503030000020004" pitchFamily="50" charset="0"/>
              </a:rPr>
              <a:t>Rapport building</a:t>
            </a:r>
          </a:p>
        </p:txBody>
      </p:sp>
      <p:sp>
        <p:nvSpPr>
          <p:cNvPr id="21" name="TextBox 20">
            <a:extLst>
              <a:ext uri="{FF2B5EF4-FFF2-40B4-BE49-F238E27FC236}">
                <a16:creationId xmlns:a16="http://schemas.microsoft.com/office/drawing/2014/main" id="{8766E2C5-A46C-08B9-13C3-9E7A41424AC0}"/>
              </a:ext>
            </a:extLst>
          </p:cNvPr>
          <p:cNvSpPr txBox="1"/>
          <p:nvPr/>
        </p:nvSpPr>
        <p:spPr>
          <a:xfrm>
            <a:off x="990600" y="4915161"/>
            <a:ext cx="6096000" cy="461665"/>
          </a:xfrm>
          <a:prstGeom prst="rect">
            <a:avLst/>
          </a:prstGeom>
          <a:noFill/>
        </p:spPr>
        <p:txBody>
          <a:bodyPr wrap="square">
            <a:spAutoFit/>
          </a:bodyPr>
          <a:lstStyle/>
          <a:p>
            <a:pPr marL="457200" indent="-457200">
              <a:buFont typeface="Arial" panose="020B0604020202020204" pitchFamily="34" charset="0"/>
              <a:buChar char="•"/>
            </a:pPr>
            <a:r>
              <a:rPr lang="en-US" sz="2400">
                <a:latin typeface="Marselis Pro Light" panose="02000503030000020004" pitchFamily="50" charset="0"/>
              </a:rPr>
              <a:t>Setting Expectations </a:t>
            </a:r>
          </a:p>
        </p:txBody>
      </p:sp>
    </p:spTree>
    <p:custDataLst>
      <p:tags r:id="rId1"/>
    </p:custDataLst>
    <p:extLst>
      <p:ext uri="{BB962C8B-B14F-4D97-AF65-F5344CB8AC3E}">
        <p14:creationId xmlns:p14="http://schemas.microsoft.com/office/powerpoint/2010/main" val="11720469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750" fill="hold"/>
                                        <p:tgtEl>
                                          <p:spTgt spid="9"/>
                                        </p:tgtEl>
                                        <p:attrNameLst>
                                          <p:attrName>ppt_x</p:attrName>
                                        </p:attrNameLst>
                                      </p:cBhvr>
                                      <p:tavLst>
                                        <p:tav tm="0">
                                          <p:val>
                                            <p:strVal val="0-#ppt_w/2"/>
                                          </p:val>
                                        </p:tav>
                                        <p:tav tm="100000">
                                          <p:val>
                                            <p:strVal val="#ppt_x"/>
                                          </p:val>
                                        </p:tav>
                                      </p:tavLst>
                                    </p:anim>
                                    <p:anim calcmode="lin" valueType="num">
                                      <p:cBhvr additive="base">
                                        <p:cTn id="17" dur="750" fill="hold"/>
                                        <p:tgtEl>
                                          <p:spTgt spid="9"/>
                                        </p:tgtEl>
                                        <p:attrNameLst>
                                          <p:attrName>ppt_y</p:attrName>
                                        </p:attrNameLst>
                                      </p:cBhvr>
                                      <p:tavLst>
                                        <p:tav tm="0">
                                          <p:val>
                                            <p:strVal val="#ppt_y"/>
                                          </p:val>
                                        </p:tav>
                                        <p:tav tm="100000">
                                          <p:val>
                                            <p:strVal val="#ppt_y"/>
                                          </p:val>
                                        </p:tav>
                                      </p:tavLst>
                                    </p:anim>
                                  </p:childTnLst>
                                </p:cTn>
                              </p:par>
                            </p:childTnLst>
                          </p:cTn>
                        </p:par>
                        <p:par>
                          <p:cTn id="18" fill="hold">
                            <p:stCondLst>
                              <p:cond delay="2250"/>
                            </p:stCondLst>
                            <p:childTnLst>
                              <p:par>
                                <p:cTn id="19" presetID="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750" fill="hold"/>
                                        <p:tgtEl>
                                          <p:spTgt spid="12"/>
                                        </p:tgtEl>
                                        <p:attrNameLst>
                                          <p:attrName>ppt_x</p:attrName>
                                        </p:attrNameLst>
                                      </p:cBhvr>
                                      <p:tavLst>
                                        <p:tav tm="0">
                                          <p:val>
                                            <p:strVal val="0-#ppt_w/2"/>
                                          </p:val>
                                        </p:tav>
                                        <p:tav tm="100000">
                                          <p:val>
                                            <p:strVal val="#ppt_x"/>
                                          </p:val>
                                        </p:tav>
                                      </p:tavLst>
                                    </p:anim>
                                    <p:anim calcmode="lin" valueType="num">
                                      <p:cBhvr additive="base">
                                        <p:cTn id="22" dur="750" fill="hold"/>
                                        <p:tgtEl>
                                          <p:spTgt spid="12"/>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750" fill="hold"/>
                                        <p:tgtEl>
                                          <p:spTgt spid="14"/>
                                        </p:tgtEl>
                                        <p:attrNameLst>
                                          <p:attrName>ppt_x</p:attrName>
                                        </p:attrNameLst>
                                      </p:cBhvr>
                                      <p:tavLst>
                                        <p:tav tm="0">
                                          <p:val>
                                            <p:strVal val="0-#ppt_w/2"/>
                                          </p:val>
                                        </p:tav>
                                        <p:tav tm="100000">
                                          <p:val>
                                            <p:strVal val="#ppt_x"/>
                                          </p:val>
                                        </p:tav>
                                      </p:tavLst>
                                    </p:anim>
                                    <p:anim calcmode="lin" valueType="num">
                                      <p:cBhvr additive="base">
                                        <p:cTn id="27" dur="750" fill="hold"/>
                                        <p:tgtEl>
                                          <p:spTgt spid="14"/>
                                        </p:tgtEl>
                                        <p:attrNameLst>
                                          <p:attrName>ppt_y</p:attrName>
                                        </p:attrNameLst>
                                      </p:cBhvr>
                                      <p:tavLst>
                                        <p:tav tm="0">
                                          <p:val>
                                            <p:strVal val="#ppt_y"/>
                                          </p:val>
                                        </p:tav>
                                        <p:tav tm="100000">
                                          <p:val>
                                            <p:strVal val="#ppt_y"/>
                                          </p:val>
                                        </p:tav>
                                      </p:tavLst>
                                    </p:anim>
                                  </p:childTnLst>
                                </p:cTn>
                              </p:par>
                            </p:childTnLst>
                          </p:cTn>
                        </p:par>
                        <p:par>
                          <p:cTn id="28" fill="hold">
                            <p:stCondLst>
                              <p:cond delay="3750"/>
                            </p:stCondLst>
                            <p:childTnLst>
                              <p:par>
                                <p:cTn id="29" presetID="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ppt_y"/>
                                          </p:val>
                                        </p:tav>
                                        <p:tav tm="100000">
                                          <p:val>
                                            <p:strVal val="#ppt_y"/>
                                          </p:val>
                                        </p:tav>
                                      </p:tavLst>
                                    </p:anim>
                                  </p:childTnLst>
                                </p:cTn>
                              </p:par>
                            </p:childTnLst>
                          </p:cTn>
                        </p:par>
                        <p:par>
                          <p:cTn id="33" fill="hold">
                            <p:stCondLst>
                              <p:cond delay="4500"/>
                            </p:stCondLst>
                            <p:childTnLst>
                              <p:par>
                                <p:cTn id="34" presetID="2" presetClass="entr" presetSubtype="8"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750" fill="hold"/>
                                        <p:tgtEl>
                                          <p:spTgt spid="18"/>
                                        </p:tgtEl>
                                        <p:attrNameLst>
                                          <p:attrName>ppt_x</p:attrName>
                                        </p:attrNameLst>
                                      </p:cBhvr>
                                      <p:tavLst>
                                        <p:tav tm="0">
                                          <p:val>
                                            <p:strVal val="0-#ppt_w/2"/>
                                          </p:val>
                                        </p:tav>
                                        <p:tav tm="100000">
                                          <p:val>
                                            <p:strVal val="#ppt_x"/>
                                          </p:val>
                                        </p:tav>
                                      </p:tavLst>
                                    </p:anim>
                                    <p:anim calcmode="lin" valueType="num">
                                      <p:cBhvr additive="base">
                                        <p:cTn id="37" dur="750" fill="hold"/>
                                        <p:tgtEl>
                                          <p:spTgt spid="18"/>
                                        </p:tgtEl>
                                        <p:attrNameLst>
                                          <p:attrName>ppt_y</p:attrName>
                                        </p:attrNameLst>
                                      </p:cBhvr>
                                      <p:tavLst>
                                        <p:tav tm="0">
                                          <p:val>
                                            <p:strVal val="#ppt_y"/>
                                          </p:val>
                                        </p:tav>
                                        <p:tav tm="100000">
                                          <p:val>
                                            <p:strVal val="#ppt_y"/>
                                          </p:val>
                                        </p:tav>
                                      </p:tavLst>
                                    </p:anim>
                                  </p:childTnLst>
                                </p:cTn>
                              </p:par>
                            </p:childTnLst>
                          </p:cTn>
                        </p:par>
                        <p:par>
                          <p:cTn id="38" fill="hold">
                            <p:stCondLst>
                              <p:cond delay="5250"/>
                            </p:stCondLst>
                            <p:childTnLst>
                              <p:par>
                                <p:cTn id="39" presetID="2" presetClass="entr" presetSubtype="8"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750" fill="hold"/>
                                        <p:tgtEl>
                                          <p:spTgt spid="21"/>
                                        </p:tgtEl>
                                        <p:attrNameLst>
                                          <p:attrName>ppt_x</p:attrName>
                                        </p:attrNameLst>
                                      </p:cBhvr>
                                      <p:tavLst>
                                        <p:tav tm="0">
                                          <p:val>
                                            <p:strVal val="0-#ppt_w/2"/>
                                          </p:val>
                                        </p:tav>
                                        <p:tav tm="100000">
                                          <p:val>
                                            <p:strVal val="#ppt_x"/>
                                          </p:val>
                                        </p:tav>
                                      </p:tavLst>
                                    </p:anim>
                                    <p:anim calcmode="lin" valueType="num">
                                      <p:cBhvr additive="base">
                                        <p:cTn id="42" dur="7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2" grpId="0"/>
      <p:bldP spid="14" grpId="0"/>
      <p:bldP spid="16" grpId="0"/>
      <p:bldP spid="18" grpId="0"/>
      <p:bldP spid="2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C14966-FE70-7919-7404-67A238CF5AC5}"/>
              </a:ext>
            </a:extLst>
          </p:cNvPr>
          <p:cNvSpPr>
            <a:spLocks noGrp="1"/>
          </p:cNvSpPr>
          <p:nvPr>
            <p:ph type="body" sz="quarter" idx="10"/>
          </p:nvPr>
        </p:nvSpPr>
        <p:spPr/>
        <p:txBody>
          <a:bodyPr/>
          <a:lstStyle/>
          <a:p>
            <a:r>
              <a:rPr lang="en-US" b="1" dirty="0">
                <a:latin typeface="Marselis Pro" panose="02000503030000020004" pitchFamily="50" charset="0"/>
              </a:rPr>
              <a:t>…</a:t>
            </a:r>
          </a:p>
        </p:txBody>
      </p:sp>
      <p:sp>
        <p:nvSpPr>
          <p:cNvPr id="4" name="Text Placeholder 3">
            <a:extLst>
              <a:ext uri="{FF2B5EF4-FFF2-40B4-BE49-F238E27FC236}">
                <a16:creationId xmlns:a16="http://schemas.microsoft.com/office/drawing/2014/main" id="{E33ABB64-ECC4-0A27-1F0B-738A25A5AFEC}"/>
              </a:ext>
            </a:extLst>
          </p:cNvPr>
          <p:cNvSpPr>
            <a:spLocks noGrp="1"/>
          </p:cNvSpPr>
          <p:nvPr>
            <p:ph type="body" sz="quarter" idx="11"/>
          </p:nvPr>
        </p:nvSpPr>
        <p:spPr/>
        <p:txBody>
          <a:bodyPr/>
          <a:lstStyle/>
          <a:p>
            <a:r>
              <a:rPr lang="en-US" dirty="0">
                <a:latin typeface="Marselis Pro" panose="02000503030000020004" pitchFamily="50" charset="0"/>
              </a:rPr>
              <a:t>Performance Management</a:t>
            </a:r>
          </a:p>
        </p:txBody>
      </p:sp>
    </p:spTree>
    <p:custDataLst>
      <p:tags r:id="rId1"/>
    </p:custDataLst>
    <p:extLst>
      <p:ext uri="{BB962C8B-B14F-4D97-AF65-F5344CB8AC3E}">
        <p14:creationId xmlns:p14="http://schemas.microsoft.com/office/powerpoint/2010/main" val="1860765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2ADD8E05-8108-A463-3A9C-B4763407B0E2}"/>
              </a:ext>
            </a:extLst>
          </p:cNvPr>
          <p:cNvSpPr>
            <a:spLocks noGrp="1"/>
          </p:cNvSpPr>
          <p:nvPr>
            <p:ph type="body" sz="quarter" idx="11"/>
          </p:nvPr>
        </p:nvSpPr>
        <p:spPr/>
        <p:txBody>
          <a:bodyPr/>
          <a:lstStyle/>
          <a:p>
            <a:r>
              <a:rPr lang="en-US"/>
              <a:t>Performance Management</a:t>
            </a:r>
          </a:p>
        </p:txBody>
      </p:sp>
      <p:grpSp>
        <p:nvGrpSpPr>
          <p:cNvPr id="4" name="Group 3">
            <a:extLst>
              <a:ext uri="{FF2B5EF4-FFF2-40B4-BE49-F238E27FC236}">
                <a16:creationId xmlns:a16="http://schemas.microsoft.com/office/drawing/2014/main" id="{D929F2AB-AD4F-31D7-FB34-639EFD20EE23}"/>
              </a:ext>
            </a:extLst>
          </p:cNvPr>
          <p:cNvGrpSpPr/>
          <p:nvPr/>
        </p:nvGrpSpPr>
        <p:grpSpPr>
          <a:xfrm>
            <a:off x="708078" y="1367746"/>
            <a:ext cx="3200402" cy="5033054"/>
            <a:chOff x="609597" y="1367746"/>
            <a:chExt cx="3200402" cy="5033054"/>
          </a:xfrm>
        </p:grpSpPr>
        <p:pic>
          <p:nvPicPr>
            <p:cNvPr id="61" name="Picture Placeholder 25">
              <a:extLst>
                <a:ext uri="{FF2B5EF4-FFF2-40B4-BE49-F238E27FC236}">
                  <a16:creationId xmlns:a16="http://schemas.microsoft.com/office/drawing/2014/main" id="{F8C7239A-C6E0-F6F8-FC2B-EB4D1360F5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09597" y="1367746"/>
              <a:ext cx="723441" cy="723441"/>
            </a:xfrm>
            <a:prstGeom prst="rect">
              <a:avLst/>
            </a:prstGeom>
          </p:spPr>
        </p:pic>
        <p:sp>
          <p:nvSpPr>
            <p:cNvPr id="64" name="Text Placeholder 19">
              <a:extLst>
                <a:ext uri="{FF2B5EF4-FFF2-40B4-BE49-F238E27FC236}">
                  <a16:creationId xmlns:a16="http://schemas.microsoft.com/office/drawing/2014/main" id="{E7909665-388D-C775-844D-6D6B875C54D3}"/>
                </a:ext>
              </a:extLst>
            </p:cNvPr>
            <p:cNvSpPr txBox="1">
              <a:spLocks/>
            </p:cNvSpPr>
            <p:nvPr/>
          </p:nvSpPr>
          <p:spPr>
            <a:xfrm>
              <a:off x="609599" y="2959722"/>
              <a:ext cx="3200400" cy="344107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tx2"/>
                  </a:solidFill>
                  <a:latin typeface="Marselis Pro Light"/>
                </a:rPr>
                <a:t>This provides a clear direction for employee and helps them stay focused on what needs to be  achieved for the year.</a:t>
              </a:r>
            </a:p>
          </p:txBody>
        </p:sp>
        <p:sp>
          <p:nvSpPr>
            <p:cNvPr id="69" name="Text Placeholder 14">
              <a:extLst>
                <a:ext uri="{FF2B5EF4-FFF2-40B4-BE49-F238E27FC236}">
                  <a16:creationId xmlns:a16="http://schemas.microsoft.com/office/drawing/2014/main" id="{AD48A6F4-BD15-F1E2-6820-287CD7D836CF}"/>
                </a:ext>
              </a:extLst>
            </p:cNvPr>
            <p:cNvSpPr txBox="1">
              <a:spLocks/>
            </p:cNvSpPr>
            <p:nvPr/>
          </p:nvSpPr>
          <p:spPr>
            <a:xfrm>
              <a:off x="609599" y="2083196"/>
              <a:ext cx="3200400" cy="7234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15535E"/>
                  </a:solidFill>
                  <a:latin typeface="Marselis Pro Light" panose="02000503030000020004" pitchFamily="50" charset="0"/>
                </a:rPr>
                <a:t>Setting Goals &amp; Expectations</a:t>
              </a:r>
            </a:p>
          </p:txBody>
        </p:sp>
        <p:cxnSp>
          <p:nvCxnSpPr>
            <p:cNvPr id="70" name="Straight Connector 69">
              <a:extLst>
                <a:ext uri="{FF2B5EF4-FFF2-40B4-BE49-F238E27FC236}">
                  <a16:creationId xmlns:a16="http://schemas.microsoft.com/office/drawing/2014/main" id="{B0BF7D57-712C-D788-1F90-1018BB413E70}"/>
                </a:ext>
              </a:extLst>
            </p:cNvPr>
            <p:cNvCxnSpPr>
              <a:cxnSpLocks/>
            </p:cNvCxnSpPr>
            <p:nvPr/>
          </p:nvCxnSpPr>
          <p:spPr>
            <a:xfrm>
              <a:off x="609599" y="2846376"/>
              <a:ext cx="3200400" cy="0"/>
            </a:xfrm>
            <a:prstGeom prst="line">
              <a:avLst/>
            </a:prstGeom>
            <a:ln w="28575">
              <a:solidFill>
                <a:srgbClr val="15535E"/>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F5C82223-2D41-FE45-0CC9-88C904EFBF20}"/>
              </a:ext>
            </a:extLst>
          </p:cNvPr>
          <p:cNvGrpSpPr/>
          <p:nvPr/>
        </p:nvGrpSpPr>
        <p:grpSpPr>
          <a:xfrm>
            <a:off x="4429461" y="1717398"/>
            <a:ext cx="3250097" cy="4683402"/>
            <a:chOff x="4107672" y="1717398"/>
            <a:chExt cx="3250097" cy="4683402"/>
          </a:xfrm>
        </p:grpSpPr>
        <p:sp>
          <p:nvSpPr>
            <p:cNvPr id="63" name="Text Placeholder 20">
              <a:extLst>
                <a:ext uri="{FF2B5EF4-FFF2-40B4-BE49-F238E27FC236}">
                  <a16:creationId xmlns:a16="http://schemas.microsoft.com/office/drawing/2014/main" id="{90D90072-CE12-FD9B-66C1-8AEDC786A8CF}"/>
                </a:ext>
              </a:extLst>
            </p:cNvPr>
            <p:cNvSpPr txBox="1">
              <a:spLocks/>
            </p:cNvSpPr>
            <p:nvPr/>
          </p:nvSpPr>
          <p:spPr>
            <a:xfrm>
              <a:off x="4157369" y="2959722"/>
              <a:ext cx="3200400" cy="34410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tx2"/>
                  </a:solidFill>
                  <a:latin typeface="Marselis Pro Light" panose="02000503030000020004" pitchFamily="50" charset="0"/>
                </a:rPr>
                <a:t>Coaching helps employees  improve their skills, enhances their performance, and boosts their overall job satisfaction. It provides guidance, support, and helps employees reach their full potential. </a:t>
              </a:r>
            </a:p>
          </p:txBody>
        </p:sp>
        <p:sp>
          <p:nvSpPr>
            <p:cNvPr id="66" name="Text Placeholder 15">
              <a:extLst>
                <a:ext uri="{FF2B5EF4-FFF2-40B4-BE49-F238E27FC236}">
                  <a16:creationId xmlns:a16="http://schemas.microsoft.com/office/drawing/2014/main" id="{1D51FDA0-DB8B-B7C9-FA06-CF8E3CC49702}"/>
                </a:ext>
              </a:extLst>
            </p:cNvPr>
            <p:cNvSpPr txBox="1">
              <a:spLocks/>
            </p:cNvSpPr>
            <p:nvPr/>
          </p:nvSpPr>
          <p:spPr>
            <a:xfrm>
              <a:off x="4157369" y="2385071"/>
              <a:ext cx="3200400" cy="421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15535E"/>
                  </a:solidFill>
                  <a:latin typeface="Marselis Pro Light" panose="02000503030000020004" pitchFamily="50" charset="0"/>
                </a:rPr>
                <a:t>Coaching &amp; Feedback</a:t>
              </a:r>
            </a:p>
          </p:txBody>
        </p:sp>
        <p:pic>
          <p:nvPicPr>
            <p:cNvPr id="68" name="Picture Placeholder 27">
              <a:extLst>
                <a:ext uri="{FF2B5EF4-FFF2-40B4-BE49-F238E27FC236}">
                  <a16:creationId xmlns:a16="http://schemas.microsoft.com/office/drawing/2014/main" id="{08433824-F2DC-424A-01B2-2C65083EBE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157366" y="1717398"/>
              <a:ext cx="723441" cy="723441"/>
            </a:xfrm>
            <a:prstGeom prst="rect">
              <a:avLst/>
            </a:prstGeom>
          </p:spPr>
        </p:pic>
        <p:cxnSp>
          <p:nvCxnSpPr>
            <p:cNvPr id="71" name="Straight Connector 70">
              <a:extLst>
                <a:ext uri="{FF2B5EF4-FFF2-40B4-BE49-F238E27FC236}">
                  <a16:creationId xmlns:a16="http://schemas.microsoft.com/office/drawing/2014/main" id="{67145824-7914-ABC1-645D-408A58924761}"/>
                </a:ext>
              </a:extLst>
            </p:cNvPr>
            <p:cNvCxnSpPr>
              <a:cxnSpLocks/>
            </p:cNvCxnSpPr>
            <p:nvPr/>
          </p:nvCxnSpPr>
          <p:spPr>
            <a:xfrm>
              <a:off x="4107672" y="2846376"/>
              <a:ext cx="3200400" cy="0"/>
            </a:xfrm>
            <a:prstGeom prst="line">
              <a:avLst/>
            </a:prstGeom>
            <a:ln w="28575">
              <a:solidFill>
                <a:srgbClr val="15535E"/>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F531DE0A-8954-583E-C25D-F68002A44005}"/>
              </a:ext>
            </a:extLst>
          </p:cNvPr>
          <p:cNvGrpSpPr/>
          <p:nvPr/>
        </p:nvGrpSpPr>
        <p:grpSpPr>
          <a:xfrm>
            <a:off x="8200539" y="1355678"/>
            <a:ext cx="3250099" cy="5045122"/>
            <a:chOff x="7605742" y="1355678"/>
            <a:chExt cx="3250099" cy="5045122"/>
          </a:xfrm>
        </p:grpSpPr>
        <p:sp>
          <p:nvSpPr>
            <p:cNvPr id="62" name="Text Placeholder 21">
              <a:extLst>
                <a:ext uri="{FF2B5EF4-FFF2-40B4-BE49-F238E27FC236}">
                  <a16:creationId xmlns:a16="http://schemas.microsoft.com/office/drawing/2014/main" id="{F31CA231-2E11-13D2-5649-973EB7945826}"/>
                </a:ext>
              </a:extLst>
            </p:cNvPr>
            <p:cNvSpPr txBox="1">
              <a:spLocks/>
            </p:cNvSpPr>
            <p:nvPr/>
          </p:nvSpPr>
          <p:spPr>
            <a:xfrm>
              <a:off x="7655441" y="2959722"/>
              <a:ext cx="3200400" cy="34410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tx2"/>
                  </a:solidFill>
                  <a:latin typeface="Marselis Pro Light" panose="02000503030000020004" pitchFamily="50" charset="0"/>
                </a:rPr>
                <a:t>Reviews provide an opportunity for employees to receive feedback on their performance, understand their strengths and areas for improvement, and set goals for professional development. </a:t>
              </a:r>
            </a:p>
          </p:txBody>
        </p:sp>
        <p:sp>
          <p:nvSpPr>
            <p:cNvPr id="65" name="Text Placeholder 16">
              <a:extLst>
                <a:ext uri="{FF2B5EF4-FFF2-40B4-BE49-F238E27FC236}">
                  <a16:creationId xmlns:a16="http://schemas.microsoft.com/office/drawing/2014/main" id="{D03E2394-55E7-4755-8014-02579152056D}"/>
                </a:ext>
              </a:extLst>
            </p:cNvPr>
            <p:cNvSpPr txBox="1">
              <a:spLocks/>
            </p:cNvSpPr>
            <p:nvPr/>
          </p:nvSpPr>
          <p:spPr>
            <a:xfrm>
              <a:off x="7655441" y="2083193"/>
              <a:ext cx="3200400" cy="7234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15535E"/>
                  </a:solidFill>
                  <a:latin typeface="Marselis Pro Light" panose="02000503030000020004" pitchFamily="50" charset="0"/>
                </a:rPr>
                <a:t>Reviews &amp; Compensation</a:t>
              </a:r>
            </a:p>
          </p:txBody>
        </p:sp>
        <p:pic>
          <p:nvPicPr>
            <p:cNvPr id="67" name="Picture Placeholder 29">
              <a:extLst>
                <a:ext uri="{FF2B5EF4-FFF2-40B4-BE49-F238E27FC236}">
                  <a16:creationId xmlns:a16="http://schemas.microsoft.com/office/drawing/2014/main" id="{CE11EED6-B208-8270-8364-377A2FF6763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705135" y="1355678"/>
              <a:ext cx="723441" cy="723441"/>
            </a:xfrm>
            <a:prstGeom prst="rect">
              <a:avLst/>
            </a:prstGeom>
          </p:spPr>
        </p:pic>
        <p:cxnSp>
          <p:nvCxnSpPr>
            <p:cNvPr id="72" name="Straight Connector 71">
              <a:extLst>
                <a:ext uri="{FF2B5EF4-FFF2-40B4-BE49-F238E27FC236}">
                  <a16:creationId xmlns:a16="http://schemas.microsoft.com/office/drawing/2014/main" id="{974B4EBA-F3A2-98DF-6609-85749A3A534D}"/>
                </a:ext>
              </a:extLst>
            </p:cNvPr>
            <p:cNvCxnSpPr>
              <a:cxnSpLocks/>
            </p:cNvCxnSpPr>
            <p:nvPr/>
          </p:nvCxnSpPr>
          <p:spPr>
            <a:xfrm>
              <a:off x="7605742" y="2846376"/>
              <a:ext cx="3200400" cy="0"/>
            </a:xfrm>
            <a:prstGeom prst="line">
              <a:avLst/>
            </a:prstGeom>
            <a:ln w="28575">
              <a:solidFill>
                <a:srgbClr val="15535E"/>
              </a:solidFill>
            </a:ln>
          </p:spPr>
          <p:style>
            <a:lnRef idx="1">
              <a:schemeClr val="accent1"/>
            </a:lnRef>
            <a:fillRef idx="0">
              <a:schemeClr val="accent1"/>
            </a:fillRef>
            <a:effectRef idx="0">
              <a:schemeClr val="accent1"/>
            </a:effectRef>
            <a:fontRef idx="minor">
              <a:schemeClr val="tx1"/>
            </a:fontRef>
          </p:style>
        </p:cxnSp>
      </p:grpSp>
      <p:sp>
        <p:nvSpPr>
          <p:cNvPr id="5" name="Content Placeholder 9">
            <a:extLst>
              <a:ext uri="{FF2B5EF4-FFF2-40B4-BE49-F238E27FC236}">
                <a16:creationId xmlns:a16="http://schemas.microsoft.com/office/drawing/2014/main" id="{C3924D3E-0545-601D-90C8-173D88E92BB4}"/>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Employee Relations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61</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2170570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9EEECF4-B986-7A10-1A51-E1B7154C4B33}"/>
              </a:ext>
            </a:extLst>
          </p:cNvPr>
          <p:cNvSpPr>
            <a:spLocks noGrp="1"/>
          </p:cNvSpPr>
          <p:nvPr>
            <p:ph type="body" sz="quarter" idx="16"/>
          </p:nvPr>
        </p:nvSpPr>
        <p:spPr>
          <a:xfrm>
            <a:off x="4495798" y="2316685"/>
            <a:ext cx="3200400" cy="306562"/>
          </a:xfrm>
        </p:spPr>
        <p:txBody>
          <a:bodyPr/>
          <a:lstStyle/>
          <a:p>
            <a:r>
              <a:rPr lang="en-US" sz="2400" b="1" dirty="0">
                <a:latin typeface="Marselis Pro Light" panose="02000503030000020004" pitchFamily="50" charset="0"/>
              </a:rPr>
              <a:t>Development Plan</a:t>
            </a:r>
          </a:p>
        </p:txBody>
      </p:sp>
      <p:sp>
        <p:nvSpPr>
          <p:cNvPr id="4" name="Text Placeholder 3">
            <a:extLst>
              <a:ext uri="{FF2B5EF4-FFF2-40B4-BE49-F238E27FC236}">
                <a16:creationId xmlns:a16="http://schemas.microsoft.com/office/drawing/2014/main" id="{29094517-8169-8076-C1D0-41A0362939EF}"/>
              </a:ext>
            </a:extLst>
          </p:cNvPr>
          <p:cNvSpPr>
            <a:spLocks noGrp="1"/>
          </p:cNvSpPr>
          <p:nvPr>
            <p:ph type="body" sz="quarter" idx="17"/>
          </p:nvPr>
        </p:nvSpPr>
        <p:spPr>
          <a:xfrm>
            <a:off x="8382001" y="2315982"/>
            <a:ext cx="3200400" cy="306562"/>
          </a:xfrm>
        </p:spPr>
        <p:txBody>
          <a:bodyPr/>
          <a:lstStyle/>
          <a:p>
            <a:r>
              <a:rPr lang="en-US" sz="2400" b="1" dirty="0">
                <a:latin typeface="Marselis Pro Light" panose="02000503030000020004" pitchFamily="50" charset="0"/>
              </a:rPr>
              <a:t>Corrective Action</a:t>
            </a:r>
          </a:p>
        </p:txBody>
      </p:sp>
      <p:sp>
        <p:nvSpPr>
          <p:cNvPr id="6" name="Text Placeholder 5">
            <a:extLst>
              <a:ext uri="{FF2B5EF4-FFF2-40B4-BE49-F238E27FC236}">
                <a16:creationId xmlns:a16="http://schemas.microsoft.com/office/drawing/2014/main" id="{246FFB83-4B3C-0E05-4C2A-F44DF5FEEC9E}"/>
              </a:ext>
            </a:extLst>
          </p:cNvPr>
          <p:cNvSpPr>
            <a:spLocks noGrp="1"/>
          </p:cNvSpPr>
          <p:nvPr>
            <p:ph type="body" sz="quarter" idx="21"/>
          </p:nvPr>
        </p:nvSpPr>
        <p:spPr>
          <a:xfrm>
            <a:off x="4495798" y="2917905"/>
            <a:ext cx="3200400" cy="3037721"/>
          </a:xfrm>
        </p:spPr>
        <p:txBody>
          <a:bodyPr/>
          <a:lstStyle/>
          <a:p>
            <a:r>
              <a:rPr lang="en-US" sz="2000" dirty="0">
                <a:solidFill>
                  <a:schemeClr val="tx2"/>
                </a:solidFill>
                <a:latin typeface="Marselis Pro Light" panose="02000503030000020004" pitchFamily="50" charset="0"/>
              </a:rPr>
              <a:t>Serves as a roadmap for success. It keeps the manager and employee organized and focus on critical objectives.  It aides in tracking progress and provides a reference point to ensure you are on the right track.</a:t>
            </a:r>
          </a:p>
        </p:txBody>
      </p:sp>
      <p:sp>
        <p:nvSpPr>
          <p:cNvPr id="7" name="Text Placeholder 6">
            <a:extLst>
              <a:ext uri="{FF2B5EF4-FFF2-40B4-BE49-F238E27FC236}">
                <a16:creationId xmlns:a16="http://schemas.microsoft.com/office/drawing/2014/main" id="{07C3A41E-1AAD-7233-AE69-FC1BE11CC2EE}"/>
              </a:ext>
            </a:extLst>
          </p:cNvPr>
          <p:cNvSpPr>
            <a:spLocks noGrp="1"/>
          </p:cNvSpPr>
          <p:nvPr>
            <p:ph type="body" sz="quarter" idx="22"/>
          </p:nvPr>
        </p:nvSpPr>
        <p:spPr>
          <a:xfrm>
            <a:off x="8382001" y="2917906"/>
            <a:ext cx="3200400" cy="3037720"/>
          </a:xfrm>
        </p:spPr>
        <p:txBody>
          <a:bodyPr/>
          <a:lstStyle/>
          <a:p>
            <a:r>
              <a:rPr lang="en-US" sz="2000" dirty="0">
                <a:solidFill>
                  <a:schemeClr val="tx2"/>
                </a:solidFill>
                <a:latin typeface="Marselis Pro Light" panose="02000503030000020004" pitchFamily="50" charset="0"/>
              </a:rPr>
              <a:t>Corrective Action is the process of  documenting and addressing issues related to performance, professionalism, compliance, or policies violations.  It is an approach taken by the employer to correct the deficiency and improve employee performance and/or behavior.</a:t>
            </a:r>
          </a:p>
        </p:txBody>
      </p:sp>
      <p:pic>
        <p:nvPicPr>
          <p:cNvPr id="14" name="Picture Placeholder 13">
            <a:extLst>
              <a:ext uri="{FF2B5EF4-FFF2-40B4-BE49-F238E27FC236}">
                <a16:creationId xmlns:a16="http://schemas.microsoft.com/office/drawing/2014/main" id="{69FA61DD-565B-E34F-4CBA-466394DA374E}"/>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10815" y="1185231"/>
            <a:ext cx="731520" cy="731520"/>
          </a:xfrm>
        </p:spPr>
      </p:pic>
      <p:pic>
        <p:nvPicPr>
          <p:cNvPr id="16" name="Picture Placeholder 15">
            <a:extLst>
              <a:ext uri="{FF2B5EF4-FFF2-40B4-BE49-F238E27FC236}">
                <a16:creationId xmlns:a16="http://schemas.microsoft.com/office/drawing/2014/main" id="{88687493-F58C-C932-D1F7-8FC08751A924}"/>
              </a:ext>
            </a:extLst>
          </p:cNvPr>
          <p:cNvPicPr>
            <a:picLocks noGrp="1" noChangeAspect="1"/>
          </p:cNvPicPr>
          <p:nvPr>
            <p:ph type="pic" sz="quarter" idx="18"/>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495798" y="1616951"/>
            <a:ext cx="731520" cy="731520"/>
          </a:xfrm>
        </p:spPr>
      </p:pic>
      <p:pic>
        <p:nvPicPr>
          <p:cNvPr id="18" name="Picture Placeholder 17">
            <a:extLst>
              <a:ext uri="{FF2B5EF4-FFF2-40B4-BE49-F238E27FC236}">
                <a16:creationId xmlns:a16="http://schemas.microsoft.com/office/drawing/2014/main" id="{2CDE7B3C-3F1E-F06D-7418-110707956DF7}"/>
              </a:ext>
            </a:extLst>
          </p:cNvPr>
          <p:cNvPicPr>
            <a:picLocks noGrp="1" noChangeAspect="1"/>
          </p:cNvPicPr>
          <p:nvPr>
            <p:ph type="pic" sz="quarter" idx="19"/>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332302" y="1602817"/>
            <a:ext cx="731520" cy="731520"/>
          </a:xfrm>
        </p:spPr>
      </p:pic>
      <p:sp>
        <p:nvSpPr>
          <p:cNvPr id="11" name="Text Placeholder 10">
            <a:extLst>
              <a:ext uri="{FF2B5EF4-FFF2-40B4-BE49-F238E27FC236}">
                <a16:creationId xmlns:a16="http://schemas.microsoft.com/office/drawing/2014/main" id="{01A162D5-4378-5028-70B5-EBA9F5233450}"/>
              </a:ext>
            </a:extLst>
          </p:cNvPr>
          <p:cNvSpPr>
            <a:spLocks noGrp="1"/>
          </p:cNvSpPr>
          <p:nvPr>
            <p:ph type="body" sz="quarter" idx="11"/>
          </p:nvPr>
        </p:nvSpPr>
        <p:spPr/>
        <p:txBody>
          <a:bodyPr/>
          <a:lstStyle/>
          <a:p>
            <a:r>
              <a:rPr lang="en-US" b="1"/>
              <a:t>Performance Management</a:t>
            </a:r>
          </a:p>
        </p:txBody>
      </p:sp>
      <p:sp>
        <p:nvSpPr>
          <p:cNvPr id="2" name="Text Placeholder 1">
            <a:extLst>
              <a:ext uri="{FF2B5EF4-FFF2-40B4-BE49-F238E27FC236}">
                <a16:creationId xmlns:a16="http://schemas.microsoft.com/office/drawing/2014/main" id="{23346EAC-4D78-1249-E6F3-59FB0AA89F6D}"/>
              </a:ext>
            </a:extLst>
          </p:cNvPr>
          <p:cNvSpPr>
            <a:spLocks noGrp="1"/>
          </p:cNvSpPr>
          <p:nvPr>
            <p:ph type="body" sz="quarter" idx="15"/>
          </p:nvPr>
        </p:nvSpPr>
        <p:spPr>
          <a:xfrm>
            <a:off x="609597" y="1972245"/>
            <a:ext cx="3200400" cy="752453"/>
          </a:xfrm>
        </p:spPr>
        <p:txBody>
          <a:bodyPr/>
          <a:lstStyle/>
          <a:p>
            <a:r>
              <a:rPr lang="en-US" sz="2400" b="1" dirty="0">
                <a:latin typeface="Marselis Pro Light" panose="02000503030000020004" pitchFamily="50" charset="0"/>
              </a:rPr>
              <a:t>Coaching Documentation</a:t>
            </a:r>
          </a:p>
        </p:txBody>
      </p:sp>
      <p:sp>
        <p:nvSpPr>
          <p:cNvPr id="5" name="Text Placeholder 4">
            <a:extLst>
              <a:ext uri="{FF2B5EF4-FFF2-40B4-BE49-F238E27FC236}">
                <a16:creationId xmlns:a16="http://schemas.microsoft.com/office/drawing/2014/main" id="{FA6965BD-9496-4269-E44E-58221D1FE498}"/>
              </a:ext>
            </a:extLst>
          </p:cNvPr>
          <p:cNvSpPr>
            <a:spLocks noGrp="1"/>
          </p:cNvSpPr>
          <p:nvPr>
            <p:ph type="body" sz="quarter" idx="20"/>
          </p:nvPr>
        </p:nvSpPr>
        <p:spPr>
          <a:xfrm>
            <a:off x="609596" y="2917906"/>
            <a:ext cx="3340103" cy="3037726"/>
          </a:xfrm>
        </p:spPr>
        <p:txBody>
          <a:bodyPr/>
          <a:lstStyle/>
          <a:p>
            <a:r>
              <a:rPr lang="en-US" sz="2000" dirty="0">
                <a:solidFill>
                  <a:schemeClr val="tx2"/>
                </a:solidFill>
                <a:latin typeface="Marselis Pro Light" panose="02000503030000020004" pitchFamily="50" charset="0"/>
              </a:rPr>
              <a:t>Establish regularly scheduled one-on-ones to coach and engage your employees.  Document progress and developmental opportunities for the employee.  This documentation supports the performance review cycle, performance coaching, and accountability.</a:t>
            </a:r>
          </a:p>
        </p:txBody>
      </p:sp>
      <p:cxnSp>
        <p:nvCxnSpPr>
          <p:cNvPr id="19" name="Straight Connector 18">
            <a:extLst>
              <a:ext uri="{FF2B5EF4-FFF2-40B4-BE49-F238E27FC236}">
                <a16:creationId xmlns:a16="http://schemas.microsoft.com/office/drawing/2014/main" id="{CC24BE5B-16E0-3B9A-03F5-05E91D4EC5CC}"/>
              </a:ext>
            </a:extLst>
          </p:cNvPr>
          <p:cNvCxnSpPr>
            <a:cxnSpLocks/>
          </p:cNvCxnSpPr>
          <p:nvPr/>
        </p:nvCxnSpPr>
        <p:spPr>
          <a:xfrm>
            <a:off x="609597" y="2762800"/>
            <a:ext cx="3200400" cy="0"/>
          </a:xfrm>
          <a:prstGeom prst="line">
            <a:avLst/>
          </a:prstGeom>
          <a:ln w="28575">
            <a:solidFill>
              <a:srgbClr val="15535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538040E-9472-5334-34CC-37C03DE8372D}"/>
              </a:ext>
            </a:extLst>
          </p:cNvPr>
          <p:cNvCxnSpPr>
            <a:cxnSpLocks/>
          </p:cNvCxnSpPr>
          <p:nvPr/>
        </p:nvCxnSpPr>
        <p:spPr>
          <a:xfrm>
            <a:off x="4446102" y="2762800"/>
            <a:ext cx="3200400" cy="0"/>
          </a:xfrm>
          <a:prstGeom prst="line">
            <a:avLst/>
          </a:prstGeom>
          <a:ln w="28575">
            <a:solidFill>
              <a:srgbClr val="15535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585862-3A2D-71F1-9BDB-7A683B3D24D6}"/>
              </a:ext>
            </a:extLst>
          </p:cNvPr>
          <p:cNvCxnSpPr>
            <a:cxnSpLocks/>
          </p:cNvCxnSpPr>
          <p:nvPr/>
        </p:nvCxnSpPr>
        <p:spPr>
          <a:xfrm>
            <a:off x="8332302" y="2762800"/>
            <a:ext cx="3200400" cy="0"/>
          </a:xfrm>
          <a:prstGeom prst="line">
            <a:avLst/>
          </a:prstGeom>
          <a:ln w="28575">
            <a:solidFill>
              <a:srgbClr val="15535E"/>
            </a:solidFill>
          </a:ln>
        </p:spPr>
        <p:style>
          <a:lnRef idx="1">
            <a:schemeClr val="accent1"/>
          </a:lnRef>
          <a:fillRef idx="0">
            <a:schemeClr val="accent1"/>
          </a:fillRef>
          <a:effectRef idx="0">
            <a:schemeClr val="accent1"/>
          </a:effectRef>
          <a:fontRef idx="minor">
            <a:schemeClr val="tx1"/>
          </a:fontRef>
        </p:style>
      </p:cxnSp>
      <p:sp>
        <p:nvSpPr>
          <p:cNvPr id="3" name="Content Placeholder 9">
            <a:extLst>
              <a:ext uri="{FF2B5EF4-FFF2-40B4-BE49-F238E27FC236}">
                <a16:creationId xmlns:a16="http://schemas.microsoft.com/office/drawing/2014/main" id="{E08E6686-9E0F-0CFD-4ACD-735A5CF1DC88}"/>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Employee Relations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62</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943143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C14966-FE70-7919-7404-67A238CF5AC5}"/>
              </a:ext>
            </a:extLst>
          </p:cNvPr>
          <p:cNvSpPr>
            <a:spLocks noGrp="1"/>
          </p:cNvSpPr>
          <p:nvPr>
            <p:ph type="body" sz="quarter" idx="10"/>
          </p:nvPr>
        </p:nvSpPr>
        <p:spPr/>
        <p:txBody>
          <a:bodyPr/>
          <a:lstStyle/>
          <a:p>
            <a:r>
              <a:rPr lang="en-US" dirty="0">
                <a:latin typeface="Marselis Pro" panose="02000503030000020004" pitchFamily="50" charset="0"/>
              </a:rPr>
              <a:t>…</a:t>
            </a:r>
            <a:endParaRPr lang="en-US" b="1" dirty="0">
              <a:latin typeface="Marselis Pro" panose="02000503030000020004" pitchFamily="50" charset="0"/>
            </a:endParaRPr>
          </a:p>
        </p:txBody>
      </p:sp>
      <p:sp>
        <p:nvSpPr>
          <p:cNvPr id="5" name="Text Placeholder 4">
            <a:extLst>
              <a:ext uri="{FF2B5EF4-FFF2-40B4-BE49-F238E27FC236}">
                <a16:creationId xmlns:a16="http://schemas.microsoft.com/office/drawing/2014/main" id="{B4248DF3-ADE0-2BEB-CD1A-13B6ADDA1F68}"/>
              </a:ext>
            </a:extLst>
          </p:cNvPr>
          <p:cNvSpPr>
            <a:spLocks noGrp="1"/>
          </p:cNvSpPr>
          <p:nvPr>
            <p:ph type="body" sz="quarter" idx="11"/>
          </p:nvPr>
        </p:nvSpPr>
        <p:spPr/>
        <p:txBody>
          <a:bodyPr/>
          <a:lstStyle/>
          <a:p>
            <a:r>
              <a:rPr lang="en-US" dirty="0">
                <a:latin typeface="Marselis Pro" panose="02000503030000020004" pitchFamily="50" charset="0"/>
              </a:rPr>
              <a:t>Conflict Management</a:t>
            </a:r>
          </a:p>
        </p:txBody>
      </p:sp>
    </p:spTree>
    <p:custDataLst>
      <p:tags r:id="rId1"/>
    </p:custDataLst>
    <p:extLst>
      <p:ext uri="{BB962C8B-B14F-4D97-AF65-F5344CB8AC3E}">
        <p14:creationId xmlns:p14="http://schemas.microsoft.com/office/powerpoint/2010/main" val="357907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0E35B8-F750-389C-2B04-337C3848D12E}"/>
              </a:ext>
            </a:extLst>
          </p:cNvPr>
          <p:cNvSpPr>
            <a:spLocks noGrp="1"/>
          </p:cNvSpPr>
          <p:nvPr>
            <p:ph type="body" sz="quarter" idx="11"/>
          </p:nvPr>
        </p:nvSpPr>
        <p:spPr/>
        <p:txBody>
          <a:bodyPr/>
          <a:lstStyle/>
          <a:p>
            <a:r>
              <a:rPr lang="en-US" dirty="0">
                <a:latin typeface="Marselis Pro" panose="02000503030000020004" pitchFamily="50" charset="0"/>
              </a:rPr>
              <a:t>Conflict Management Benefits</a:t>
            </a:r>
          </a:p>
        </p:txBody>
      </p:sp>
      <p:grpSp>
        <p:nvGrpSpPr>
          <p:cNvPr id="22" name="Group 21">
            <a:extLst>
              <a:ext uri="{FF2B5EF4-FFF2-40B4-BE49-F238E27FC236}">
                <a16:creationId xmlns:a16="http://schemas.microsoft.com/office/drawing/2014/main" id="{DDB089A0-CAC7-B503-E548-C5320C492680}"/>
              </a:ext>
            </a:extLst>
          </p:cNvPr>
          <p:cNvGrpSpPr/>
          <p:nvPr/>
        </p:nvGrpSpPr>
        <p:grpSpPr>
          <a:xfrm>
            <a:off x="556756" y="1688454"/>
            <a:ext cx="10796081" cy="3748849"/>
            <a:chOff x="556756" y="1688454"/>
            <a:chExt cx="10796081" cy="3748849"/>
          </a:xfrm>
        </p:grpSpPr>
        <p:sp>
          <p:nvSpPr>
            <p:cNvPr id="19" name="TextBox 18">
              <a:extLst>
                <a:ext uri="{FF2B5EF4-FFF2-40B4-BE49-F238E27FC236}">
                  <a16:creationId xmlns:a16="http://schemas.microsoft.com/office/drawing/2014/main" id="{17825C0A-EDA6-BFED-B561-B0E59AA0991E}"/>
                </a:ext>
              </a:extLst>
            </p:cNvPr>
            <p:cNvSpPr txBox="1"/>
            <p:nvPr/>
          </p:nvSpPr>
          <p:spPr>
            <a:xfrm>
              <a:off x="556756" y="3265617"/>
              <a:ext cx="3269930" cy="346120"/>
            </a:xfrm>
            <a:prstGeom prst="rect">
              <a:avLst/>
            </a:prstGeom>
            <a:noFill/>
          </p:spPr>
          <p:txBody>
            <a:bodyPr wrap="square" rtlCol="0" anchor="b">
              <a:spAutoFit/>
            </a:bodyPr>
            <a:lstStyle/>
            <a:p>
              <a:pPr algn="r">
                <a:lnSpc>
                  <a:spcPct val="110000"/>
                </a:lnSpc>
              </a:pPr>
              <a:r>
                <a:rPr lang="en-US" sz="1600" b="1" dirty="0">
                  <a:solidFill>
                    <a:srgbClr val="4A4A4A"/>
                  </a:solidFill>
                  <a:latin typeface="Montserrat SemiBold" pitchFamily="2" charset="77"/>
                  <a:cs typeface="Poppins" pitchFamily="2" charset="77"/>
                </a:rPr>
                <a:t>Strengthened relationships</a:t>
              </a:r>
            </a:p>
          </p:txBody>
        </p:sp>
        <p:sp>
          <p:nvSpPr>
            <p:cNvPr id="3" name="Freeform 21">
              <a:extLst>
                <a:ext uri="{FF2B5EF4-FFF2-40B4-BE49-F238E27FC236}">
                  <a16:creationId xmlns:a16="http://schemas.microsoft.com/office/drawing/2014/main" id="{CE85BBFB-3F0F-49F6-04BC-85D4195D63F0}"/>
                </a:ext>
              </a:extLst>
            </p:cNvPr>
            <p:cNvSpPr/>
            <p:nvPr/>
          </p:nvSpPr>
          <p:spPr>
            <a:xfrm>
              <a:off x="4710320" y="1688454"/>
              <a:ext cx="1391752" cy="1399614"/>
            </a:xfrm>
            <a:custGeom>
              <a:avLst/>
              <a:gdLst>
                <a:gd name="connsiteX0" fmla="*/ 874322 w 3456476"/>
                <a:gd name="connsiteY0" fmla="*/ 0 h 3476003"/>
                <a:gd name="connsiteX1" fmla="*/ 3456475 w 3456476"/>
                <a:gd name="connsiteY1" fmla="*/ 481535 h 3476003"/>
                <a:gd name="connsiteX2" fmla="*/ 3456476 w 3456476"/>
                <a:gd name="connsiteY2" fmla="*/ 2480209 h 3476003"/>
                <a:gd name="connsiteX3" fmla="*/ 3338706 w 3456476"/>
                <a:gd name="connsiteY3" fmla="*/ 2486156 h 3476003"/>
                <a:gd name="connsiteX4" fmla="*/ 1753677 w 3456476"/>
                <a:gd name="connsiteY4" fmla="*/ 3436181 h 3476003"/>
                <a:gd name="connsiteX5" fmla="*/ 1729485 w 3456476"/>
                <a:gd name="connsiteY5" fmla="*/ 3476003 h 3476003"/>
                <a:gd name="connsiteX6" fmla="*/ 0 w 3456476"/>
                <a:gd name="connsiteY6" fmla="*/ 2477484 h 3476003"/>
                <a:gd name="connsiteX7" fmla="*/ 874322 w 3456476"/>
                <a:gd name="connsiteY7" fmla="*/ 0 h 34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6476" h="3476003">
                  <a:moveTo>
                    <a:pt x="874322" y="0"/>
                  </a:moveTo>
                  <a:lnTo>
                    <a:pt x="3456475" y="481535"/>
                  </a:lnTo>
                  <a:lnTo>
                    <a:pt x="3456476" y="2480209"/>
                  </a:lnTo>
                  <a:lnTo>
                    <a:pt x="3338706" y="2486156"/>
                  </a:lnTo>
                  <a:cubicBezTo>
                    <a:pt x="2679043" y="2553148"/>
                    <a:pt x="2106314" y="2914209"/>
                    <a:pt x="1753677" y="3436181"/>
                  </a:cubicBezTo>
                  <a:lnTo>
                    <a:pt x="1729485" y="3476003"/>
                  </a:lnTo>
                  <a:lnTo>
                    <a:pt x="0" y="2477484"/>
                  </a:lnTo>
                  <a:lnTo>
                    <a:pt x="874322" y="0"/>
                  </a:lnTo>
                  <a:close/>
                </a:path>
              </a:pathLst>
            </a:cu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solidFill>
                  <a:srgbClr val="000000"/>
                </a:solidFill>
                <a:latin typeface="Arial" panose="020B0604020202020204" pitchFamily="34" charset="0"/>
              </a:endParaRPr>
            </a:p>
          </p:txBody>
        </p:sp>
        <p:sp>
          <p:nvSpPr>
            <p:cNvPr id="4" name="Freeform 20">
              <a:extLst>
                <a:ext uri="{FF2B5EF4-FFF2-40B4-BE49-F238E27FC236}">
                  <a16:creationId xmlns:a16="http://schemas.microsoft.com/office/drawing/2014/main" id="{7E59D77C-FAAB-B0F9-C60C-7928620BEB5B}"/>
                </a:ext>
              </a:extLst>
            </p:cNvPr>
            <p:cNvSpPr/>
            <p:nvPr/>
          </p:nvSpPr>
          <p:spPr>
            <a:xfrm>
              <a:off x="6186753" y="1688454"/>
              <a:ext cx="1392439" cy="1399614"/>
            </a:xfrm>
            <a:custGeom>
              <a:avLst/>
              <a:gdLst>
                <a:gd name="connsiteX0" fmla="*/ 2584207 w 3458182"/>
                <a:gd name="connsiteY0" fmla="*/ 0 h 3476003"/>
                <a:gd name="connsiteX1" fmla="*/ 3458182 w 3458182"/>
                <a:gd name="connsiteY1" fmla="*/ 2476499 h 3476003"/>
                <a:gd name="connsiteX2" fmla="*/ 1726990 w 3458182"/>
                <a:gd name="connsiteY2" fmla="*/ 3476003 h 3476003"/>
                <a:gd name="connsiteX3" fmla="*/ 1702798 w 3458182"/>
                <a:gd name="connsiteY3" fmla="*/ 3436181 h 3476003"/>
                <a:gd name="connsiteX4" fmla="*/ 117769 w 3458182"/>
                <a:gd name="connsiteY4" fmla="*/ 2486156 h 3476003"/>
                <a:gd name="connsiteX5" fmla="*/ 1 w 3458182"/>
                <a:gd name="connsiteY5" fmla="*/ 2480209 h 3476003"/>
                <a:gd name="connsiteX6" fmla="*/ 0 w 3458182"/>
                <a:gd name="connsiteY6" fmla="*/ 481918 h 3476003"/>
                <a:gd name="connsiteX7" fmla="*/ 2584207 w 3458182"/>
                <a:gd name="connsiteY7" fmla="*/ 0 h 34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8182" h="3476003">
                  <a:moveTo>
                    <a:pt x="2584207" y="0"/>
                  </a:moveTo>
                  <a:lnTo>
                    <a:pt x="3458182" y="2476499"/>
                  </a:lnTo>
                  <a:lnTo>
                    <a:pt x="1726990" y="3476003"/>
                  </a:lnTo>
                  <a:lnTo>
                    <a:pt x="1702798" y="3436181"/>
                  </a:lnTo>
                  <a:cubicBezTo>
                    <a:pt x="1350161" y="2914209"/>
                    <a:pt x="777432" y="2553148"/>
                    <a:pt x="117769" y="2486156"/>
                  </a:cubicBezTo>
                  <a:lnTo>
                    <a:pt x="1" y="2480209"/>
                  </a:lnTo>
                  <a:lnTo>
                    <a:pt x="0" y="481918"/>
                  </a:lnTo>
                  <a:lnTo>
                    <a:pt x="2584207"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solidFill>
                  <a:srgbClr val="000000"/>
                </a:solidFill>
                <a:latin typeface="Arial" panose="020B0604020202020204" pitchFamily="34" charset="0"/>
              </a:endParaRPr>
            </a:p>
          </p:txBody>
        </p:sp>
        <p:sp>
          <p:nvSpPr>
            <p:cNvPr id="5" name="Freeform 16">
              <a:extLst>
                <a:ext uri="{FF2B5EF4-FFF2-40B4-BE49-F238E27FC236}">
                  <a16:creationId xmlns:a16="http://schemas.microsoft.com/office/drawing/2014/main" id="{1702CD48-B818-A09A-4336-6D1A2C5E9DC8}"/>
                </a:ext>
              </a:extLst>
            </p:cNvPr>
            <p:cNvSpPr/>
            <p:nvPr/>
          </p:nvSpPr>
          <p:spPr>
            <a:xfrm>
              <a:off x="6924528" y="2759021"/>
              <a:ext cx="1385218" cy="1607715"/>
            </a:xfrm>
            <a:custGeom>
              <a:avLst/>
              <a:gdLst>
                <a:gd name="connsiteX0" fmla="*/ 1730758 w 3440250"/>
                <a:gd name="connsiteY0" fmla="*/ 0 h 3992832"/>
                <a:gd name="connsiteX1" fmla="*/ 3440250 w 3440250"/>
                <a:gd name="connsiteY1" fmla="*/ 1996416 h 3992832"/>
                <a:gd name="connsiteX2" fmla="*/ 1730758 w 3440250"/>
                <a:gd name="connsiteY2" fmla="*/ 3992832 h 3992832"/>
                <a:gd name="connsiteX3" fmla="*/ 0 w 3440250"/>
                <a:gd name="connsiteY3" fmla="*/ 2993578 h 3992832"/>
                <a:gd name="connsiteX4" fmla="*/ 71529 w 3440250"/>
                <a:gd name="connsiteY4" fmla="*/ 2845094 h 3992832"/>
                <a:gd name="connsiteX5" fmla="*/ 242869 w 3440250"/>
                <a:gd name="connsiteY5" fmla="*/ 1996416 h 3992832"/>
                <a:gd name="connsiteX6" fmla="*/ 71529 w 3440250"/>
                <a:gd name="connsiteY6" fmla="*/ 1147738 h 3992832"/>
                <a:gd name="connsiteX7" fmla="*/ 0 w 3440250"/>
                <a:gd name="connsiteY7" fmla="*/ 999253 h 3992832"/>
                <a:gd name="connsiteX8" fmla="*/ 1730758 w 3440250"/>
                <a:gd name="connsiteY8" fmla="*/ 0 h 399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250" h="3992832">
                  <a:moveTo>
                    <a:pt x="1730758" y="0"/>
                  </a:moveTo>
                  <a:lnTo>
                    <a:pt x="3440250" y="1996416"/>
                  </a:lnTo>
                  <a:lnTo>
                    <a:pt x="1730758" y="3992832"/>
                  </a:lnTo>
                  <a:lnTo>
                    <a:pt x="0" y="2993578"/>
                  </a:lnTo>
                  <a:lnTo>
                    <a:pt x="71529" y="2845094"/>
                  </a:lnTo>
                  <a:cubicBezTo>
                    <a:pt x="181859" y="2584244"/>
                    <a:pt x="242869" y="2297455"/>
                    <a:pt x="242869" y="1996416"/>
                  </a:cubicBezTo>
                  <a:cubicBezTo>
                    <a:pt x="242869" y="1695377"/>
                    <a:pt x="181859" y="1408588"/>
                    <a:pt x="71529" y="1147738"/>
                  </a:cubicBezTo>
                  <a:lnTo>
                    <a:pt x="0" y="999253"/>
                  </a:lnTo>
                  <a:lnTo>
                    <a:pt x="1730758" y="0"/>
                  </a:lnTo>
                  <a:close/>
                </a:path>
              </a:pathLst>
            </a:cu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solidFill>
                  <a:srgbClr val="000000"/>
                </a:solidFill>
                <a:latin typeface="Arial" panose="020B0604020202020204" pitchFamily="34" charset="0"/>
              </a:endParaRPr>
            </a:p>
          </p:txBody>
        </p:sp>
        <p:sp>
          <p:nvSpPr>
            <p:cNvPr id="6" name="Freeform 15">
              <a:extLst>
                <a:ext uri="{FF2B5EF4-FFF2-40B4-BE49-F238E27FC236}">
                  <a16:creationId xmlns:a16="http://schemas.microsoft.com/office/drawing/2014/main" id="{BC76FF97-1043-2542-D164-D48F546D3D7D}"/>
                </a:ext>
              </a:extLst>
            </p:cNvPr>
            <p:cNvSpPr/>
            <p:nvPr/>
          </p:nvSpPr>
          <p:spPr>
            <a:xfrm>
              <a:off x="3979908" y="2759341"/>
              <a:ext cx="1384391" cy="1607076"/>
            </a:xfrm>
            <a:custGeom>
              <a:avLst/>
              <a:gdLst>
                <a:gd name="connsiteX0" fmla="*/ 1708813 w 3438196"/>
                <a:gd name="connsiteY0" fmla="*/ 0 h 3991245"/>
                <a:gd name="connsiteX1" fmla="*/ 3438196 w 3438196"/>
                <a:gd name="connsiteY1" fmla="*/ 998460 h 3991245"/>
                <a:gd name="connsiteX2" fmla="*/ 3366667 w 3438196"/>
                <a:gd name="connsiteY2" fmla="*/ 1146945 h 3991245"/>
                <a:gd name="connsiteX3" fmla="*/ 3195327 w 3438196"/>
                <a:gd name="connsiteY3" fmla="*/ 1995623 h 3991245"/>
                <a:gd name="connsiteX4" fmla="*/ 3366667 w 3438196"/>
                <a:gd name="connsiteY4" fmla="*/ 2844301 h 3991245"/>
                <a:gd name="connsiteX5" fmla="*/ 3438196 w 3438196"/>
                <a:gd name="connsiteY5" fmla="*/ 2992785 h 3991245"/>
                <a:gd name="connsiteX6" fmla="*/ 1708812 w 3438196"/>
                <a:gd name="connsiteY6" fmla="*/ 3991245 h 3991245"/>
                <a:gd name="connsiteX7" fmla="*/ 0 w 3438196"/>
                <a:gd name="connsiteY7" fmla="*/ 1995623 h 3991245"/>
                <a:gd name="connsiteX8" fmla="*/ 1708813 w 3438196"/>
                <a:gd name="connsiteY8" fmla="*/ 0 h 399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196" h="3991245">
                  <a:moveTo>
                    <a:pt x="1708813" y="0"/>
                  </a:moveTo>
                  <a:lnTo>
                    <a:pt x="3438196" y="998460"/>
                  </a:lnTo>
                  <a:lnTo>
                    <a:pt x="3366667" y="1146945"/>
                  </a:lnTo>
                  <a:cubicBezTo>
                    <a:pt x="3256337" y="1407795"/>
                    <a:pt x="3195327" y="1694584"/>
                    <a:pt x="3195327" y="1995623"/>
                  </a:cubicBezTo>
                  <a:cubicBezTo>
                    <a:pt x="3195327" y="2296662"/>
                    <a:pt x="3256337" y="2583451"/>
                    <a:pt x="3366667" y="2844301"/>
                  </a:cubicBezTo>
                  <a:lnTo>
                    <a:pt x="3438196" y="2992785"/>
                  </a:lnTo>
                  <a:lnTo>
                    <a:pt x="1708812" y="3991245"/>
                  </a:lnTo>
                  <a:lnTo>
                    <a:pt x="0" y="1995623"/>
                  </a:lnTo>
                  <a:lnTo>
                    <a:pt x="1708813" y="0"/>
                  </a:lnTo>
                  <a:close/>
                </a:path>
              </a:pathLst>
            </a:custGeom>
            <a:solidFill>
              <a:srgbClr val="E3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solidFill>
                  <a:srgbClr val="000000"/>
                </a:solidFill>
                <a:latin typeface="Arial" panose="020B0604020202020204" pitchFamily="34" charset="0"/>
              </a:endParaRPr>
            </a:p>
          </p:txBody>
        </p:sp>
        <p:sp>
          <p:nvSpPr>
            <p:cNvPr id="7" name="Freeform 14">
              <a:extLst>
                <a:ext uri="{FF2B5EF4-FFF2-40B4-BE49-F238E27FC236}">
                  <a16:creationId xmlns:a16="http://schemas.microsoft.com/office/drawing/2014/main" id="{23E3AE2B-B365-74A6-46C4-28A78AA931F2}"/>
                </a:ext>
              </a:extLst>
            </p:cNvPr>
            <p:cNvSpPr/>
            <p:nvPr/>
          </p:nvSpPr>
          <p:spPr>
            <a:xfrm>
              <a:off x="4710320" y="4037689"/>
              <a:ext cx="1391752" cy="1399614"/>
            </a:xfrm>
            <a:custGeom>
              <a:avLst/>
              <a:gdLst>
                <a:gd name="connsiteX0" fmla="*/ 1729485 w 3456477"/>
                <a:gd name="connsiteY0" fmla="*/ 0 h 3476003"/>
                <a:gd name="connsiteX1" fmla="*/ 1753678 w 3456477"/>
                <a:gd name="connsiteY1" fmla="*/ 39822 h 3476003"/>
                <a:gd name="connsiteX2" fmla="*/ 3338707 w 3456477"/>
                <a:gd name="connsiteY2" fmla="*/ 989847 h 3476003"/>
                <a:gd name="connsiteX3" fmla="*/ 3456477 w 3456477"/>
                <a:gd name="connsiteY3" fmla="*/ 995794 h 3476003"/>
                <a:gd name="connsiteX4" fmla="*/ 3456476 w 3456477"/>
                <a:gd name="connsiteY4" fmla="*/ 2994468 h 3476003"/>
                <a:gd name="connsiteX5" fmla="*/ 874323 w 3456477"/>
                <a:gd name="connsiteY5" fmla="*/ 3476003 h 3476003"/>
                <a:gd name="connsiteX6" fmla="*/ 0 w 3456477"/>
                <a:gd name="connsiteY6" fmla="*/ 998518 h 3476003"/>
                <a:gd name="connsiteX7" fmla="*/ 1729485 w 3456477"/>
                <a:gd name="connsiteY7" fmla="*/ 0 h 34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6477" h="3476003">
                  <a:moveTo>
                    <a:pt x="1729485" y="0"/>
                  </a:moveTo>
                  <a:lnTo>
                    <a:pt x="1753678" y="39822"/>
                  </a:lnTo>
                  <a:cubicBezTo>
                    <a:pt x="2106315" y="561794"/>
                    <a:pt x="2679044" y="922855"/>
                    <a:pt x="3338707" y="989847"/>
                  </a:cubicBezTo>
                  <a:lnTo>
                    <a:pt x="3456477" y="995794"/>
                  </a:lnTo>
                  <a:lnTo>
                    <a:pt x="3456476" y="2994468"/>
                  </a:lnTo>
                  <a:lnTo>
                    <a:pt x="874323" y="3476003"/>
                  </a:lnTo>
                  <a:lnTo>
                    <a:pt x="0" y="998518"/>
                  </a:lnTo>
                  <a:lnTo>
                    <a:pt x="1729485" y="0"/>
                  </a:lnTo>
                  <a:close/>
                </a:path>
              </a:pathLst>
            </a:cu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solidFill>
                  <a:srgbClr val="000000"/>
                </a:solidFill>
                <a:latin typeface="Arial" panose="020B0604020202020204" pitchFamily="34" charset="0"/>
              </a:endParaRPr>
            </a:p>
          </p:txBody>
        </p:sp>
        <p:sp>
          <p:nvSpPr>
            <p:cNvPr id="8" name="Freeform 13">
              <a:extLst>
                <a:ext uri="{FF2B5EF4-FFF2-40B4-BE49-F238E27FC236}">
                  <a16:creationId xmlns:a16="http://schemas.microsoft.com/office/drawing/2014/main" id="{B965B160-1D34-EABE-2008-1FA8BE59B661}"/>
                </a:ext>
              </a:extLst>
            </p:cNvPr>
            <p:cNvSpPr/>
            <p:nvPr/>
          </p:nvSpPr>
          <p:spPr>
            <a:xfrm>
              <a:off x="6186754" y="4037689"/>
              <a:ext cx="1392439" cy="1399614"/>
            </a:xfrm>
            <a:custGeom>
              <a:avLst/>
              <a:gdLst>
                <a:gd name="connsiteX0" fmla="*/ 1726990 w 3458181"/>
                <a:gd name="connsiteY0" fmla="*/ 0 h 3476003"/>
                <a:gd name="connsiteX1" fmla="*/ 3458181 w 3458181"/>
                <a:gd name="connsiteY1" fmla="*/ 999504 h 3476003"/>
                <a:gd name="connsiteX2" fmla="*/ 2584206 w 3458181"/>
                <a:gd name="connsiteY2" fmla="*/ 3476003 h 3476003"/>
                <a:gd name="connsiteX3" fmla="*/ 0 w 3458181"/>
                <a:gd name="connsiteY3" fmla="*/ 2994085 h 3476003"/>
                <a:gd name="connsiteX4" fmla="*/ 0 w 3458181"/>
                <a:gd name="connsiteY4" fmla="*/ 995794 h 3476003"/>
                <a:gd name="connsiteX5" fmla="*/ 117768 w 3458181"/>
                <a:gd name="connsiteY5" fmla="*/ 989847 h 3476003"/>
                <a:gd name="connsiteX6" fmla="*/ 1702797 w 3458181"/>
                <a:gd name="connsiteY6" fmla="*/ 39822 h 3476003"/>
                <a:gd name="connsiteX7" fmla="*/ 1726990 w 3458181"/>
                <a:gd name="connsiteY7" fmla="*/ 0 h 34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8181" h="3476003">
                  <a:moveTo>
                    <a:pt x="1726990" y="0"/>
                  </a:moveTo>
                  <a:lnTo>
                    <a:pt x="3458181" y="999504"/>
                  </a:lnTo>
                  <a:lnTo>
                    <a:pt x="2584206" y="3476003"/>
                  </a:lnTo>
                  <a:lnTo>
                    <a:pt x="0" y="2994085"/>
                  </a:lnTo>
                  <a:lnTo>
                    <a:pt x="0" y="995794"/>
                  </a:lnTo>
                  <a:lnTo>
                    <a:pt x="117768" y="989847"/>
                  </a:lnTo>
                  <a:cubicBezTo>
                    <a:pt x="777431" y="922855"/>
                    <a:pt x="1350160" y="561794"/>
                    <a:pt x="1702797" y="39822"/>
                  </a:cubicBezTo>
                  <a:lnTo>
                    <a:pt x="1726990" y="0"/>
                  </a:lnTo>
                  <a:close/>
                </a:path>
              </a:pathLst>
            </a:cu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solidFill>
                  <a:srgbClr val="000000"/>
                </a:solidFill>
                <a:latin typeface="Arial" panose="020B0604020202020204" pitchFamily="34" charset="0"/>
              </a:endParaRPr>
            </a:p>
          </p:txBody>
        </p:sp>
        <p:pic>
          <p:nvPicPr>
            <p:cNvPr id="9" name="Graphic 8" descr="Badge Tick with solid fill">
              <a:extLst>
                <a:ext uri="{FF2B5EF4-FFF2-40B4-BE49-F238E27FC236}">
                  <a16:creationId xmlns:a16="http://schemas.microsoft.com/office/drawing/2014/main" id="{38E5516D-FF61-8E15-BC52-B297335EF0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55816" y="1993331"/>
              <a:ext cx="616965" cy="616965"/>
            </a:xfrm>
            <a:prstGeom prst="rect">
              <a:avLst/>
            </a:prstGeom>
          </p:spPr>
        </p:pic>
        <p:pic>
          <p:nvPicPr>
            <p:cNvPr id="10" name="Graphic 9" descr="Polaroid Pictures with solid fill">
              <a:extLst>
                <a:ext uri="{FF2B5EF4-FFF2-40B4-BE49-F238E27FC236}">
                  <a16:creationId xmlns:a16="http://schemas.microsoft.com/office/drawing/2014/main" id="{D3B9B12F-9FE9-5C46-1862-7156213E26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26254" y="3214068"/>
              <a:ext cx="691697" cy="691697"/>
            </a:xfrm>
            <a:prstGeom prst="rect">
              <a:avLst/>
            </a:prstGeom>
          </p:spPr>
        </p:pic>
        <p:pic>
          <p:nvPicPr>
            <p:cNvPr id="11" name="Graphic 10" descr="Apple with solid fill">
              <a:extLst>
                <a:ext uri="{FF2B5EF4-FFF2-40B4-BE49-F238E27FC236}">
                  <a16:creationId xmlns:a16="http://schemas.microsoft.com/office/drawing/2014/main" id="{BB1AB5CA-7142-BA3B-1307-22B4615714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25328" y="4448412"/>
              <a:ext cx="661746" cy="661746"/>
            </a:xfrm>
            <a:prstGeom prst="rect">
              <a:avLst/>
            </a:prstGeom>
          </p:spPr>
        </p:pic>
        <p:pic>
          <p:nvPicPr>
            <p:cNvPr id="12" name="Graphic 11" descr="Lightbulb with solid fill">
              <a:extLst>
                <a:ext uri="{FF2B5EF4-FFF2-40B4-BE49-F238E27FC236}">
                  <a16:creationId xmlns:a16="http://schemas.microsoft.com/office/drawing/2014/main" id="{873B7002-08B0-C36F-7199-A787BFD495A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87678" y="3272748"/>
              <a:ext cx="665139" cy="665139"/>
            </a:xfrm>
            <a:prstGeom prst="rect">
              <a:avLst/>
            </a:prstGeom>
          </p:spPr>
        </p:pic>
        <p:pic>
          <p:nvPicPr>
            <p:cNvPr id="13" name="Graphic 12" descr="Microscope with solid fill">
              <a:extLst>
                <a:ext uri="{FF2B5EF4-FFF2-40B4-BE49-F238E27FC236}">
                  <a16:creationId xmlns:a16="http://schemas.microsoft.com/office/drawing/2014/main" id="{CF89573F-7300-1023-D5AA-7B4AB8164B5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511138" y="1991085"/>
              <a:ext cx="642692" cy="642692"/>
            </a:xfrm>
            <a:prstGeom prst="rect">
              <a:avLst/>
            </a:prstGeom>
          </p:spPr>
        </p:pic>
        <p:pic>
          <p:nvPicPr>
            <p:cNvPr id="14" name="Graphic 13" descr="Left Brain with solid fill">
              <a:extLst>
                <a:ext uri="{FF2B5EF4-FFF2-40B4-BE49-F238E27FC236}">
                  <a16:creationId xmlns:a16="http://schemas.microsoft.com/office/drawing/2014/main" id="{1A1492A5-94ED-331B-D968-AB9DBE4F256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80004" y="4433436"/>
              <a:ext cx="691698" cy="691698"/>
            </a:xfrm>
            <a:prstGeom prst="rect">
              <a:avLst/>
            </a:prstGeom>
          </p:spPr>
        </p:pic>
        <p:sp>
          <p:nvSpPr>
            <p:cNvPr id="15" name="TextBox 14">
              <a:extLst>
                <a:ext uri="{FF2B5EF4-FFF2-40B4-BE49-F238E27FC236}">
                  <a16:creationId xmlns:a16="http://schemas.microsoft.com/office/drawing/2014/main" id="{569A88EE-0C5D-29DB-4893-849E141C6298}"/>
                </a:ext>
              </a:extLst>
            </p:cNvPr>
            <p:cNvSpPr txBox="1"/>
            <p:nvPr/>
          </p:nvSpPr>
          <p:spPr>
            <a:xfrm>
              <a:off x="7615974" y="1869846"/>
              <a:ext cx="2882147" cy="616964"/>
            </a:xfrm>
            <a:prstGeom prst="rect">
              <a:avLst/>
            </a:prstGeom>
            <a:noFill/>
          </p:spPr>
          <p:txBody>
            <a:bodyPr wrap="square" rtlCol="0" anchor="b">
              <a:spAutoFit/>
            </a:bodyPr>
            <a:lstStyle/>
            <a:p>
              <a:pPr>
                <a:lnSpc>
                  <a:spcPct val="110000"/>
                </a:lnSpc>
              </a:pPr>
              <a:r>
                <a:rPr lang="en-US" sz="1600" b="1" dirty="0">
                  <a:solidFill>
                    <a:srgbClr val="4A4A4A"/>
                  </a:solidFill>
                  <a:latin typeface="Montserrat SemiBold" pitchFamily="2" charset="77"/>
                  <a:cs typeface="Poppins" pitchFamily="2" charset="77"/>
                </a:rPr>
                <a:t>Innovation and diversity of perspective</a:t>
              </a:r>
            </a:p>
          </p:txBody>
        </p:sp>
        <p:sp>
          <p:nvSpPr>
            <p:cNvPr id="16" name="TextBox 15">
              <a:extLst>
                <a:ext uri="{FF2B5EF4-FFF2-40B4-BE49-F238E27FC236}">
                  <a16:creationId xmlns:a16="http://schemas.microsoft.com/office/drawing/2014/main" id="{12DBD115-2F29-FFB4-3F46-CCAA2EBBEB9B}"/>
                </a:ext>
              </a:extLst>
            </p:cNvPr>
            <p:cNvSpPr txBox="1"/>
            <p:nvPr/>
          </p:nvSpPr>
          <p:spPr>
            <a:xfrm>
              <a:off x="8465900" y="3130195"/>
              <a:ext cx="2886937" cy="616964"/>
            </a:xfrm>
            <a:prstGeom prst="rect">
              <a:avLst/>
            </a:prstGeom>
            <a:noFill/>
          </p:spPr>
          <p:txBody>
            <a:bodyPr wrap="square" rtlCol="0" anchor="b">
              <a:spAutoFit/>
            </a:bodyPr>
            <a:lstStyle/>
            <a:p>
              <a:pPr>
                <a:lnSpc>
                  <a:spcPct val="110000"/>
                </a:lnSpc>
              </a:pPr>
              <a:r>
                <a:rPr lang="en-US" sz="1600" b="1" dirty="0">
                  <a:solidFill>
                    <a:srgbClr val="4A4A4A"/>
                  </a:solidFill>
                  <a:latin typeface="Montserrat SemiBold" pitchFamily="2" charset="77"/>
                  <a:cs typeface="Poppins" pitchFamily="2" charset="77"/>
                </a:rPr>
                <a:t>Better problem-solving and decision-making</a:t>
              </a:r>
            </a:p>
          </p:txBody>
        </p:sp>
        <p:sp>
          <p:nvSpPr>
            <p:cNvPr id="17" name="TextBox 16">
              <a:extLst>
                <a:ext uri="{FF2B5EF4-FFF2-40B4-BE49-F238E27FC236}">
                  <a16:creationId xmlns:a16="http://schemas.microsoft.com/office/drawing/2014/main" id="{D9F228C6-3CCB-D395-BBCF-080603D563BD}"/>
                </a:ext>
              </a:extLst>
            </p:cNvPr>
            <p:cNvSpPr txBox="1"/>
            <p:nvPr/>
          </p:nvSpPr>
          <p:spPr>
            <a:xfrm>
              <a:off x="7615974" y="4469739"/>
              <a:ext cx="3292860" cy="346120"/>
            </a:xfrm>
            <a:prstGeom prst="rect">
              <a:avLst/>
            </a:prstGeom>
            <a:noFill/>
          </p:spPr>
          <p:txBody>
            <a:bodyPr wrap="square" rtlCol="0" anchor="b">
              <a:spAutoFit/>
            </a:bodyPr>
            <a:lstStyle/>
            <a:p>
              <a:pPr>
                <a:lnSpc>
                  <a:spcPct val="110000"/>
                </a:lnSpc>
              </a:pPr>
              <a:r>
                <a:rPr lang="en-US" sz="1600" b="1" dirty="0">
                  <a:solidFill>
                    <a:srgbClr val="4A4A4A"/>
                  </a:solidFill>
                  <a:latin typeface="Montserrat SemiBold" pitchFamily="2" charset="77"/>
                  <a:cs typeface="Poppins" pitchFamily="2" charset="77"/>
                </a:rPr>
                <a:t>Supports a learning mindset</a:t>
              </a:r>
            </a:p>
          </p:txBody>
        </p:sp>
        <p:sp>
          <p:nvSpPr>
            <p:cNvPr id="18" name="TextBox 17">
              <a:extLst>
                <a:ext uri="{FF2B5EF4-FFF2-40B4-BE49-F238E27FC236}">
                  <a16:creationId xmlns:a16="http://schemas.microsoft.com/office/drawing/2014/main" id="{BCB3D56B-CCAE-5385-A9CF-888C0F87643C}"/>
                </a:ext>
              </a:extLst>
            </p:cNvPr>
            <p:cNvSpPr txBox="1"/>
            <p:nvPr/>
          </p:nvSpPr>
          <p:spPr>
            <a:xfrm>
              <a:off x="1933061" y="1873392"/>
              <a:ext cx="2726891" cy="616964"/>
            </a:xfrm>
            <a:prstGeom prst="rect">
              <a:avLst/>
            </a:prstGeom>
            <a:noFill/>
          </p:spPr>
          <p:txBody>
            <a:bodyPr wrap="square" rtlCol="0" anchor="b">
              <a:spAutoFit/>
            </a:bodyPr>
            <a:lstStyle/>
            <a:p>
              <a:pPr algn="r">
                <a:lnSpc>
                  <a:spcPct val="110000"/>
                </a:lnSpc>
              </a:pPr>
              <a:r>
                <a:rPr lang="en-US" sz="1600" b="1" dirty="0">
                  <a:solidFill>
                    <a:srgbClr val="4A4A4A"/>
                  </a:solidFill>
                  <a:latin typeface="Montserrat SemiBold" pitchFamily="2" charset="77"/>
                  <a:cs typeface="Poppins" pitchFamily="2" charset="77"/>
                </a:rPr>
                <a:t>Increased psychological safety and trust</a:t>
              </a:r>
            </a:p>
          </p:txBody>
        </p:sp>
        <p:sp>
          <p:nvSpPr>
            <p:cNvPr id="20" name="TextBox 19">
              <a:extLst>
                <a:ext uri="{FF2B5EF4-FFF2-40B4-BE49-F238E27FC236}">
                  <a16:creationId xmlns:a16="http://schemas.microsoft.com/office/drawing/2014/main" id="{1C6E345E-D936-4816-11CB-22AE55C288CB}"/>
                </a:ext>
              </a:extLst>
            </p:cNvPr>
            <p:cNvSpPr txBox="1"/>
            <p:nvPr/>
          </p:nvSpPr>
          <p:spPr>
            <a:xfrm>
              <a:off x="1548000" y="4327173"/>
              <a:ext cx="3118816" cy="616964"/>
            </a:xfrm>
            <a:prstGeom prst="rect">
              <a:avLst/>
            </a:prstGeom>
            <a:noFill/>
          </p:spPr>
          <p:txBody>
            <a:bodyPr wrap="square" rtlCol="0" anchor="b">
              <a:spAutoFit/>
            </a:bodyPr>
            <a:lstStyle/>
            <a:p>
              <a:pPr algn="r">
                <a:lnSpc>
                  <a:spcPct val="110000"/>
                </a:lnSpc>
              </a:pPr>
              <a:r>
                <a:rPr lang="en-US" sz="1600" b="1" dirty="0">
                  <a:solidFill>
                    <a:srgbClr val="4A4A4A"/>
                  </a:solidFill>
                  <a:latin typeface="Montserrat SemiBold" pitchFamily="2" charset="77"/>
                  <a:cs typeface="Poppins" pitchFamily="2" charset="77"/>
                </a:rPr>
                <a:t>Learning and development opportunities</a:t>
              </a:r>
            </a:p>
          </p:txBody>
        </p:sp>
      </p:grpSp>
      <p:sp>
        <p:nvSpPr>
          <p:cNvPr id="21" name="Content Placeholder 9">
            <a:extLst>
              <a:ext uri="{FF2B5EF4-FFF2-40B4-BE49-F238E27FC236}">
                <a16:creationId xmlns:a16="http://schemas.microsoft.com/office/drawing/2014/main" id="{29FDB122-21CC-47B9-4E7F-AABF72DF5174}"/>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Employee Relations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64</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25313946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272083-79DA-3607-C5F8-6E841213DCA0}"/>
              </a:ext>
            </a:extLst>
          </p:cNvPr>
          <p:cNvSpPr>
            <a:spLocks noGrp="1"/>
          </p:cNvSpPr>
          <p:nvPr>
            <p:ph type="body" sz="quarter" idx="11"/>
          </p:nvPr>
        </p:nvSpPr>
        <p:spPr/>
        <p:txBody>
          <a:bodyPr/>
          <a:lstStyle/>
          <a:p>
            <a:r>
              <a:rPr lang="en-US" dirty="0">
                <a:latin typeface="Marselis Pro" panose="02000503030000020004" pitchFamily="50" charset="0"/>
              </a:rPr>
              <a:t>Ways to Manage Conflict</a:t>
            </a:r>
          </a:p>
        </p:txBody>
      </p:sp>
      <p:sp>
        <p:nvSpPr>
          <p:cNvPr id="3" name="TextBox 2">
            <a:extLst>
              <a:ext uri="{FF2B5EF4-FFF2-40B4-BE49-F238E27FC236}">
                <a16:creationId xmlns:a16="http://schemas.microsoft.com/office/drawing/2014/main" id="{3F4417A1-230D-B5BE-2475-49D0BA8E0532}"/>
              </a:ext>
            </a:extLst>
          </p:cNvPr>
          <p:cNvSpPr txBox="1"/>
          <p:nvPr/>
        </p:nvSpPr>
        <p:spPr>
          <a:xfrm>
            <a:off x="609599" y="1580827"/>
            <a:ext cx="5486401" cy="4093428"/>
          </a:xfrm>
          <a:prstGeom prst="rect">
            <a:avLst/>
          </a:prstGeom>
          <a:noFill/>
        </p:spPr>
        <p:txBody>
          <a:bodyPr wrap="square" rtlCol="0">
            <a:spAutoFit/>
          </a:bodyPr>
          <a:lstStyle/>
          <a:p>
            <a:r>
              <a:rPr lang="en-US" sz="2400" b="1" dirty="0">
                <a:latin typeface="Marselis Pro" panose="02000503030000020004" pitchFamily="50" charset="0"/>
              </a:rPr>
              <a:t>Cooperation</a:t>
            </a:r>
          </a:p>
          <a:p>
            <a:r>
              <a:rPr lang="en-US" sz="2000" dirty="0">
                <a:latin typeface="Marselis Pro" panose="02000503030000020004" pitchFamily="50" charset="0"/>
              </a:rPr>
              <a:t>Merges different ideas together to create a third option that satisfies all involved</a:t>
            </a:r>
          </a:p>
          <a:p>
            <a:endParaRPr lang="en-US" sz="2400" b="1" dirty="0">
              <a:latin typeface="Marselis Pro" panose="02000503030000020004" pitchFamily="50" charset="0"/>
            </a:endParaRPr>
          </a:p>
          <a:p>
            <a:r>
              <a:rPr lang="en-US" sz="2400" b="1" dirty="0">
                <a:latin typeface="Marselis Pro" panose="02000503030000020004" pitchFamily="50" charset="0"/>
              </a:rPr>
              <a:t>Compromise</a:t>
            </a:r>
          </a:p>
          <a:p>
            <a:r>
              <a:rPr lang="en-US" sz="2000" dirty="0">
                <a:latin typeface="Marselis Pro" panose="02000503030000020004" pitchFamily="50" charset="0"/>
              </a:rPr>
              <a:t>Everyone involved gets something that they want but they must also five up something they want</a:t>
            </a:r>
          </a:p>
          <a:p>
            <a:endParaRPr lang="en-US" sz="2400" b="1" dirty="0">
              <a:latin typeface="Marselis Pro" panose="02000503030000020004" pitchFamily="50" charset="0"/>
            </a:endParaRPr>
          </a:p>
          <a:p>
            <a:r>
              <a:rPr lang="en-US" sz="2400" b="1" dirty="0">
                <a:latin typeface="Marselis Pro" panose="02000503030000020004" pitchFamily="50" charset="0"/>
              </a:rPr>
              <a:t>Acquiesce</a:t>
            </a:r>
          </a:p>
          <a:p>
            <a:r>
              <a:rPr lang="en-US" sz="2000" dirty="0">
                <a:latin typeface="Marselis Pro" panose="02000503030000020004" pitchFamily="50" charset="0"/>
              </a:rPr>
              <a:t>One or more people voluntarily gives up their wants or needs in favor of someone else’s</a:t>
            </a:r>
            <a:endParaRPr lang="en-US" sz="2000" b="1" dirty="0">
              <a:latin typeface="Marselis Pro" panose="02000503030000020004" pitchFamily="50" charset="0"/>
            </a:endParaRPr>
          </a:p>
        </p:txBody>
      </p:sp>
      <p:pic>
        <p:nvPicPr>
          <p:cNvPr id="5" name="Picture 4" descr="A line drawing of two people&#10;&#10;Description automatically generated">
            <a:extLst>
              <a:ext uri="{FF2B5EF4-FFF2-40B4-BE49-F238E27FC236}">
                <a16:creationId xmlns:a16="http://schemas.microsoft.com/office/drawing/2014/main" id="{EEE55DC9-1064-EB01-B5A2-78B09E7C3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6700" y="2695821"/>
            <a:ext cx="6845300" cy="3773280"/>
          </a:xfrm>
          <a:prstGeom prst="rect">
            <a:avLst/>
          </a:prstGeom>
        </p:spPr>
      </p:pic>
      <p:sp>
        <p:nvSpPr>
          <p:cNvPr id="6" name="Content Placeholder 9">
            <a:extLst>
              <a:ext uri="{FF2B5EF4-FFF2-40B4-BE49-F238E27FC236}">
                <a16:creationId xmlns:a16="http://schemas.microsoft.com/office/drawing/2014/main" id="{D99AF155-7E03-B888-9D1D-F3D7EC19BC86}"/>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Employee Relations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65</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2622939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7D30C0-0D78-F62F-3122-F9B8DA9EE2E2}"/>
              </a:ext>
            </a:extLst>
          </p:cNvPr>
          <p:cNvSpPr>
            <a:spLocks noGrp="1"/>
          </p:cNvSpPr>
          <p:nvPr>
            <p:ph type="body" sz="quarter" idx="11"/>
          </p:nvPr>
        </p:nvSpPr>
        <p:spPr/>
        <p:txBody>
          <a:bodyPr/>
          <a:lstStyle/>
          <a:p>
            <a:r>
              <a:rPr lang="en-US" dirty="0">
                <a:latin typeface="Marselis Pro" panose="02000503030000020004" pitchFamily="50" charset="0"/>
              </a:rPr>
              <a:t>Effectively Navigate Conflict</a:t>
            </a:r>
          </a:p>
        </p:txBody>
      </p:sp>
      <p:grpSp>
        <p:nvGrpSpPr>
          <p:cNvPr id="3" name="Group 2">
            <a:extLst>
              <a:ext uri="{FF2B5EF4-FFF2-40B4-BE49-F238E27FC236}">
                <a16:creationId xmlns:a16="http://schemas.microsoft.com/office/drawing/2014/main" id="{85A4BB0B-4128-1C32-D3A9-04FD1C28ACD5}"/>
              </a:ext>
            </a:extLst>
          </p:cNvPr>
          <p:cNvGrpSpPr/>
          <p:nvPr/>
        </p:nvGrpSpPr>
        <p:grpSpPr>
          <a:xfrm>
            <a:off x="0" y="2292202"/>
            <a:ext cx="9730330" cy="3039540"/>
            <a:chOff x="2382" y="2190750"/>
            <a:chExt cx="9594968" cy="3591990"/>
          </a:xfrm>
        </p:grpSpPr>
        <p:sp>
          <p:nvSpPr>
            <p:cNvPr id="6" name="Shape 24437">
              <a:extLst>
                <a:ext uri="{FF2B5EF4-FFF2-40B4-BE49-F238E27FC236}">
                  <a16:creationId xmlns:a16="http://schemas.microsoft.com/office/drawing/2014/main" id="{5551B37B-08FD-8A50-9A11-A8EFF36AF6CF}"/>
                </a:ext>
              </a:extLst>
            </p:cNvPr>
            <p:cNvSpPr/>
            <p:nvPr/>
          </p:nvSpPr>
          <p:spPr>
            <a:xfrm rot="20871838">
              <a:off x="1001819" y="2190750"/>
              <a:ext cx="1231155" cy="1775314"/>
            </a:xfrm>
            <a:custGeom>
              <a:avLst/>
              <a:gdLst/>
              <a:ahLst/>
              <a:cxnLst>
                <a:cxn ang="0">
                  <a:pos x="wd2" y="hd2"/>
                </a:cxn>
                <a:cxn ang="5400000">
                  <a:pos x="wd2" y="hd2"/>
                </a:cxn>
                <a:cxn ang="10800000">
                  <a:pos x="wd2" y="hd2"/>
                </a:cxn>
                <a:cxn ang="16200000">
                  <a:pos x="wd2" y="hd2"/>
                </a:cxn>
              </a:cxnLst>
              <a:rect l="0" t="0" r="r" b="b"/>
              <a:pathLst>
                <a:path w="20080" h="21600" extrusionOk="0">
                  <a:moveTo>
                    <a:pt x="2817" y="7689"/>
                  </a:moveTo>
                  <a:cubicBezTo>
                    <a:pt x="164" y="11117"/>
                    <a:pt x="-760" y="15289"/>
                    <a:pt x="670" y="19391"/>
                  </a:cubicBezTo>
                  <a:cubicBezTo>
                    <a:pt x="937" y="20158"/>
                    <a:pt x="1275" y="20895"/>
                    <a:pt x="1681" y="21600"/>
                  </a:cubicBezTo>
                  <a:cubicBezTo>
                    <a:pt x="2702" y="21510"/>
                    <a:pt x="3727" y="21360"/>
                    <a:pt x="4751" y="21149"/>
                  </a:cubicBezTo>
                  <a:cubicBezTo>
                    <a:pt x="10229" y="20021"/>
                    <a:pt x="14610" y="17338"/>
                    <a:pt x="17263" y="13911"/>
                  </a:cubicBezTo>
                  <a:cubicBezTo>
                    <a:pt x="19916" y="10483"/>
                    <a:pt x="20840" y="6311"/>
                    <a:pt x="19410" y="2209"/>
                  </a:cubicBezTo>
                  <a:cubicBezTo>
                    <a:pt x="19143" y="1442"/>
                    <a:pt x="18805" y="705"/>
                    <a:pt x="18399" y="0"/>
                  </a:cubicBezTo>
                  <a:cubicBezTo>
                    <a:pt x="17378" y="90"/>
                    <a:pt x="16353" y="240"/>
                    <a:pt x="15329" y="451"/>
                  </a:cubicBezTo>
                  <a:cubicBezTo>
                    <a:pt x="9851" y="1579"/>
                    <a:pt x="5470" y="4262"/>
                    <a:pt x="2817" y="7689"/>
                  </a:cubicBezTo>
                  <a:close/>
                </a:path>
              </a:pathLst>
            </a:custGeom>
            <a:solidFill>
              <a:schemeClr val="accent1"/>
            </a:solidFill>
            <a:ln w="28575" cap="flat">
              <a:solidFill>
                <a:schemeClr val="tx1"/>
              </a:solidFill>
              <a:miter lim="400000"/>
            </a:ln>
            <a:effectLst/>
          </p:spPr>
          <p:txBody>
            <a:bodyPr wrap="square" lIns="0" tIns="0" rIns="0" bIns="0" numCol="1" anchor="t">
              <a:noAutofit/>
            </a:bodyPr>
            <a:lstStyle/>
            <a:p>
              <a:pPr>
                <a:lnSpc>
                  <a:spcPct val="110000"/>
                </a:lnSpc>
              </a:pPr>
              <a:endParaRPr lang="en-CA" sz="2000" dirty="0">
                <a:latin typeface="Marselis Pro" panose="02000503030000020004" pitchFamily="50" charset="0"/>
              </a:endParaRPr>
            </a:p>
          </p:txBody>
        </p:sp>
        <p:sp>
          <p:nvSpPr>
            <p:cNvPr id="7" name="Shape 24440">
              <a:extLst>
                <a:ext uri="{FF2B5EF4-FFF2-40B4-BE49-F238E27FC236}">
                  <a16:creationId xmlns:a16="http://schemas.microsoft.com/office/drawing/2014/main" id="{BBCCF82D-9FC4-8071-7555-2F776AEE4782}"/>
                </a:ext>
              </a:extLst>
            </p:cNvPr>
            <p:cNvSpPr/>
            <p:nvPr/>
          </p:nvSpPr>
          <p:spPr>
            <a:xfrm>
              <a:off x="7945521" y="2315977"/>
              <a:ext cx="1231154" cy="1775314"/>
            </a:xfrm>
            <a:custGeom>
              <a:avLst/>
              <a:gdLst/>
              <a:ahLst/>
              <a:cxnLst>
                <a:cxn ang="0">
                  <a:pos x="wd2" y="hd2"/>
                </a:cxn>
                <a:cxn ang="5400000">
                  <a:pos x="wd2" y="hd2"/>
                </a:cxn>
                <a:cxn ang="10800000">
                  <a:pos x="wd2" y="hd2"/>
                </a:cxn>
                <a:cxn ang="16200000">
                  <a:pos x="wd2" y="hd2"/>
                </a:cxn>
              </a:cxnLst>
              <a:rect l="0" t="0" r="r" b="b"/>
              <a:pathLst>
                <a:path w="20080" h="21600" extrusionOk="0">
                  <a:moveTo>
                    <a:pt x="2817" y="7689"/>
                  </a:moveTo>
                  <a:cubicBezTo>
                    <a:pt x="5470" y="4262"/>
                    <a:pt x="9851" y="1579"/>
                    <a:pt x="15329" y="451"/>
                  </a:cubicBezTo>
                  <a:cubicBezTo>
                    <a:pt x="16353" y="240"/>
                    <a:pt x="17378" y="90"/>
                    <a:pt x="18399" y="0"/>
                  </a:cubicBezTo>
                  <a:cubicBezTo>
                    <a:pt x="18805" y="705"/>
                    <a:pt x="19143" y="1442"/>
                    <a:pt x="19410" y="2209"/>
                  </a:cubicBezTo>
                  <a:cubicBezTo>
                    <a:pt x="20840" y="6312"/>
                    <a:pt x="19916" y="10483"/>
                    <a:pt x="17263" y="13911"/>
                  </a:cubicBezTo>
                  <a:cubicBezTo>
                    <a:pt x="14610" y="17338"/>
                    <a:pt x="10229" y="20021"/>
                    <a:pt x="4751" y="21149"/>
                  </a:cubicBezTo>
                  <a:cubicBezTo>
                    <a:pt x="3727" y="21360"/>
                    <a:pt x="2702" y="21510"/>
                    <a:pt x="1681" y="21600"/>
                  </a:cubicBezTo>
                  <a:cubicBezTo>
                    <a:pt x="1275" y="20895"/>
                    <a:pt x="937" y="20158"/>
                    <a:pt x="670" y="19391"/>
                  </a:cubicBezTo>
                  <a:cubicBezTo>
                    <a:pt x="-760" y="15289"/>
                    <a:pt x="164" y="11117"/>
                    <a:pt x="2817" y="7689"/>
                  </a:cubicBezTo>
                  <a:close/>
                </a:path>
              </a:pathLst>
            </a:custGeom>
            <a:solidFill>
              <a:schemeClr val="accent1"/>
            </a:solidFill>
            <a:ln w="28575" cap="flat">
              <a:solidFill>
                <a:schemeClr val="tx1"/>
              </a:solidFill>
              <a:miter lim="400000"/>
            </a:ln>
            <a:effectLst/>
          </p:spPr>
          <p:txBody>
            <a:bodyPr wrap="square" lIns="0" tIns="0" rIns="0" bIns="0" numCol="1" anchor="t">
              <a:noAutofit/>
            </a:bodyPr>
            <a:lstStyle/>
            <a:p>
              <a:pPr>
                <a:lnSpc>
                  <a:spcPct val="110000"/>
                </a:lnSpc>
              </a:pPr>
              <a:endParaRPr lang="en-CA" sz="2000" dirty="0">
                <a:latin typeface="Marselis Pro" panose="02000503030000020004" pitchFamily="50" charset="0"/>
              </a:endParaRPr>
            </a:p>
          </p:txBody>
        </p:sp>
        <p:sp>
          <p:nvSpPr>
            <p:cNvPr id="9" name="Shape 24446">
              <a:extLst>
                <a:ext uri="{FF2B5EF4-FFF2-40B4-BE49-F238E27FC236}">
                  <a16:creationId xmlns:a16="http://schemas.microsoft.com/office/drawing/2014/main" id="{BAF742B8-FC24-8973-60CB-B64601CA2FAF}"/>
                </a:ext>
              </a:extLst>
            </p:cNvPr>
            <p:cNvSpPr/>
            <p:nvPr/>
          </p:nvSpPr>
          <p:spPr>
            <a:xfrm>
              <a:off x="2229124" y="3781651"/>
              <a:ext cx="1231154" cy="1775314"/>
            </a:xfrm>
            <a:custGeom>
              <a:avLst/>
              <a:gdLst/>
              <a:ahLst/>
              <a:cxnLst>
                <a:cxn ang="0">
                  <a:pos x="wd2" y="hd2"/>
                </a:cxn>
                <a:cxn ang="5400000">
                  <a:pos x="wd2" y="hd2"/>
                </a:cxn>
                <a:cxn ang="10800000">
                  <a:pos x="wd2" y="hd2"/>
                </a:cxn>
                <a:cxn ang="16200000">
                  <a:pos x="wd2" y="hd2"/>
                </a:cxn>
              </a:cxnLst>
              <a:rect l="0" t="0" r="r" b="b"/>
              <a:pathLst>
                <a:path w="20080" h="21600" extrusionOk="0">
                  <a:moveTo>
                    <a:pt x="17263" y="7689"/>
                  </a:moveTo>
                  <a:cubicBezTo>
                    <a:pt x="14610" y="4262"/>
                    <a:pt x="10229" y="1579"/>
                    <a:pt x="4751" y="451"/>
                  </a:cubicBezTo>
                  <a:cubicBezTo>
                    <a:pt x="3727" y="240"/>
                    <a:pt x="2702" y="90"/>
                    <a:pt x="1681" y="0"/>
                  </a:cubicBezTo>
                  <a:cubicBezTo>
                    <a:pt x="1275" y="705"/>
                    <a:pt x="937" y="1442"/>
                    <a:pt x="670" y="2209"/>
                  </a:cubicBezTo>
                  <a:cubicBezTo>
                    <a:pt x="-760" y="6312"/>
                    <a:pt x="164" y="10483"/>
                    <a:pt x="2817" y="13911"/>
                  </a:cubicBezTo>
                  <a:cubicBezTo>
                    <a:pt x="5470" y="17338"/>
                    <a:pt x="9851" y="20021"/>
                    <a:pt x="15329" y="21149"/>
                  </a:cubicBezTo>
                  <a:cubicBezTo>
                    <a:pt x="16353" y="21360"/>
                    <a:pt x="17378" y="21510"/>
                    <a:pt x="18399" y="21600"/>
                  </a:cubicBezTo>
                  <a:cubicBezTo>
                    <a:pt x="18805" y="20895"/>
                    <a:pt x="19143" y="20158"/>
                    <a:pt x="19410" y="19391"/>
                  </a:cubicBezTo>
                  <a:cubicBezTo>
                    <a:pt x="20840" y="15289"/>
                    <a:pt x="19916" y="11117"/>
                    <a:pt x="17263" y="7689"/>
                  </a:cubicBezTo>
                  <a:close/>
                </a:path>
              </a:pathLst>
            </a:custGeom>
            <a:solidFill>
              <a:schemeClr val="accent1"/>
            </a:solidFill>
            <a:ln w="28575" cap="flat">
              <a:solidFill>
                <a:schemeClr val="tx1"/>
              </a:solidFill>
              <a:miter lim="400000"/>
            </a:ln>
            <a:effectLst/>
          </p:spPr>
          <p:txBody>
            <a:bodyPr wrap="square" lIns="0" tIns="0" rIns="0" bIns="0" numCol="1" anchor="t">
              <a:noAutofit/>
            </a:bodyPr>
            <a:lstStyle/>
            <a:p>
              <a:pPr>
                <a:lnSpc>
                  <a:spcPct val="110000"/>
                </a:lnSpc>
              </a:pPr>
              <a:endParaRPr lang="en-CA" sz="2000" dirty="0">
                <a:latin typeface="Marselis Pro" panose="02000503030000020004" pitchFamily="50" charset="0"/>
              </a:endParaRPr>
            </a:p>
          </p:txBody>
        </p:sp>
        <p:sp>
          <p:nvSpPr>
            <p:cNvPr id="4" name="Freeform 40">
              <a:extLst>
                <a:ext uri="{FF2B5EF4-FFF2-40B4-BE49-F238E27FC236}">
                  <a16:creationId xmlns:a16="http://schemas.microsoft.com/office/drawing/2014/main" id="{5AAA34CA-9164-BAD0-76D7-98B454392CB9}"/>
                </a:ext>
              </a:extLst>
            </p:cNvPr>
            <p:cNvSpPr/>
            <p:nvPr/>
          </p:nvSpPr>
          <p:spPr>
            <a:xfrm rot="10800000" flipH="1">
              <a:off x="2382" y="3239552"/>
              <a:ext cx="9594968" cy="1986004"/>
            </a:xfrm>
            <a:custGeom>
              <a:avLst/>
              <a:gdLst>
                <a:gd name="connsiteX0" fmla="*/ 4830759 w 21666199"/>
                <a:gd name="connsiteY0" fmla="*/ 4484285 h 4484554"/>
                <a:gd name="connsiteX1" fmla="*/ 5555976 w 21666199"/>
                <a:gd name="connsiteY1" fmla="*/ 4463479 h 4484554"/>
                <a:gd name="connsiteX2" fmla="*/ 11224294 w 21666199"/>
                <a:gd name="connsiteY2" fmla="*/ 3406542 h 4484554"/>
                <a:gd name="connsiteX3" fmla="*/ 11790977 w 21666199"/>
                <a:gd name="connsiteY3" fmla="*/ 3241137 h 4484554"/>
                <a:gd name="connsiteX4" fmla="*/ 11895056 w 21666199"/>
                <a:gd name="connsiteY4" fmla="*/ 3210204 h 4484554"/>
                <a:gd name="connsiteX5" fmla="*/ 11964908 w 21666199"/>
                <a:gd name="connsiteY5" fmla="*/ 3258580 h 4484554"/>
                <a:gd name="connsiteX6" fmla="*/ 12761739 w 21666199"/>
                <a:gd name="connsiteY6" fmla="*/ 3700953 h 4484554"/>
                <a:gd name="connsiteX7" fmla="*/ 14645944 w 21666199"/>
                <a:gd name="connsiteY7" fmla="*/ 4206010 h 4484554"/>
                <a:gd name="connsiteX8" fmla="*/ 15584669 w 21666199"/>
                <a:gd name="connsiteY8" fmla="*/ 4283706 h 4484554"/>
                <a:gd name="connsiteX9" fmla="*/ 16631725 w 21666199"/>
                <a:gd name="connsiteY9" fmla="*/ 4253231 h 4484554"/>
                <a:gd name="connsiteX10" fmla="*/ 16624518 w 21666199"/>
                <a:gd name="connsiteY10" fmla="*/ 4226797 h 4484554"/>
                <a:gd name="connsiteX11" fmla="*/ 14670719 w 21666199"/>
                <a:gd name="connsiteY11" fmla="*/ 3902411 h 4484554"/>
                <a:gd name="connsiteX12" fmla="*/ 12883293 w 21666199"/>
                <a:gd name="connsiteY12" fmla="*/ 3089634 h 4484554"/>
                <a:gd name="connsiteX13" fmla="*/ 12730205 w 21666199"/>
                <a:gd name="connsiteY13" fmla="*/ 2967838 h 4484554"/>
                <a:gd name="connsiteX14" fmla="*/ 12915926 w 21666199"/>
                <a:gd name="connsiteY14" fmla="*/ 2915505 h 4484554"/>
                <a:gd name="connsiteX15" fmla="*/ 16196486 w 21666199"/>
                <a:gd name="connsiteY15" fmla="*/ 2525206 h 4484554"/>
                <a:gd name="connsiteX16" fmla="*/ 20743379 w 21666199"/>
                <a:gd name="connsiteY16" fmla="*/ 3429428 h 4484554"/>
                <a:gd name="connsiteX17" fmla="*/ 21666199 w 21666199"/>
                <a:gd name="connsiteY17" fmla="*/ 3798732 h 4484554"/>
                <a:gd name="connsiteX18" fmla="*/ 21666199 w 21666199"/>
                <a:gd name="connsiteY18" fmla="*/ 3782087 h 4484554"/>
                <a:gd name="connsiteX19" fmla="*/ 21040285 w 21666199"/>
                <a:gd name="connsiteY19" fmla="*/ 3366803 h 4484554"/>
                <a:gd name="connsiteX20" fmla="*/ 17050121 w 21666199"/>
                <a:gd name="connsiteY20" fmla="*/ 2064679 h 4484554"/>
                <a:gd name="connsiteX21" fmla="*/ 16790757 w 21666199"/>
                <a:gd name="connsiteY21" fmla="*/ 2033172 h 4484554"/>
                <a:gd name="connsiteX22" fmla="*/ 16857101 w 21666199"/>
                <a:gd name="connsiteY22" fmla="*/ 1967642 h 4484554"/>
                <a:gd name="connsiteX23" fmla="*/ 19602999 w 21666199"/>
                <a:gd name="connsiteY23" fmla="*/ 811044 h 4484554"/>
                <a:gd name="connsiteX24" fmla="*/ 21666199 w 21666199"/>
                <a:gd name="connsiteY24" fmla="*/ 668101 h 4484554"/>
                <a:gd name="connsiteX25" fmla="*/ 21666199 w 21666199"/>
                <a:gd name="connsiteY25" fmla="*/ 659047 h 4484554"/>
                <a:gd name="connsiteX26" fmla="*/ 17608983 w 21666199"/>
                <a:gd name="connsiteY26" fmla="*/ 1044994 h 4484554"/>
                <a:gd name="connsiteX27" fmla="*/ 16013047 w 21666199"/>
                <a:gd name="connsiteY27" fmla="*/ 1931001 h 4484554"/>
                <a:gd name="connsiteX28" fmla="*/ 15970561 w 21666199"/>
                <a:gd name="connsiteY28" fmla="*/ 1962528 h 4484554"/>
                <a:gd name="connsiteX29" fmla="*/ 15896016 w 21666199"/>
                <a:gd name="connsiteY29" fmla="*/ 1957740 h 4484554"/>
                <a:gd name="connsiteX30" fmla="*/ 15124210 w 21666199"/>
                <a:gd name="connsiteY30" fmla="*/ 1939729 h 4484554"/>
                <a:gd name="connsiteX31" fmla="*/ 11450986 w 21666199"/>
                <a:gd name="connsiteY31" fmla="*/ 2259099 h 4484554"/>
                <a:gd name="connsiteX32" fmla="*/ 4382390 w 21666199"/>
                <a:gd name="connsiteY32" fmla="*/ 2656491 h 4484554"/>
                <a:gd name="connsiteX33" fmla="*/ 0 w 21666199"/>
                <a:gd name="connsiteY33" fmla="*/ 0 h 4484554"/>
                <a:gd name="connsiteX34" fmla="*/ 5015 w 21666199"/>
                <a:gd name="connsiteY34" fmla="*/ 3777302 h 4484554"/>
                <a:gd name="connsiteX35" fmla="*/ 4830759 w 21666199"/>
                <a:gd name="connsiteY35" fmla="*/ 4484285 h 448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666199" h="4484554">
                  <a:moveTo>
                    <a:pt x="4830759" y="4484285"/>
                  </a:moveTo>
                  <a:cubicBezTo>
                    <a:pt x="5071495" y="4482829"/>
                    <a:pt x="5314237" y="4475963"/>
                    <a:pt x="5555976" y="4463479"/>
                  </a:cubicBezTo>
                  <a:cubicBezTo>
                    <a:pt x="7499915" y="4363611"/>
                    <a:pt x="9424796" y="3914413"/>
                    <a:pt x="11224294" y="3406542"/>
                  </a:cubicBezTo>
                  <a:cubicBezTo>
                    <a:pt x="11415503" y="3352525"/>
                    <a:pt x="11603782" y="3296921"/>
                    <a:pt x="11790977" y="3241137"/>
                  </a:cubicBezTo>
                  <a:lnTo>
                    <a:pt x="11895056" y="3210204"/>
                  </a:lnTo>
                  <a:lnTo>
                    <a:pt x="11964908" y="3258580"/>
                  </a:lnTo>
                  <a:cubicBezTo>
                    <a:pt x="12182187" y="3402411"/>
                    <a:pt x="12454987" y="3562274"/>
                    <a:pt x="12761739" y="3700953"/>
                  </a:cubicBezTo>
                  <a:cubicBezTo>
                    <a:pt x="13368937" y="3975616"/>
                    <a:pt x="14006540" y="4121513"/>
                    <a:pt x="14645944" y="4206010"/>
                  </a:cubicBezTo>
                  <a:cubicBezTo>
                    <a:pt x="14957426" y="4247200"/>
                    <a:pt x="15270485" y="4274082"/>
                    <a:pt x="15584669" y="4283706"/>
                  </a:cubicBezTo>
                  <a:cubicBezTo>
                    <a:pt x="15933988" y="4294356"/>
                    <a:pt x="16283307" y="4284283"/>
                    <a:pt x="16631725" y="4253231"/>
                  </a:cubicBezTo>
                  <a:lnTo>
                    <a:pt x="16624518" y="4226797"/>
                  </a:lnTo>
                  <a:cubicBezTo>
                    <a:pt x="16298171" y="4214928"/>
                    <a:pt x="15522057" y="4140055"/>
                    <a:pt x="14670719" y="3902411"/>
                  </a:cubicBezTo>
                  <a:cubicBezTo>
                    <a:pt x="14062760" y="3732760"/>
                    <a:pt x="13428075" y="3489327"/>
                    <a:pt x="12883293" y="3089634"/>
                  </a:cubicBezTo>
                  <a:lnTo>
                    <a:pt x="12730205" y="2967838"/>
                  </a:lnTo>
                  <a:lnTo>
                    <a:pt x="12915926" y="2915505"/>
                  </a:lnTo>
                  <a:cubicBezTo>
                    <a:pt x="13867182" y="2661078"/>
                    <a:pt x="14883725" y="2472411"/>
                    <a:pt x="16196486" y="2525206"/>
                  </a:cubicBezTo>
                  <a:cubicBezTo>
                    <a:pt x="17763273" y="2588040"/>
                    <a:pt x="19288935" y="2921765"/>
                    <a:pt x="20743379" y="3429428"/>
                  </a:cubicBezTo>
                  <a:cubicBezTo>
                    <a:pt x="21056335" y="3538867"/>
                    <a:pt x="21368287" y="3659749"/>
                    <a:pt x="21666199" y="3798732"/>
                  </a:cubicBezTo>
                  <a:lnTo>
                    <a:pt x="21666199" y="3782087"/>
                  </a:lnTo>
                  <a:cubicBezTo>
                    <a:pt x="21458563" y="3644561"/>
                    <a:pt x="21259957" y="3491221"/>
                    <a:pt x="21040285" y="3366803"/>
                  </a:cubicBezTo>
                  <a:cubicBezTo>
                    <a:pt x="19820371" y="2673915"/>
                    <a:pt x="18453485" y="2255988"/>
                    <a:pt x="17050121" y="2064679"/>
                  </a:cubicBezTo>
                  <a:lnTo>
                    <a:pt x="16790757" y="2033172"/>
                  </a:lnTo>
                  <a:lnTo>
                    <a:pt x="16857101" y="1967642"/>
                  </a:lnTo>
                  <a:cubicBezTo>
                    <a:pt x="17569911" y="1309720"/>
                    <a:pt x="18643387" y="973939"/>
                    <a:pt x="19602999" y="811044"/>
                  </a:cubicBezTo>
                  <a:cubicBezTo>
                    <a:pt x="20601743" y="641497"/>
                    <a:pt x="21473075" y="659524"/>
                    <a:pt x="21666199" y="668101"/>
                  </a:cubicBezTo>
                  <a:lnTo>
                    <a:pt x="21666199" y="659047"/>
                  </a:lnTo>
                  <a:cubicBezTo>
                    <a:pt x="20302843" y="388250"/>
                    <a:pt x="18880453" y="534131"/>
                    <a:pt x="17608983" y="1044994"/>
                  </a:cubicBezTo>
                  <a:cubicBezTo>
                    <a:pt x="16874615" y="1340102"/>
                    <a:pt x="16320626" y="1707258"/>
                    <a:pt x="16013047" y="1931001"/>
                  </a:cubicBezTo>
                  <a:lnTo>
                    <a:pt x="15970561" y="1962528"/>
                  </a:lnTo>
                  <a:lnTo>
                    <a:pt x="15896016" y="1957740"/>
                  </a:lnTo>
                  <a:cubicBezTo>
                    <a:pt x="15638735" y="1944778"/>
                    <a:pt x="15381245" y="1938871"/>
                    <a:pt x="15124210" y="1939729"/>
                  </a:cubicBezTo>
                  <a:cubicBezTo>
                    <a:pt x="13893449" y="1943682"/>
                    <a:pt x="12667704" y="2074135"/>
                    <a:pt x="11450986" y="2259099"/>
                  </a:cubicBezTo>
                  <a:cubicBezTo>
                    <a:pt x="9096793" y="2617376"/>
                    <a:pt x="6714515" y="3167067"/>
                    <a:pt x="4382390" y="2656491"/>
                  </a:cubicBezTo>
                  <a:cubicBezTo>
                    <a:pt x="2657118" y="2278241"/>
                    <a:pt x="1112398" y="1342393"/>
                    <a:pt x="0" y="0"/>
                  </a:cubicBezTo>
                  <a:lnTo>
                    <a:pt x="5015" y="3777302"/>
                  </a:lnTo>
                  <a:cubicBezTo>
                    <a:pt x="1485538" y="4237528"/>
                    <a:pt x="3140596" y="4494064"/>
                    <a:pt x="4830759" y="4484285"/>
                  </a:cubicBezTo>
                  <a:close/>
                </a:path>
              </a:pathLst>
            </a:custGeom>
            <a:solidFill>
              <a:schemeClr val="bg1"/>
            </a:solidFill>
            <a:ln w="12700" cap="flat">
              <a:noFill/>
              <a:miter lim="400000"/>
            </a:ln>
            <a:effectLst/>
          </p:spPr>
          <p:txBody>
            <a:bodyPr wrap="square" lIns="26789" tIns="26789" rIns="26789" bIns="26789" numCol="1" anchor="ctr">
              <a:noAutofit/>
            </a:bodyPr>
            <a:lstStyle/>
            <a:p>
              <a:pPr>
                <a:lnSpc>
                  <a:spcPct val="110000"/>
                </a:lnSpc>
              </a:pPr>
              <a:endParaRPr lang="en-CA" sz="2000" dirty="0">
                <a:latin typeface="Marselis Pro" panose="02000503030000020004" pitchFamily="50" charset="0"/>
              </a:endParaRPr>
            </a:p>
          </p:txBody>
        </p:sp>
        <p:sp>
          <p:nvSpPr>
            <p:cNvPr id="5" name="Shape 24434">
              <a:extLst>
                <a:ext uri="{FF2B5EF4-FFF2-40B4-BE49-F238E27FC236}">
                  <a16:creationId xmlns:a16="http://schemas.microsoft.com/office/drawing/2014/main" id="{91084B1F-0C59-71AA-CE09-94FAD4873D81}"/>
                </a:ext>
              </a:extLst>
            </p:cNvPr>
            <p:cNvSpPr/>
            <p:nvPr/>
          </p:nvSpPr>
          <p:spPr>
            <a:xfrm>
              <a:off x="4421851" y="2198384"/>
              <a:ext cx="1231155" cy="1775314"/>
            </a:xfrm>
            <a:custGeom>
              <a:avLst/>
              <a:gdLst/>
              <a:ahLst/>
              <a:cxnLst>
                <a:cxn ang="0">
                  <a:pos x="wd2" y="hd2"/>
                </a:cxn>
                <a:cxn ang="5400000">
                  <a:pos x="wd2" y="hd2"/>
                </a:cxn>
                <a:cxn ang="10800000">
                  <a:pos x="wd2" y="hd2"/>
                </a:cxn>
                <a:cxn ang="16200000">
                  <a:pos x="wd2" y="hd2"/>
                </a:cxn>
              </a:cxnLst>
              <a:rect l="0" t="0" r="r" b="b"/>
              <a:pathLst>
                <a:path w="20080" h="21600" extrusionOk="0">
                  <a:moveTo>
                    <a:pt x="2817" y="7689"/>
                  </a:moveTo>
                  <a:cubicBezTo>
                    <a:pt x="164" y="11117"/>
                    <a:pt x="-760" y="15289"/>
                    <a:pt x="670" y="19391"/>
                  </a:cubicBezTo>
                  <a:cubicBezTo>
                    <a:pt x="937" y="20158"/>
                    <a:pt x="1275" y="20895"/>
                    <a:pt x="1681" y="21600"/>
                  </a:cubicBezTo>
                  <a:cubicBezTo>
                    <a:pt x="2702" y="21510"/>
                    <a:pt x="3727" y="21360"/>
                    <a:pt x="4751" y="21149"/>
                  </a:cubicBezTo>
                  <a:cubicBezTo>
                    <a:pt x="10229" y="20021"/>
                    <a:pt x="14610" y="17338"/>
                    <a:pt x="17263" y="13911"/>
                  </a:cubicBezTo>
                  <a:cubicBezTo>
                    <a:pt x="19916" y="10483"/>
                    <a:pt x="20840" y="6311"/>
                    <a:pt x="19410" y="2209"/>
                  </a:cubicBezTo>
                  <a:cubicBezTo>
                    <a:pt x="19143" y="1442"/>
                    <a:pt x="18805" y="705"/>
                    <a:pt x="18399" y="0"/>
                  </a:cubicBezTo>
                  <a:cubicBezTo>
                    <a:pt x="17378" y="90"/>
                    <a:pt x="16353" y="240"/>
                    <a:pt x="15329" y="451"/>
                  </a:cubicBezTo>
                  <a:cubicBezTo>
                    <a:pt x="9851" y="1579"/>
                    <a:pt x="5470" y="4262"/>
                    <a:pt x="2817" y="7689"/>
                  </a:cubicBezTo>
                  <a:close/>
                </a:path>
              </a:pathLst>
            </a:custGeom>
            <a:solidFill>
              <a:schemeClr val="accent1"/>
            </a:solidFill>
            <a:ln w="28575" cap="flat">
              <a:solidFill>
                <a:schemeClr val="tx1"/>
              </a:solidFill>
              <a:miter lim="400000"/>
            </a:ln>
            <a:effectLst/>
          </p:spPr>
          <p:txBody>
            <a:bodyPr wrap="square" lIns="0" tIns="0" rIns="0" bIns="0" numCol="1" anchor="t">
              <a:noAutofit/>
            </a:bodyPr>
            <a:lstStyle/>
            <a:p>
              <a:pPr>
                <a:lnSpc>
                  <a:spcPct val="110000"/>
                </a:lnSpc>
              </a:pPr>
              <a:endParaRPr lang="en-CA" sz="2000" dirty="0">
                <a:latin typeface="Marselis Pro" panose="02000503030000020004" pitchFamily="50" charset="0"/>
              </a:endParaRPr>
            </a:p>
          </p:txBody>
        </p:sp>
        <p:sp>
          <p:nvSpPr>
            <p:cNvPr id="8" name="Shape 24443">
              <a:extLst>
                <a:ext uri="{FF2B5EF4-FFF2-40B4-BE49-F238E27FC236}">
                  <a16:creationId xmlns:a16="http://schemas.microsoft.com/office/drawing/2014/main" id="{E681C025-9C80-B613-4CF7-D38F5805EEC6}"/>
                </a:ext>
              </a:extLst>
            </p:cNvPr>
            <p:cNvSpPr/>
            <p:nvPr/>
          </p:nvSpPr>
          <p:spPr>
            <a:xfrm>
              <a:off x="5931081" y="4103514"/>
              <a:ext cx="1303363" cy="1679226"/>
            </a:xfrm>
            <a:custGeom>
              <a:avLst/>
              <a:gdLst/>
              <a:ahLst/>
              <a:cxnLst>
                <a:cxn ang="0">
                  <a:pos x="wd2" y="hd2"/>
                </a:cxn>
                <a:cxn ang="5400000">
                  <a:pos x="wd2" y="hd2"/>
                </a:cxn>
                <a:cxn ang="10800000">
                  <a:pos x="wd2" y="hd2"/>
                </a:cxn>
                <a:cxn ang="16200000">
                  <a:pos x="wd2" y="hd2"/>
                </a:cxn>
              </a:cxnLst>
              <a:rect l="0" t="0" r="r" b="b"/>
              <a:pathLst>
                <a:path w="20347" h="21600" extrusionOk="0">
                  <a:moveTo>
                    <a:pt x="16713" y="7027"/>
                  </a:moveTo>
                  <a:cubicBezTo>
                    <a:pt x="13800" y="3600"/>
                    <a:pt x="9323" y="1075"/>
                    <a:pt x="3973" y="264"/>
                  </a:cubicBezTo>
                  <a:cubicBezTo>
                    <a:pt x="2973" y="112"/>
                    <a:pt x="1980" y="25"/>
                    <a:pt x="996" y="0"/>
                  </a:cubicBezTo>
                  <a:cubicBezTo>
                    <a:pt x="688" y="770"/>
                    <a:pt x="448" y="1569"/>
                    <a:pt x="279" y="2396"/>
                  </a:cubicBezTo>
                  <a:cubicBezTo>
                    <a:pt x="-626" y="6815"/>
                    <a:pt x="722" y="11145"/>
                    <a:pt x="3635" y="14573"/>
                  </a:cubicBezTo>
                  <a:cubicBezTo>
                    <a:pt x="6548" y="18000"/>
                    <a:pt x="11025" y="20525"/>
                    <a:pt x="16375" y="21336"/>
                  </a:cubicBezTo>
                  <a:cubicBezTo>
                    <a:pt x="17375" y="21488"/>
                    <a:pt x="18368" y="21575"/>
                    <a:pt x="19352" y="21600"/>
                  </a:cubicBezTo>
                  <a:cubicBezTo>
                    <a:pt x="19660" y="20830"/>
                    <a:pt x="19900" y="20031"/>
                    <a:pt x="20069" y="19204"/>
                  </a:cubicBezTo>
                  <a:cubicBezTo>
                    <a:pt x="20974" y="14785"/>
                    <a:pt x="19626" y="10455"/>
                    <a:pt x="16713" y="7027"/>
                  </a:cubicBezTo>
                  <a:close/>
                </a:path>
              </a:pathLst>
            </a:custGeom>
            <a:solidFill>
              <a:schemeClr val="accent1"/>
            </a:solidFill>
            <a:ln w="28575" cap="flat">
              <a:solidFill>
                <a:schemeClr val="tx1"/>
              </a:solidFill>
              <a:miter lim="400000"/>
            </a:ln>
            <a:effectLst/>
          </p:spPr>
          <p:txBody>
            <a:bodyPr wrap="square" lIns="0" tIns="0" rIns="0" bIns="0" numCol="1" anchor="t">
              <a:noAutofit/>
            </a:bodyPr>
            <a:lstStyle/>
            <a:p>
              <a:pPr>
                <a:lnSpc>
                  <a:spcPct val="110000"/>
                </a:lnSpc>
              </a:pPr>
              <a:endParaRPr lang="en-CA" sz="2000" dirty="0">
                <a:latin typeface="Marselis Pro" panose="02000503030000020004" pitchFamily="50" charset="0"/>
              </a:endParaRPr>
            </a:p>
          </p:txBody>
        </p:sp>
      </p:grpSp>
      <p:sp>
        <p:nvSpPr>
          <p:cNvPr id="10" name="TextBox 9">
            <a:extLst>
              <a:ext uri="{FF2B5EF4-FFF2-40B4-BE49-F238E27FC236}">
                <a16:creationId xmlns:a16="http://schemas.microsoft.com/office/drawing/2014/main" id="{3F0B1DB3-93A4-D850-FB8E-BCABF09E4B50}"/>
              </a:ext>
            </a:extLst>
          </p:cNvPr>
          <p:cNvSpPr txBox="1"/>
          <p:nvPr/>
        </p:nvSpPr>
        <p:spPr>
          <a:xfrm>
            <a:off x="2156960" y="1812877"/>
            <a:ext cx="2522261" cy="707886"/>
          </a:xfrm>
          <a:prstGeom prst="rect">
            <a:avLst/>
          </a:prstGeom>
          <a:noFill/>
        </p:spPr>
        <p:txBody>
          <a:bodyPr wrap="square">
            <a:spAutoFit/>
          </a:bodyPr>
          <a:lstStyle/>
          <a:p>
            <a:pPr>
              <a:spcAft>
                <a:spcPts val="600"/>
              </a:spcAft>
            </a:pPr>
            <a:r>
              <a:rPr lang="en-US" sz="2000" dirty="0">
                <a:effectLst/>
                <a:latin typeface="Marselis Pro" panose="02000503030000020004" pitchFamily="50" charset="0"/>
                <a:ea typeface="Times New Roman" panose="02020603050405020304" pitchFamily="18" charset="0"/>
                <a:cs typeface="Times New Roman" panose="02020603050405020304" pitchFamily="18" charset="0"/>
              </a:rPr>
              <a:t>Practice active listening</a:t>
            </a:r>
            <a:endParaRPr lang="en-CA" sz="2000" dirty="0">
              <a:effectLst/>
              <a:latin typeface="Marselis Pro" panose="02000503030000020004" pitchFamily="50"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852404D-D591-29AE-EF0E-8116F18017A4}"/>
              </a:ext>
            </a:extLst>
          </p:cNvPr>
          <p:cNvSpPr txBox="1"/>
          <p:nvPr/>
        </p:nvSpPr>
        <p:spPr>
          <a:xfrm>
            <a:off x="5729701" y="1882771"/>
            <a:ext cx="2522261" cy="707886"/>
          </a:xfrm>
          <a:prstGeom prst="rect">
            <a:avLst/>
          </a:prstGeom>
          <a:noFill/>
        </p:spPr>
        <p:txBody>
          <a:bodyPr wrap="square">
            <a:spAutoFit/>
          </a:bodyPr>
          <a:lstStyle/>
          <a:p>
            <a:pPr>
              <a:spcAft>
                <a:spcPts val="600"/>
              </a:spcAft>
            </a:pPr>
            <a:r>
              <a:rPr lang="en-US" sz="2000" dirty="0">
                <a:effectLst/>
                <a:latin typeface="Marselis Pro" panose="02000503030000020004" pitchFamily="50" charset="0"/>
                <a:ea typeface="Times New Roman" panose="02020603050405020304" pitchFamily="18" charset="0"/>
                <a:cs typeface="Times New Roman" panose="02020603050405020304" pitchFamily="18" charset="0"/>
              </a:rPr>
              <a:t>Build emotional intelligence</a:t>
            </a:r>
            <a:endParaRPr lang="en-CA" sz="2000" dirty="0">
              <a:effectLst/>
              <a:latin typeface="Marselis Pro" panose="02000503030000020004" pitchFamily="50"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E2D47DD-85A5-674A-E133-CF606C596668}"/>
              </a:ext>
            </a:extLst>
          </p:cNvPr>
          <p:cNvSpPr txBox="1"/>
          <p:nvPr/>
        </p:nvSpPr>
        <p:spPr>
          <a:xfrm>
            <a:off x="9432215" y="1548482"/>
            <a:ext cx="2165882" cy="1631216"/>
          </a:xfrm>
          <a:prstGeom prst="rect">
            <a:avLst/>
          </a:prstGeom>
          <a:noFill/>
        </p:spPr>
        <p:txBody>
          <a:bodyPr wrap="square">
            <a:spAutoFit/>
          </a:bodyPr>
          <a:lstStyle/>
          <a:p>
            <a:pPr>
              <a:spcAft>
                <a:spcPts val="600"/>
              </a:spcAft>
            </a:pPr>
            <a:r>
              <a:rPr lang="en-US" sz="2000" dirty="0">
                <a:effectLst/>
                <a:latin typeface="Marselis Pro" panose="02000503030000020004" pitchFamily="50" charset="0"/>
                <a:ea typeface="Times New Roman" panose="02020603050405020304" pitchFamily="18" charset="0"/>
                <a:cs typeface="Times New Roman" panose="02020603050405020304" pitchFamily="18" charset="0"/>
              </a:rPr>
              <a:t>Normalize talking about conflict management on your team</a:t>
            </a:r>
            <a:endParaRPr lang="en-CA" sz="2000" dirty="0">
              <a:effectLst/>
              <a:latin typeface="Marselis Pro" panose="02000503030000020004" pitchFamily="50"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E8CC6EC-3843-7F3A-2B47-6D3CD9FF616B}"/>
              </a:ext>
            </a:extLst>
          </p:cNvPr>
          <p:cNvSpPr txBox="1"/>
          <p:nvPr/>
        </p:nvSpPr>
        <p:spPr>
          <a:xfrm>
            <a:off x="7355599" y="4830859"/>
            <a:ext cx="2085140" cy="1015663"/>
          </a:xfrm>
          <a:prstGeom prst="rect">
            <a:avLst/>
          </a:prstGeom>
          <a:noFill/>
        </p:spPr>
        <p:txBody>
          <a:bodyPr wrap="square">
            <a:spAutoFit/>
          </a:bodyPr>
          <a:lstStyle/>
          <a:p>
            <a:pPr>
              <a:spcAft>
                <a:spcPts val="600"/>
              </a:spcAft>
            </a:pPr>
            <a:r>
              <a:rPr lang="en-US" sz="2000" dirty="0">
                <a:effectLst/>
                <a:latin typeface="Marselis Pro" panose="02000503030000020004" pitchFamily="50" charset="0"/>
                <a:ea typeface="Times New Roman" panose="02020603050405020304" pitchFamily="18" charset="0"/>
                <a:cs typeface="Times New Roman" panose="02020603050405020304" pitchFamily="18" charset="0"/>
              </a:rPr>
              <a:t>Maintain and encourage good relationships</a:t>
            </a:r>
            <a:endParaRPr lang="en-CA" sz="2000" dirty="0">
              <a:effectLst/>
              <a:latin typeface="Marselis Pro" panose="02000503030000020004" pitchFamily="50"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9022221-CC85-CF28-026C-81EEF5A7ADD9}"/>
              </a:ext>
            </a:extLst>
          </p:cNvPr>
          <p:cNvSpPr txBox="1"/>
          <p:nvPr/>
        </p:nvSpPr>
        <p:spPr>
          <a:xfrm>
            <a:off x="3608138" y="4494231"/>
            <a:ext cx="2344558" cy="1323439"/>
          </a:xfrm>
          <a:prstGeom prst="rect">
            <a:avLst/>
          </a:prstGeom>
          <a:noFill/>
        </p:spPr>
        <p:txBody>
          <a:bodyPr wrap="square">
            <a:spAutoFit/>
          </a:bodyPr>
          <a:lstStyle/>
          <a:p>
            <a:pPr>
              <a:spcAft>
                <a:spcPts val="600"/>
              </a:spcAft>
            </a:pPr>
            <a:r>
              <a:rPr lang="en-US" sz="2000" dirty="0">
                <a:effectLst/>
                <a:latin typeface="Marselis Pro" panose="02000503030000020004" pitchFamily="50" charset="0"/>
                <a:ea typeface="Times New Roman" panose="02020603050405020304" pitchFamily="18" charset="0"/>
                <a:cs typeface="Times New Roman" panose="02020603050405020304" pitchFamily="18" charset="0"/>
              </a:rPr>
              <a:t>Reflect on your preferences, successes, and areas to improve</a:t>
            </a:r>
            <a:endParaRPr lang="en-CA" sz="2000" dirty="0">
              <a:effectLst/>
              <a:latin typeface="Marselis Pro" panose="02000503030000020004" pitchFamily="50" charset="0"/>
              <a:ea typeface="Times New Roman" panose="02020603050405020304" pitchFamily="18" charset="0"/>
              <a:cs typeface="Times New Roman" panose="02020603050405020304" pitchFamily="18" charset="0"/>
            </a:endParaRPr>
          </a:p>
        </p:txBody>
      </p:sp>
      <p:sp>
        <p:nvSpPr>
          <p:cNvPr id="15" name="Content Placeholder 9">
            <a:extLst>
              <a:ext uri="{FF2B5EF4-FFF2-40B4-BE49-F238E27FC236}">
                <a16:creationId xmlns:a16="http://schemas.microsoft.com/office/drawing/2014/main" id="{E9E79A56-8E79-F2BF-45EF-213D0232127A}"/>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Employee Relations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66</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609723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C14966-FE70-7919-7404-67A238CF5AC5}"/>
              </a:ext>
            </a:extLst>
          </p:cNvPr>
          <p:cNvSpPr>
            <a:spLocks noGrp="1"/>
          </p:cNvSpPr>
          <p:nvPr>
            <p:ph type="body" sz="quarter" idx="10"/>
          </p:nvPr>
        </p:nvSpPr>
        <p:spPr/>
        <p:txBody>
          <a:bodyPr/>
          <a:lstStyle/>
          <a:p>
            <a:r>
              <a:rPr lang="en-US" dirty="0">
                <a:latin typeface="Marselis Pro" panose="02000503030000020004" pitchFamily="50" charset="0"/>
              </a:rPr>
              <a:t>…</a:t>
            </a:r>
            <a:endParaRPr lang="en-US" b="1" dirty="0">
              <a:latin typeface="Marselis Pro" panose="02000503030000020004" pitchFamily="50" charset="0"/>
            </a:endParaRPr>
          </a:p>
        </p:txBody>
      </p:sp>
      <p:sp>
        <p:nvSpPr>
          <p:cNvPr id="3" name="Text Placeholder 2">
            <a:extLst>
              <a:ext uri="{FF2B5EF4-FFF2-40B4-BE49-F238E27FC236}">
                <a16:creationId xmlns:a16="http://schemas.microsoft.com/office/drawing/2014/main" id="{AEC09422-776F-D718-A8E7-9301CE185152}"/>
              </a:ext>
            </a:extLst>
          </p:cNvPr>
          <p:cNvSpPr>
            <a:spLocks noGrp="1"/>
          </p:cNvSpPr>
          <p:nvPr>
            <p:ph type="body" sz="quarter" idx="11"/>
          </p:nvPr>
        </p:nvSpPr>
        <p:spPr/>
        <p:txBody>
          <a:bodyPr/>
          <a:lstStyle/>
          <a:p>
            <a:r>
              <a:rPr lang="en-US" dirty="0"/>
              <a:t>Corrective Action</a:t>
            </a:r>
          </a:p>
        </p:txBody>
      </p:sp>
    </p:spTree>
    <p:custDataLst>
      <p:tags r:id="rId1"/>
    </p:custDataLst>
    <p:extLst>
      <p:ext uri="{BB962C8B-B14F-4D97-AF65-F5344CB8AC3E}">
        <p14:creationId xmlns:p14="http://schemas.microsoft.com/office/powerpoint/2010/main" val="1767521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E6CC9B-46B6-DDB1-D188-875641CC45E9}"/>
              </a:ext>
            </a:extLst>
          </p:cNvPr>
          <p:cNvSpPr>
            <a:spLocks noGrp="1"/>
          </p:cNvSpPr>
          <p:nvPr>
            <p:ph type="body" sz="quarter" idx="11"/>
          </p:nvPr>
        </p:nvSpPr>
        <p:spPr/>
        <p:txBody>
          <a:bodyPr/>
          <a:lstStyle/>
          <a:p>
            <a:r>
              <a:rPr lang="en-US" b="1" dirty="0">
                <a:latin typeface="Marselis Pro" panose="02000503030000020004" pitchFamily="50" charset="0"/>
              </a:rPr>
              <a:t>Corrective Action</a:t>
            </a:r>
          </a:p>
        </p:txBody>
      </p:sp>
      <p:sp>
        <p:nvSpPr>
          <p:cNvPr id="6" name="TextBox 5">
            <a:extLst>
              <a:ext uri="{FF2B5EF4-FFF2-40B4-BE49-F238E27FC236}">
                <a16:creationId xmlns:a16="http://schemas.microsoft.com/office/drawing/2014/main" id="{87E757BE-37C3-E6F1-948C-AEDBE17CA59E}"/>
              </a:ext>
            </a:extLst>
          </p:cNvPr>
          <p:cNvSpPr txBox="1"/>
          <p:nvPr/>
        </p:nvSpPr>
        <p:spPr>
          <a:xfrm>
            <a:off x="536455" y="1271297"/>
            <a:ext cx="5675659" cy="4708981"/>
          </a:xfrm>
          <a:prstGeom prst="rect">
            <a:avLst/>
          </a:prstGeom>
          <a:noFill/>
        </p:spPr>
        <p:txBody>
          <a:bodyPr wrap="square">
            <a:spAutoFit/>
          </a:bodyPr>
          <a:lstStyle/>
          <a:p>
            <a:pPr algn="just">
              <a:defRPr/>
            </a:pPr>
            <a:r>
              <a:rPr lang="en-US" sz="2000" dirty="0">
                <a:solidFill>
                  <a:schemeClr val="tx2"/>
                </a:solidFill>
                <a:latin typeface="Marselis Pro Light" panose="02000503030000020004" pitchFamily="50" charset="0"/>
              </a:rPr>
              <a:t>A fundamental process that is used to address and resolve issues and problems that occur in the workplace. It involves identifying the root cause of the problem, developing and implementing a plan to address it, and monitoring progress to ensure that the problem does not recur.</a:t>
            </a:r>
          </a:p>
          <a:p>
            <a:pPr algn="just">
              <a:defRPr/>
            </a:pPr>
            <a:endParaRPr lang="en-US" sz="2000" dirty="0">
              <a:solidFill>
                <a:schemeClr val="tx2"/>
              </a:solidFill>
              <a:latin typeface="Marselis Pro Light" panose="02000503030000020004" pitchFamily="50" charset="0"/>
            </a:endParaRPr>
          </a:p>
          <a:p>
            <a:pPr algn="just">
              <a:defRPr/>
            </a:pPr>
            <a:r>
              <a:rPr lang="en-US" sz="2000" dirty="0">
                <a:solidFill>
                  <a:schemeClr val="tx2"/>
                </a:solidFill>
                <a:latin typeface="Marselis Pro Light" panose="02000503030000020004" pitchFamily="50" charset="0"/>
              </a:rPr>
              <a:t>The purpose of corrective action in performance management is to provide employees with feedback on their performance, help them improve their skills and behaviors, and align their performance with organizational goals and objectives. Corrective action can take several forms, such as coaching, training, performance improvement plans, or disciplinary action.</a:t>
            </a:r>
          </a:p>
        </p:txBody>
      </p:sp>
      <p:sp>
        <p:nvSpPr>
          <p:cNvPr id="3" name="Content Placeholder 9">
            <a:extLst>
              <a:ext uri="{FF2B5EF4-FFF2-40B4-BE49-F238E27FC236}">
                <a16:creationId xmlns:a16="http://schemas.microsoft.com/office/drawing/2014/main" id="{58135CC1-7E79-3601-2E74-97F89D507070}"/>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Employee Relations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68</a:t>
            </a:fld>
            <a:endParaRPr kumimoji="0" lang="en-US" sz="1000" u="none" strike="noStrike" kern="0" cap="none" spc="0" normalizeH="0" baseline="0" noProof="0" dirty="0">
              <a:ln>
                <a:noFill/>
              </a:ln>
              <a:solidFill>
                <a:srgbClr val="15535E"/>
              </a:solidFill>
              <a:effectLst/>
              <a:uLnTx/>
              <a:uFillTx/>
              <a:sym typeface="Marselis Pro Light"/>
            </a:endParaRPr>
          </a:p>
        </p:txBody>
      </p:sp>
      <p:pic>
        <p:nvPicPr>
          <p:cNvPr id="5" name="Picture 4">
            <a:extLst>
              <a:ext uri="{FF2B5EF4-FFF2-40B4-BE49-F238E27FC236}">
                <a16:creationId xmlns:a16="http://schemas.microsoft.com/office/drawing/2014/main" id="{C7946704-3B5B-0773-E98F-2EBFA620D36E}"/>
              </a:ext>
            </a:extLst>
          </p:cNvPr>
          <p:cNvPicPr>
            <a:picLocks noChangeAspect="1"/>
          </p:cNvPicPr>
          <p:nvPr/>
        </p:nvPicPr>
        <p:blipFill rotWithShape="1">
          <a:blip r:embed="rId4">
            <a:extLst>
              <a:ext uri="{28A0092B-C50C-407E-A947-70E740481C1C}">
                <a14:useLocalDpi xmlns:a14="http://schemas.microsoft.com/office/drawing/2010/main" val="0"/>
              </a:ext>
            </a:extLst>
          </a:blip>
          <a:srcRect l="33940"/>
          <a:stretch/>
        </p:blipFill>
        <p:spPr>
          <a:xfrm>
            <a:off x="0" y="2465042"/>
            <a:ext cx="11829884" cy="4206292"/>
          </a:xfrm>
          <a:prstGeom prst="rect">
            <a:avLst/>
          </a:prstGeom>
        </p:spPr>
      </p:pic>
    </p:spTree>
    <p:custDataLst>
      <p:tags r:id="rId1"/>
    </p:custDataLst>
    <p:extLst>
      <p:ext uri="{BB962C8B-B14F-4D97-AF65-F5344CB8AC3E}">
        <p14:creationId xmlns:p14="http://schemas.microsoft.com/office/powerpoint/2010/main" val="2500916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2D785E61-7A19-6CF4-EEE8-6834D594D432}"/>
              </a:ext>
            </a:extLst>
          </p:cNvPr>
          <p:cNvSpPr>
            <a:spLocks noGrp="1"/>
          </p:cNvSpPr>
          <p:nvPr>
            <p:ph type="body" sz="quarter" idx="11"/>
          </p:nvPr>
        </p:nvSpPr>
        <p:spPr/>
        <p:txBody>
          <a:bodyPr/>
          <a:lstStyle/>
          <a:p>
            <a:r>
              <a:rPr lang="en-US" b="1"/>
              <a:t>Levels of Corrective Action</a:t>
            </a:r>
          </a:p>
        </p:txBody>
      </p:sp>
      <p:sp>
        <p:nvSpPr>
          <p:cNvPr id="17" name="TextBox 16">
            <a:extLst>
              <a:ext uri="{FF2B5EF4-FFF2-40B4-BE49-F238E27FC236}">
                <a16:creationId xmlns:a16="http://schemas.microsoft.com/office/drawing/2014/main" id="{C989142B-9A7C-2BAB-1C39-0A8D16873E7A}"/>
              </a:ext>
            </a:extLst>
          </p:cNvPr>
          <p:cNvSpPr txBox="1"/>
          <p:nvPr/>
        </p:nvSpPr>
        <p:spPr>
          <a:xfrm>
            <a:off x="609599" y="1355678"/>
            <a:ext cx="5486402" cy="495520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2"/>
                </a:solidFill>
                <a:effectLst/>
                <a:uLnTx/>
                <a:uFillTx/>
                <a:latin typeface="Marselis Pro Light" panose="02000503030000020004" pitchFamily="50" charset="0"/>
              </a:rPr>
              <a:t>If Corrective action is warranted, the manager and Human Resources will determine which level of corrective action is appropriate.  Managers should consider a documented coaching session and or an action plan with the employee prior to initiating corrective action.</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2"/>
              </a:solidFill>
              <a:effectLst/>
              <a:uLnTx/>
              <a:uFillTx/>
              <a:latin typeface="Marselis Pro Light" panose="02000503030000020004" pitchFamily="50"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chemeClr val="tx2"/>
                </a:solidFill>
                <a:effectLst/>
                <a:uLnTx/>
                <a:uFillTx/>
                <a:latin typeface="Marselis Pro Light" panose="02000503030000020004" pitchFamily="50" charset="0"/>
              </a:rPr>
              <a:t>Performance Improvement Plan (PIP)</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2"/>
                </a:solidFill>
                <a:effectLst/>
                <a:uLnTx/>
                <a:uFillTx/>
                <a:latin typeface="Marselis Pro Light" panose="02000503030000020004" pitchFamily="50" charset="0"/>
              </a:rPr>
              <a:t>Designed to document performance gaps or trends and activities for the employee to work on.  The plan must be actionable and attainable.  Regular check-ins should be incorporated into regularly scheduled one-on-ones.  The typical timeline is a minimum of 60-90 days.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2"/>
              </a:solidFill>
              <a:effectLst/>
              <a:uLnTx/>
              <a:uFillTx/>
              <a:latin typeface="Calibri" panose="020F0502020204030204"/>
              <a:ea typeface="+mn-ea"/>
              <a:cs typeface="+mn-cs"/>
            </a:endParaRPr>
          </a:p>
        </p:txBody>
      </p:sp>
      <p:sp>
        <p:nvSpPr>
          <p:cNvPr id="2" name="Content Placeholder 9">
            <a:extLst>
              <a:ext uri="{FF2B5EF4-FFF2-40B4-BE49-F238E27FC236}">
                <a16:creationId xmlns:a16="http://schemas.microsoft.com/office/drawing/2014/main" id="{DD04C129-0B27-7639-2A01-82DBC4654629}"/>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Employee Relations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69</a:t>
            </a:fld>
            <a:endParaRPr kumimoji="0" lang="en-US" sz="1000" u="none" strike="noStrike" kern="0" cap="none" spc="0" normalizeH="0" baseline="0" noProof="0" dirty="0">
              <a:ln>
                <a:noFill/>
              </a:ln>
              <a:solidFill>
                <a:srgbClr val="15535E"/>
              </a:solidFill>
              <a:effectLst/>
              <a:uLnTx/>
              <a:uFillTx/>
              <a:sym typeface="Marselis Pro Light"/>
            </a:endParaRPr>
          </a:p>
        </p:txBody>
      </p:sp>
      <p:pic>
        <p:nvPicPr>
          <p:cNvPr id="4" name="Picture 3" descr="A hand holding a phone&#10;&#10;Description automatically generated">
            <a:extLst>
              <a:ext uri="{FF2B5EF4-FFF2-40B4-BE49-F238E27FC236}">
                <a16:creationId xmlns:a16="http://schemas.microsoft.com/office/drawing/2014/main" id="{2757F4D3-D34C-4C2D-7D44-2ECA5C77EC23}"/>
              </a:ext>
            </a:extLst>
          </p:cNvPr>
          <p:cNvPicPr>
            <a:picLocks noChangeAspect="1"/>
          </p:cNvPicPr>
          <p:nvPr/>
        </p:nvPicPr>
        <p:blipFill rotWithShape="1">
          <a:blip r:embed="rId4">
            <a:extLst>
              <a:ext uri="{28A0092B-C50C-407E-A947-70E740481C1C}">
                <a14:useLocalDpi xmlns:a14="http://schemas.microsoft.com/office/drawing/2010/main" val="0"/>
              </a:ext>
            </a:extLst>
          </a:blip>
          <a:srcRect l="6388" r="11056"/>
          <a:stretch/>
        </p:blipFill>
        <p:spPr>
          <a:xfrm>
            <a:off x="0" y="936256"/>
            <a:ext cx="12192000" cy="5221440"/>
          </a:xfrm>
          <a:prstGeom prst="rect">
            <a:avLst/>
          </a:prstGeom>
        </p:spPr>
      </p:pic>
    </p:spTree>
    <p:custDataLst>
      <p:tags r:id="rId1"/>
    </p:custDataLst>
    <p:extLst>
      <p:ext uri="{BB962C8B-B14F-4D97-AF65-F5344CB8AC3E}">
        <p14:creationId xmlns:p14="http://schemas.microsoft.com/office/powerpoint/2010/main" val="2458767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9D17CB-3641-CA7B-0B98-6A005A289110}"/>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B5AD311B-610B-D0BE-9909-B9C4B55A4137}"/>
              </a:ext>
            </a:extLst>
          </p:cNvPr>
          <p:cNvSpPr>
            <a:spLocks noGrp="1"/>
          </p:cNvSpPr>
          <p:nvPr>
            <p:ph type="body" sz="quarter" idx="11"/>
          </p:nvPr>
        </p:nvSpPr>
        <p:spPr/>
        <p:txBody>
          <a:bodyPr/>
          <a:lstStyle/>
          <a:p>
            <a:r>
              <a:rPr lang="en-US" dirty="0"/>
              <a:t>THRIVE Model</a:t>
            </a:r>
          </a:p>
        </p:txBody>
      </p:sp>
    </p:spTree>
    <p:custDataLst>
      <p:tags r:id="rId1"/>
    </p:custDataLst>
    <p:extLst>
      <p:ext uri="{BB962C8B-B14F-4D97-AF65-F5344CB8AC3E}">
        <p14:creationId xmlns:p14="http://schemas.microsoft.com/office/powerpoint/2010/main" val="13520321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2D785E61-7A19-6CF4-EEE8-6834D594D432}"/>
              </a:ext>
            </a:extLst>
          </p:cNvPr>
          <p:cNvSpPr>
            <a:spLocks noGrp="1"/>
          </p:cNvSpPr>
          <p:nvPr>
            <p:ph type="body" sz="quarter" idx="11"/>
          </p:nvPr>
        </p:nvSpPr>
        <p:spPr/>
        <p:txBody>
          <a:bodyPr/>
          <a:lstStyle/>
          <a:p>
            <a:r>
              <a:rPr lang="en-US" b="1"/>
              <a:t>Levels of Corrective Action</a:t>
            </a:r>
          </a:p>
        </p:txBody>
      </p:sp>
      <p:sp>
        <p:nvSpPr>
          <p:cNvPr id="17" name="TextBox 16">
            <a:extLst>
              <a:ext uri="{FF2B5EF4-FFF2-40B4-BE49-F238E27FC236}">
                <a16:creationId xmlns:a16="http://schemas.microsoft.com/office/drawing/2014/main" id="{C989142B-9A7C-2BAB-1C39-0A8D16873E7A}"/>
              </a:ext>
            </a:extLst>
          </p:cNvPr>
          <p:cNvSpPr txBox="1"/>
          <p:nvPr/>
        </p:nvSpPr>
        <p:spPr>
          <a:xfrm>
            <a:off x="609598" y="1355678"/>
            <a:ext cx="6444345" cy="4955203"/>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15535E"/>
                </a:solidFill>
                <a:effectLst/>
                <a:uLnTx/>
                <a:uFillTx/>
                <a:latin typeface="Marselis Pro Light"/>
              </a:rPr>
              <a:t>Initial Warning</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2"/>
                </a:solidFill>
                <a:effectLst/>
                <a:uLnTx/>
                <a:uFillTx/>
                <a:latin typeface="Marselis Pro Light"/>
              </a:rPr>
              <a:t>This level can be issued for performance, attendance, punctuality, policy violation and or conduct. The initial warning will document the </a:t>
            </a:r>
            <a:r>
              <a:rPr lang="en-US" sz="2000" dirty="0">
                <a:solidFill>
                  <a:schemeClr val="tx2"/>
                </a:solidFill>
                <a:latin typeface="Marselis Pro Light"/>
              </a:rPr>
              <a:t>issue</a:t>
            </a:r>
            <a:r>
              <a:rPr kumimoji="0" lang="en-US" sz="2000" b="0" i="0" u="none" strike="noStrike" kern="1200" cap="none" spc="0" normalizeH="0" baseline="0" noProof="0" dirty="0">
                <a:ln>
                  <a:noFill/>
                </a:ln>
                <a:solidFill>
                  <a:schemeClr val="tx2"/>
                </a:solidFill>
                <a:effectLst/>
                <a:uLnTx/>
                <a:uFillTx/>
                <a:latin typeface="Marselis Pro Light"/>
              </a:rPr>
              <a:t>(s) of deficiency and area(s) required for improvement, expectations and what will take place if improvement is not met.</a:t>
            </a:r>
            <a:endParaRPr lang="en-US" sz="2000" b="0" i="0" u="none" strike="noStrike" kern="1200" cap="none" spc="0" normalizeH="0" baseline="0" noProof="0" dirty="0">
              <a:ln>
                <a:noFill/>
              </a:ln>
              <a:solidFill>
                <a:schemeClr val="tx2"/>
              </a:solidFill>
              <a:effectLst/>
              <a:uLnTx/>
              <a:uFillTx/>
              <a:latin typeface="Marselis Pro Light"/>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2"/>
              </a:solidFill>
              <a:effectLst/>
              <a:uLnTx/>
              <a:uFillTx/>
              <a:latin typeface="Marselis Pro Light" panose="02000503030000020004" pitchFamily="50"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15535E"/>
                </a:solidFill>
                <a:effectLst/>
                <a:uLnTx/>
                <a:uFillTx/>
                <a:latin typeface="Marselis Pro Light"/>
              </a:rPr>
              <a:t>Final Warning</a:t>
            </a:r>
            <a:endParaRPr lang="en-US" sz="2000" b="1" i="0" u="sng" strike="noStrike" kern="1200" cap="none" spc="0" normalizeH="0" baseline="0" noProof="0" dirty="0">
              <a:ln>
                <a:noFill/>
              </a:ln>
              <a:solidFill>
                <a:srgbClr val="15535E"/>
              </a:solidFill>
              <a:effectLst/>
              <a:uLnTx/>
              <a:uFillTx/>
              <a:latin typeface="Marselis Pro Light"/>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2"/>
                </a:solidFill>
                <a:effectLst/>
                <a:uLnTx/>
                <a:uFillTx/>
                <a:latin typeface="Marselis Pro Light"/>
              </a:rPr>
              <a:t>This level can be issued for performance, attendance, punctuality, policy violation and or conduct. The warning will document the </a:t>
            </a:r>
            <a:r>
              <a:rPr lang="en-US" sz="2000" dirty="0">
                <a:solidFill>
                  <a:schemeClr val="tx2"/>
                </a:solidFill>
                <a:latin typeface="Marselis Pro Light"/>
              </a:rPr>
              <a:t>issue</a:t>
            </a:r>
            <a:r>
              <a:rPr kumimoji="0" lang="en-US" sz="2000" b="0" i="0" u="none" strike="noStrike" kern="1200" cap="none" spc="0" normalizeH="0" baseline="0" noProof="0" dirty="0">
                <a:ln>
                  <a:noFill/>
                </a:ln>
                <a:solidFill>
                  <a:schemeClr val="tx2"/>
                </a:solidFill>
                <a:effectLst/>
                <a:uLnTx/>
                <a:uFillTx/>
                <a:latin typeface="Marselis Pro Light"/>
              </a:rPr>
              <a:t>(s) of deficiency and area(s) required for improvement, expectations and what will take place if improvement is not met. This level typically involves a serious issue involving severe performance issues, a serious policy violation or workplace conduct.</a:t>
            </a:r>
            <a:endParaRPr lang="en-US" sz="2000" b="0" i="0" u="none" strike="noStrike" kern="1200" cap="none" spc="0" normalizeH="0" baseline="0" noProof="0" dirty="0">
              <a:ln>
                <a:noFill/>
              </a:ln>
              <a:solidFill>
                <a:schemeClr val="tx2"/>
              </a:solidFill>
              <a:effectLst/>
              <a:uLnTx/>
              <a:uFillTx/>
              <a:latin typeface="Marselis Pro Light"/>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2"/>
              </a:solidFill>
              <a:effectLst/>
              <a:uLnTx/>
              <a:uFillTx/>
              <a:latin typeface="Calibri" panose="020F0502020204030204"/>
              <a:ea typeface="+mn-ea"/>
              <a:cs typeface="+mn-cs"/>
            </a:endParaRPr>
          </a:p>
        </p:txBody>
      </p:sp>
      <p:sp>
        <p:nvSpPr>
          <p:cNvPr id="2" name="Content Placeholder 9">
            <a:extLst>
              <a:ext uri="{FF2B5EF4-FFF2-40B4-BE49-F238E27FC236}">
                <a16:creationId xmlns:a16="http://schemas.microsoft.com/office/drawing/2014/main" id="{04B7DFCE-EA6B-C138-5E62-56ACAD24AC3B}"/>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Employee Relations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70</a:t>
            </a:fld>
            <a:endParaRPr kumimoji="0" lang="en-US" sz="1000" u="none" strike="noStrike" kern="0" cap="none" spc="0" normalizeH="0" baseline="0" noProof="0" dirty="0">
              <a:ln>
                <a:noFill/>
              </a:ln>
              <a:solidFill>
                <a:srgbClr val="15535E"/>
              </a:solidFill>
              <a:effectLst/>
              <a:uLnTx/>
              <a:uFillTx/>
              <a:sym typeface="Marselis Pro Light"/>
            </a:endParaRPr>
          </a:p>
        </p:txBody>
      </p:sp>
      <p:pic>
        <p:nvPicPr>
          <p:cNvPr id="4" name="Picture 3" descr="A red wire in a triangle shape&#10;&#10;Description automatically generated">
            <a:extLst>
              <a:ext uri="{FF2B5EF4-FFF2-40B4-BE49-F238E27FC236}">
                <a16:creationId xmlns:a16="http://schemas.microsoft.com/office/drawing/2014/main" id="{C35E980F-4BD1-3DE7-08F7-43E9760EE7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1730" y="2970836"/>
            <a:ext cx="6280270" cy="3887164"/>
          </a:xfrm>
          <a:prstGeom prst="rect">
            <a:avLst/>
          </a:prstGeom>
        </p:spPr>
      </p:pic>
    </p:spTree>
    <p:custDataLst>
      <p:tags r:id="rId1"/>
    </p:custDataLst>
    <p:extLst>
      <p:ext uri="{BB962C8B-B14F-4D97-AF65-F5344CB8AC3E}">
        <p14:creationId xmlns:p14="http://schemas.microsoft.com/office/powerpoint/2010/main" val="41905884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54EB545-6C67-97E6-84D8-A008BC42C1FD}"/>
              </a:ext>
            </a:extLst>
          </p:cNvPr>
          <p:cNvSpPr>
            <a:spLocks noGrp="1"/>
          </p:cNvSpPr>
          <p:nvPr>
            <p:ph type="body" sz="quarter" idx="11"/>
          </p:nvPr>
        </p:nvSpPr>
        <p:spPr/>
        <p:txBody>
          <a:bodyPr/>
          <a:lstStyle/>
          <a:p>
            <a:r>
              <a:rPr lang="en-US" b="1"/>
              <a:t>Leadership Responsibilities</a:t>
            </a:r>
          </a:p>
        </p:txBody>
      </p:sp>
      <p:sp>
        <p:nvSpPr>
          <p:cNvPr id="6" name="TextBox 5">
            <a:extLst>
              <a:ext uri="{FF2B5EF4-FFF2-40B4-BE49-F238E27FC236}">
                <a16:creationId xmlns:a16="http://schemas.microsoft.com/office/drawing/2014/main" id="{C3FA51E0-0B9B-EC33-58F8-E879F6881D55}"/>
              </a:ext>
            </a:extLst>
          </p:cNvPr>
          <p:cNvSpPr txBox="1"/>
          <p:nvPr/>
        </p:nvSpPr>
        <p:spPr>
          <a:xfrm>
            <a:off x="568526" y="1355678"/>
            <a:ext cx="6630560" cy="4555093"/>
          </a:xfrm>
          <a:prstGeom prst="rect">
            <a:avLst/>
          </a:prstGeom>
          <a:noFill/>
        </p:spPr>
        <p:txBody>
          <a:bodyPr wrap="square" lIns="91440" tIns="45720" rIns="91440" bIns="45720" anchor="t">
            <a:spAutoFit/>
          </a:bodyPr>
          <a:lstStyle/>
          <a:p>
            <a:pPr marL="285750" indent="-285750">
              <a:spcBef>
                <a:spcPts val="600"/>
              </a:spcBef>
              <a:spcAft>
                <a:spcPts val="600"/>
              </a:spcAft>
              <a:buClr>
                <a:srgbClr val="FD705C"/>
              </a:buClr>
              <a:buFont typeface="Arial" panose="020B0604020202020204" pitchFamily="34" charset="0"/>
              <a:buChar char="•"/>
              <a:defRPr/>
            </a:pPr>
            <a:r>
              <a:rPr kumimoji="0" lang="en-US" sz="2000" b="0" i="0" u="none" strike="noStrike" kern="1200" cap="none" spc="0" normalizeH="0" baseline="0" noProof="0" dirty="0">
                <a:ln>
                  <a:noFill/>
                </a:ln>
                <a:solidFill>
                  <a:schemeClr val="tx2"/>
                </a:solidFill>
                <a:effectLst/>
                <a:uLnTx/>
                <a:uFillTx/>
                <a:latin typeface="Marselis Pro Light"/>
              </a:rPr>
              <a:t>Leaders should always support the improvement of an employee’s performance.</a:t>
            </a:r>
            <a:r>
              <a:rPr lang="en-US" sz="2000" dirty="0">
                <a:solidFill>
                  <a:schemeClr val="tx2"/>
                </a:solidFill>
                <a:latin typeface="Marselis Pro Light"/>
              </a:rPr>
              <a:t> </a:t>
            </a:r>
          </a:p>
          <a:p>
            <a:pPr marL="285750" marR="0" lvl="0" indent="-285750" algn="l" defTabSz="914400" rtl="0" eaLnBrk="1" fontAlgn="auto" latinLnBrk="0" hangingPunct="1">
              <a:lnSpc>
                <a:spcPct val="100000"/>
              </a:lnSpc>
              <a:spcBef>
                <a:spcPts val="600"/>
              </a:spcBef>
              <a:spcAft>
                <a:spcPts val="600"/>
              </a:spcAft>
              <a:buClr>
                <a:srgbClr val="FD705C"/>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tx2"/>
                </a:solidFill>
                <a:effectLst/>
                <a:uLnTx/>
                <a:uFillTx/>
                <a:latin typeface="Marselis Pro Light"/>
              </a:rPr>
              <a:t>Leaders are expected to reach out to Human Resources prior to administering corrective action.</a:t>
            </a:r>
            <a:r>
              <a:rPr lang="en-US" sz="2000" dirty="0">
                <a:solidFill>
                  <a:schemeClr val="tx2"/>
                </a:solidFill>
                <a:latin typeface="Marselis Pro Light"/>
              </a:rPr>
              <a:t> </a:t>
            </a:r>
            <a:endParaRPr lang="en-US" sz="2000" b="0" i="0" u="none" strike="noStrike" kern="1200" cap="none" spc="0" normalizeH="0" baseline="0" noProof="0" dirty="0">
              <a:ln>
                <a:noFill/>
              </a:ln>
              <a:solidFill>
                <a:schemeClr val="tx2"/>
              </a:solidFill>
              <a:effectLst/>
              <a:uLnTx/>
              <a:uFillTx/>
              <a:latin typeface="Marselis Pro Light" panose="02000503030000020004" pitchFamily="50" charset="0"/>
            </a:endParaRPr>
          </a:p>
          <a:p>
            <a:pPr marL="285750" indent="-285750">
              <a:spcBef>
                <a:spcPts val="600"/>
              </a:spcBef>
              <a:spcAft>
                <a:spcPts val="600"/>
              </a:spcAft>
              <a:buClr>
                <a:srgbClr val="FD705C"/>
              </a:buClr>
              <a:buFont typeface="Arial" panose="020B0604020202020204" pitchFamily="34" charset="0"/>
              <a:buChar char="•"/>
              <a:defRPr/>
            </a:pPr>
            <a:r>
              <a:rPr kumimoji="0" lang="en-US" sz="2000" b="0" i="0" u="none" strike="noStrike" kern="1200" cap="none" spc="0" normalizeH="0" baseline="0" noProof="0" dirty="0">
                <a:ln>
                  <a:noFill/>
                </a:ln>
                <a:solidFill>
                  <a:schemeClr val="tx2"/>
                </a:solidFill>
                <a:effectLst/>
                <a:uLnTx/>
                <a:uFillTx/>
                <a:latin typeface="Marselis Pro Light"/>
              </a:rPr>
              <a:t>Leaders should be prepared to provide examples of the employee issue(s), dates of communication, and how it’s impacting the business.</a:t>
            </a:r>
            <a:r>
              <a:rPr lang="en-US" sz="2000" dirty="0">
                <a:solidFill>
                  <a:schemeClr val="tx2"/>
                </a:solidFill>
                <a:latin typeface="Marselis Pro Light"/>
              </a:rPr>
              <a:t> </a:t>
            </a:r>
            <a:r>
              <a:rPr kumimoji="0" lang="en-US" sz="2000" b="0" i="0" u="none" strike="noStrike" kern="1200" cap="none" spc="0" normalizeH="0" baseline="0" noProof="0" dirty="0">
                <a:ln>
                  <a:noFill/>
                </a:ln>
                <a:solidFill>
                  <a:schemeClr val="tx2"/>
                </a:solidFill>
                <a:effectLst/>
                <a:uLnTx/>
                <a:uFillTx/>
                <a:latin typeface="Marselis Pro Light"/>
              </a:rPr>
              <a:t> Evidence of coaching, i.e., documented one-on-ones, coaching notes etc. are critical to ensure dedicated coaching and accountability.</a:t>
            </a:r>
            <a:endParaRPr lang="en-US" sz="2000" b="0" i="0" u="none" strike="noStrike" kern="1200" cap="none" spc="0" normalizeH="0" baseline="0" noProof="0" dirty="0">
              <a:ln>
                <a:noFill/>
              </a:ln>
              <a:solidFill>
                <a:schemeClr val="tx2"/>
              </a:solidFill>
              <a:effectLst/>
              <a:uLnTx/>
              <a:uFillTx/>
              <a:latin typeface="Marselis Pro Light"/>
            </a:endParaRPr>
          </a:p>
          <a:p>
            <a:pPr marL="285750" marR="0" lvl="0" indent="-285750" algn="l" defTabSz="914400" rtl="0" eaLnBrk="1" fontAlgn="auto" latinLnBrk="0" hangingPunct="1">
              <a:lnSpc>
                <a:spcPct val="100000"/>
              </a:lnSpc>
              <a:spcBef>
                <a:spcPts val="600"/>
              </a:spcBef>
              <a:spcAft>
                <a:spcPts val="600"/>
              </a:spcAft>
              <a:buClr>
                <a:srgbClr val="FD705C"/>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tx2"/>
                </a:solidFill>
                <a:effectLst/>
                <a:uLnTx/>
                <a:uFillTx/>
                <a:latin typeface="Marselis Pro Light"/>
              </a:rPr>
              <a:t>Corrective Action should be delivered verbally during a scheduled meeting. The employee should receive an HR approved corrective action document during the meeting.</a:t>
            </a:r>
            <a:endParaRPr lang="en-US" sz="2000" b="0" i="0" u="none" strike="noStrike" kern="1200" cap="none" spc="0" normalizeH="0" baseline="0" noProof="0" dirty="0">
              <a:ln>
                <a:noFill/>
              </a:ln>
              <a:solidFill>
                <a:schemeClr val="tx2"/>
              </a:solidFill>
              <a:effectLst/>
              <a:uLnTx/>
              <a:uFillTx/>
              <a:latin typeface="Marselis Pro Light"/>
            </a:endParaRPr>
          </a:p>
        </p:txBody>
      </p:sp>
      <p:sp>
        <p:nvSpPr>
          <p:cNvPr id="2" name="Content Placeholder 9">
            <a:extLst>
              <a:ext uri="{FF2B5EF4-FFF2-40B4-BE49-F238E27FC236}">
                <a16:creationId xmlns:a16="http://schemas.microsoft.com/office/drawing/2014/main" id="{3B414A32-E14C-67E0-9B77-523E318DE287}"/>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Employee Relations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71</a:t>
            </a:fld>
            <a:endParaRPr kumimoji="0" lang="en-US" sz="1000" u="none" strike="noStrike" kern="0" cap="none" spc="0" normalizeH="0" baseline="0" noProof="0" dirty="0">
              <a:ln>
                <a:noFill/>
              </a:ln>
              <a:solidFill>
                <a:srgbClr val="15535E"/>
              </a:solidFill>
              <a:effectLst/>
              <a:uLnTx/>
              <a:uFillTx/>
              <a:sym typeface="Marselis Pro Light"/>
            </a:endParaRPr>
          </a:p>
        </p:txBody>
      </p:sp>
      <p:pic>
        <p:nvPicPr>
          <p:cNvPr id="4" name="Picture 3">
            <a:extLst>
              <a:ext uri="{FF2B5EF4-FFF2-40B4-BE49-F238E27FC236}">
                <a16:creationId xmlns:a16="http://schemas.microsoft.com/office/drawing/2014/main" id="{2EF1116B-F228-C81E-AB68-8C1F78111C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95" y="457200"/>
            <a:ext cx="12177810" cy="5750105"/>
          </a:xfrm>
          <a:prstGeom prst="rect">
            <a:avLst/>
          </a:prstGeom>
        </p:spPr>
      </p:pic>
    </p:spTree>
    <p:custDataLst>
      <p:tags r:id="rId1"/>
    </p:custDataLst>
    <p:extLst>
      <p:ext uri="{BB962C8B-B14F-4D97-AF65-F5344CB8AC3E}">
        <p14:creationId xmlns:p14="http://schemas.microsoft.com/office/powerpoint/2010/main" val="26476501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C14966-FE70-7919-7404-67A238CF5AC5}"/>
              </a:ext>
            </a:extLst>
          </p:cNvPr>
          <p:cNvSpPr>
            <a:spLocks noGrp="1"/>
          </p:cNvSpPr>
          <p:nvPr>
            <p:ph type="body" sz="quarter" idx="10"/>
          </p:nvPr>
        </p:nvSpPr>
        <p:spPr/>
        <p:txBody>
          <a:bodyPr/>
          <a:lstStyle/>
          <a:p>
            <a:r>
              <a:rPr lang="en-US" b="1" dirty="0">
                <a:latin typeface="Marselis Pro" panose="02000503030000020004" pitchFamily="50" charset="0"/>
              </a:rPr>
              <a:t>…</a:t>
            </a:r>
          </a:p>
        </p:txBody>
      </p:sp>
      <p:sp>
        <p:nvSpPr>
          <p:cNvPr id="3" name="Text Placeholder 2">
            <a:extLst>
              <a:ext uri="{FF2B5EF4-FFF2-40B4-BE49-F238E27FC236}">
                <a16:creationId xmlns:a16="http://schemas.microsoft.com/office/drawing/2014/main" id="{F8E524A4-EC7F-9CD6-4C06-AD783BB174C2}"/>
              </a:ext>
            </a:extLst>
          </p:cNvPr>
          <p:cNvSpPr>
            <a:spLocks noGrp="1"/>
          </p:cNvSpPr>
          <p:nvPr>
            <p:ph type="body" sz="quarter" idx="11"/>
          </p:nvPr>
        </p:nvSpPr>
        <p:spPr/>
        <p:txBody>
          <a:bodyPr/>
          <a:lstStyle/>
          <a:p>
            <a:r>
              <a:rPr lang="en-US" dirty="0"/>
              <a:t>Scenario Practice</a:t>
            </a:r>
          </a:p>
        </p:txBody>
      </p:sp>
    </p:spTree>
    <p:custDataLst>
      <p:tags r:id="rId1"/>
    </p:custDataLst>
    <p:extLst>
      <p:ext uri="{BB962C8B-B14F-4D97-AF65-F5344CB8AC3E}">
        <p14:creationId xmlns:p14="http://schemas.microsoft.com/office/powerpoint/2010/main" val="1124864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437777-F943-6648-4842-EC2BB07996D0}"/>
              </a:ext>
            </a:extLst>
          </p:cNvPr>
          <p:cNvSpPr>
            <a:spLocks noGrp="1"/>
          </p:cNvSpPr>
          <p:nvPr>
            <p:ph type="body" sz="quarter" idx="11"/>
          </p:nvPr>
        </p:nvSpPr>
        <p:spPr/>
        <p:txBody>
          <a:bodyPr/>
          <a:lstStyle/>
          <a:p>
            <a:r>
              <a:rPr lang="en-US" dirty="0">
                <a:latin typeface="Marselis Pro" panose="02000503030000020004" pitchFamily="50" charset="0"/>
              </a:rPr>
              <a:t>Activity</a:t>
            </a:r>
          </a:p>
        </p:txBody>
      </p:sp>
      <p:sp>
        <p:nvSpPr>
          <p:cNvPr id="3" name="TextBox 2">
            <a:extLst>
              <a:ext uri="{FF2B5EF4-FFF2-40B4-BE49-F238E27FC236}">
                <a16:creationId xmlns:a16="http://schemas.microsoft.com/office/drawing/2014/main" id="{592FE93E-D298-154D-36CF-0AF8AA511F51}"/>
              </a:ext>
            </a:extLst>
          </p:cNvPr>
          <p:cNvSpPr txBox="1"/>
          <p:nvPr/>
        </p:nvSpPr>
        <p:spPr>
          <a:xfrm>
            <a:off x="609599" y="1076265"/>
            <a:ext cx="5486401" cy="5016758"/>
          </a:xfrm>
          <a:prstGeom prst="rect">
            <a:avLst/>
          </a:prstGeom>
          <a:noFill/>
        </p:spPr>
        <p:txBody>
          <a:bodyPr wrap="square" rtlCol="0">
            <a:spAutoFit/>
          </a:bodyPr>
          <a:lstStyle/>
          <a:p>
            <a:r>
              <a:rPr lang="en-US" sz="2000" dirty="0">
                <a:solidFill>
                  <a:schemeClr val="tx2"/>
                </a:solidFill>
                <a:latin typeface="Marselis Pro" panose="02000503030000020004" pitchFamily="50" charset="0"/>
              </a:rPr>
              <a:t>In pairs you will rotate through various scenarios and take turns playing the roles of:</a:t>
            </a:r>
          </a:p>
          <a:p>
            <a:pPr marL="742950" lvl="1" indent="-285750">
              <a:buClr>
                <a:schemeClr val="accent2"/>
              </a:buClr>
              <a:buFont typeface="Arial" panose="020B0604020202020204" pitchFamily="34" charset="0"/>
              <a:buChar char="•"/>
            </a:pPr>
            <a:r>
              <a:rPr lang="en-US" sz="2000" dirty="0">
                <a:solidFill>
                  <a:schemeClr val="tx2"/>
                </a:solidFill>
                <a:latin typeface="Marselis Pro" panose="02000503030000020004" pitchFamily="50" charset="0"/>
              </a:rPr>
              <a:t>Manager</a:t>
            </a:r>
          </a:p>
          <a:p>
            <a:pPr marL="742950" lvl="1" indent="-285750">
              <a:buClr>
                <a:schemeClr val="accent2"/>
              </a:buClr>
              <a:buFont typeface="Arial" panose="020B0604020202020204" pitchFamily="34" charset="0"/>
              <a:buChar char="•"/>
            </a:pPr>
            <a:r>
              <a:rPr lang="en-US" sz="2000" dirty="0">
                <a:solidFill>
                  <a:schemeClr val="tx2"/>
                </a:solidFill>
                <a:latin typeface="Marselis Pro" panose="02000503030000020004" pitchFamily="50" charset="0"/>
              </a:rPr>
              <a:t>Employee</a:t>
            </a:r>
          </a:p>
          <a:p>
            <a:pPr marL="742950" lvl="1" indent="-285750">
              <a:buFont typeface="Arial" panose="020B0604020202020204" pitchFamily="34" charset="0"/>
              <a:buChar char="•"/>
            </a:pPr>
            <a:endParaRPr lang="en-US" sz="2000" dirty="0">
              <a:solidFill>
                <a:schemeClr val="tx2"/>
              </a:solidFill>
              <a:latin typeface="Marselis Pro" panose="02000503030000020004" pitchFamily="50" charset="0"/>
            </a:endParaRPr>
          </a:p>
          <a:p>
            <a:r>
              <a:rPr lang="en-US" sz="2000" dirty="0">
                <a:solidFill>
                  <a:schemeClr val="tx2"/>
                </a:solidFill>
                <a:latin typeface="Marselis Pro" panose="02000503030000020004" pitchFamily="50" charset="0"/>
              </a:rPr>
              <a:t>Take 15 minutes to read your scenario and role-play.</a:t>
            </a:r>
          </a:p>
          <a:p>
            <a:endParaRPr lang="en-US" sz="2000" dirty="0">
              <a:solidFill>
                <a:schemeClr val="tx2"/>
              </a:solidFill>
              <a:latin typeface="Marselis Pro" panose="02000503030000020004" pitchFamily="50" charset="0"/>
            </a:endParaRPr>
          </a:p>
          <a:p>
            <a:r>
              <a:rPr lang="en-US" sz="2000" dirty="0">
                <a:solidFill>
                  <a:schemeClr val="tx2"/>
                </a:solidFill>
                <a:latin typeface="Marselis Pro" panose="02000503030000020004" pitchFamily="50" charset="0"/>
              </a:rPr>
              <a:t>Take 5 minutes to debrief with each other.</a:t>
            </a:r>
          </a:p>
          <a:p>
            <a:endParaRPr lang="en-US" sz="2000" dirty="0">
              <a:solidFill>
                <a:schemeClr val="tx2"/>
              </a:solidFill>
              <a:latin typeface="Marselis Pro" panose="02000503030000020004" pitchFamily="50" charset="0"/>
            </a:endParaRPr>
          </a:p>
          <a:p>
            <a:r>
              <a:rPr lang="en-US" sz="2000" dirty="0">
                <a:solidFill>
                  <a:schemeClr val="tx2"/>
                </a:solidFill>
                <a:latin typeface="Marselis Pro" panose="02000503030000020004" pitchFamily="50" charset="0"/>
              </a:rPr>
              <a:t>When playing the Manager, remember to use the skills and tactics we’ve discussed today including</a:t>
            </a:r>
          </a:p>
          <a:p>
            <a:pPr marL="742950" lvl="1" indent="-285750">
              <a:buClr>
                <a:schemeClr val="accent2"/>
              </a:buClr>
              <a:buFont typeface="Arial" panose="020B0604020202020204" pitchFamily="34" charset="0"/>
              <a:buChar char="•"/>
            </a:pPr>
            <a:r>
              <a:rPr lang="en-US" sz="2000" dirty="0">
                <a:solidFill>
                  <a:schemeClr val="tx2"/>
                </a:solidFill>
                <a:latin typeface="Marselis Pro" panose="02000503030000020004" pitchFamily="50" charset="0"/>
              </a:rPr>
              <a:t>THRIVE service mindset</a:t>
            </a:r>
          </a:p>
          <a:p>
            <a:pPr marL="742950" lvl="1" indent="-285750">
              <a:buClr>
                <a:schemeClr val="accent2"/>
              </a:buClr>
              <a:buFont typeface="Arial" panose="020B0604020202020204" pitchFamily="34" charset="0"/>
              <a:buChar char="•"/>
            </a:pPr>
            <a:r>
              <a:rPr lang="en-US" sz="2000" dirty="0">
                <a:solidFill>
                  <a:schemeClr val="tx2"/>
                </a:solidFill>
                <a:latin typeface="Marselis Pro" panose="02000503030000020004" pitchFamily="50" charset="0"/>
              </a:rPr>
              <a:t>Coaching and feedback skills</a:t>
            </a:r>
          </a:p>
          <a:p>
            <a:pPr marL="742950" lvl="1" indent="-285750">
              <a:buClr>
                <a:schemeClr val="accent2"/>
              </a:buClr>
              <a:buFont typeface="Arial" panose="020B0604020202020204" pitchFamily="34" charset="0"/>
              <a:buChar char="•"/>
            </a:pPr>
            <a:r>
              <a:rPr lang="en-US" sz="2000" dirty="0">
                <a:solidFill>
                  <a:schemeClr val="tx2"/>
                </a:solidFill>
                <a:latin typeface="Marselis Pro" panose="02000503030000020004" pitchFamily="50" charset="0"/>
              </a:rPr>
              <a:t>Conflict management skills</a:t>
            </a:r>
          </a:p>
        </p:txBody>
      </p:sp>
      <p:pic>
        <p:nvPicPr>
          <p:cNvPr id="5" name="Picture 4">
            <a:extLst>
              <a:ext uri="{FF2B5EF4-FFF2-40B4-BE49-F238E27FC236}">
                <a16:creationId xmlns:a16="http://schemas.microsoft.com/office/drawing/2014/main" id="{FF45D7B3-0D76-A311-A5FA-9D132F1FA5CF}"/>
              </a:ext>
            </a:extLst>
          </p:cNvPr>
          <p:cNvPicPr>
            <a:picLocks noChangeAspect="1"/>
          </p:cNvPicPr>
          <p:nvPr/>
        </p:nvPicPr>
        <p:blipFill rotWithShape="1">
          <a:blip r:embed="rId4">
            <a:extLst>
              <a:ext uri="{28A0092B-C50C-407E-A947-70E740481C1C}">
                <a14:useLocalDpi xmlns:a14="http://schemas.microsoft.com/office/drawing/2010/main" val="0"/>
              </a:ext>
            </a:extLst>
          </a:blip>
          <a:srcRect l="20105" r="42051"/>
          <a:stretch/>
        </p:blipFill>
        <p:spPr>
          <a:xfrm>
            <a:off x="0" y="2437038"/>
            <a:ext cx="12192000" cy="3853327"/>
          </a:xfrm>
          <a:prstGeom prst="rect">
            <a:avLst/>
          </a:prstGeom>
        </p:spPr>
      </p:pic>
      <p:sp>
        <p:nvSpPr>
          <p:cNvPr id="6" name="Content Placeholder 9">
            <a:extLst>
              <a:ext uri="{FF2B5EF4-FFF2-40B4-BE49-F238E27FC236}">
                <a16:creationId xmlns:a16="http://schemas.microsoft.com/office/drawing/2014/main" id="{CCE385C6-BB04-EF8B-5E38-356B1D3F9540}"/>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Employee Relations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73</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800770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A2623C-7F1D-6D68-D976-36B626E38700}"/>
              </a:ext>
            </a:extLst>
          </p:cNvPr>
          <p:cNvSpPr>
            <a:spLocks noGrp="1"/>
          </p:cNvSpPr>
          <p:nvPr>
            <p:ph type="body" sz="quarter" idx="11"/>
          </p:nvPr>
        </p:nvSpPr>
        <p:spPr/>
        <p:txBody>
          <a:bodyPr/>
          <a:lstStyle/>
          <a:p>
            <a:r>
              <a:rPr lang="en-US" dirty="0">
                <a:latin typeface="Marselis Pro" panose="02000503030000020004" pitchFamily="50" charset="0"/>
              </a:rPr>
              <a:t>Wrap Up &amp; Support</a:t>
            </a:r>
          </a:p>
        </p:txBody>
      </p:sp>
      <p:sp>
        <p:nvSpPr>
          <p:cNvPr id="3" name="TextBox 2">
            <a:extLst>
              <a:ext uri="{FF2B5EF4-FFF2-40B4-BE49-F238E27FC236}">
                <a16:creationId xmlns:a16="http://schemas.microsoft.com/office/drawing/2014/main" id="{5098CC0E-5D50-10B1-BEC7-E401C89C576D}"/>
              </a:ext>
            </a:extLst>
          </p:cNvPr>
          <p:cNvSpPr txBox="1"/>
          <p:nvPr/>
        </p:nvSpPr>
        <p:spPr>
          <a:xfrm>
            <a:off x="609599" y="1351627"/>
            <a:ext cx="5486401" cy="2246769"/>
          </a:xfrm>
          <a:prstGeom prst="rect">
            <a:avLst/>
          </a:prstGeom>
          <a:noFill/>
        </p:spPr>
        <p:txBody>
          <a:bodyPr wrap="square" rtlCol="0">
            <a:spAutoFit/>
          </a:bodyPr>
          <a:lstStyle/>
          <a:p>
            <a:pPr marL="457200" indent="-457200">
              <a:buClr>
                <a:schemeClr val="accent2"/>
              </a:buClr>
              <a:buFont typeface="Arial" panose="020B0604020202020204" pitchFamily="34" charset="0"/>
              <a:buChar char="•"/>
            </a:pPr>
            <a:r>
              <a:rPr lang="en-US" sz="2000" dirty="0">
                <a:solidFill>
                  <a:schemeClr val="tx2"/>
                </a:solidFill>
                <a:latin typeface="Marselis Pro" panose="02000503030000020004" pitchFamily="50" charset="0"/>
              </a:rPr>
              <a:t>Develop yourself – Learning Corner, Manager calls, External opportunities</a:t>
            </a:r>
          </a:p>
          <a:p>
            <a:pPr marL="457200" indent="-457200">
              <a:buClr>
                <a:schemeClr val="accent2"/>
              </a:buClr>
              <a:buFont typeface="Arial" panose="020B0604020202020204" pitchFamily="34" charset="0"/>
              <a:buChar char="•"/>
            </a:pPr>
            <a:endParaRPr lang="en-US" sz="2000" dirty="0">
              <a:solidFill>
                <a:schemeClr val="tx2"/>
              </a:solidFill>
              <a:latin typeface="Marselis Pro" panose="02000503030000020004" pitchFamily="50" charset="0"/>
            </a:endParaRPr>
          </a:p>
          <a:p>
            <a:pPr marL="457200" indent="-457200">
              <a:buClr>
                <a:schemeClr val="accent2"/>
              </a:buClr>
              <a:buFont typeface="Arial" panose="020B0604020202020204" pitchFamily="34" charset="0"/>
              <a:buChar char="•"/>
            </a:pPr>
            <a:r>
              <a:rPr lang="en-US" sz="2000" dirty="0">
                <a:solidFill>
                  <a:schemeClr val="tx2"/>
                </a:solidFill>
                <a:latin typeface="Marselis Pro" panose="02000503030000020004" pitchFamily="50" charset="0"/>
              </a:rPr>
              <a:t>Manager Portal – Resources</a:t>
            </a:r>
          </a:p>
          <a:p>
            <a:pPr marL="457200" indent="-457200">
              <a:buClr>
                <a:schemeClr val="accent2"/>
              </a:buClr>
              <a:buFont typeface="Arial" panose="020B0604020202020204" pitchFamily="34" charset="0"/>
              <a:buChar char="•"/>
            </a:pPr>
            <a:endParaRPr lang="en-US" sz="2000" dirty="0">
              <a:solidFill>
                <a:schemeClr val="tx2"/>
              </a:solidFill>
              <a:latin typeface="Marselis Pro" panose="02000503030000020004" pitchFamily="50" charset="0"/>
            </a:endParaRPr>
          </a:p>
          <a:p>
            <a:pPr marL="457200" indent="-457200">
              <a:buClr>
                <a:schemeClr val="accent2"/>
              </a:buClr>
              <a:buFont typeface="Arial" panose="020B0604020202020204" pitchFamily="34" charset="0"/>
              <a:buChar char="•"/>
            </a:pPr>
            <a:r>
              <a:rPr lang="en-US" sz="2000" dirty="0">
                <a:solidFill>
                  <a:schemeClr val="tx2"/>
                </a:solidFill>
                <a:latin typeface="Marselis Pro" panose="02000503030000020004" pitchFamily="50" charset="0"/>
              </a:rPr>
              <a:t>HR Support Services Help Ticket (Workday) and partnership with HR Business Partner</a:t>
            </a:r>
          </a:p>
        </p:txBody>
      </p:sp>
      <p:pic>
        <p:nvPicPr>
          <p:cNvPr id="5" name="Picture 4">
            <a:extLst>
              <a:ext uri="{FF2B5EF4-FFF2-40B4-BE49-F238E27FC236}">
                <a16:creationId xmlns:a16="http://schemas.microsoft.com/office/drawing/2014/main" id="{62FD3AB2-B30E-ADD4-9279-6BDEEC0621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6341995" y="1454058"/>
            <a:ext cx="5850005" cy="5403942"/>
          </a:xfrm>
          <a:prstGeom prst="rect">
            <a:avLst/>
          </a:prstGeom>
        </p:spPr>
      </p:pic>
      <p:sp>
        <p:nvSpPr>
          <p:cNvPr id="6" name="Content Placeholder 9">
            <a:extLst>
              <a:ext uri="{FF2B5EF4-FFF2-40B4-BE49-F238E27FC236}">
                <a16:creationId xmlns:a16="http://schemas.microsoft.com/office/drawing/2014/main" id="{5B38F45B-23C3-89E9-12C9-0762628C98D5}"/>
              </a:ext>
            </a:extLst>
          </p:cNvPr>
          <p:cNvSpPr txBox="1">
            <a:spLocks/>
          </p:cNvSpPr>
          <p:nvPr/>
        </p:nvSpPr>
        <p:spPr>
          <a:xfrm>
            <a:off x="8693150" y="6295097"/>
            <a:ext cx="2889250" cy="376237"/>
          </a:xfrm>
          <a:prstGeom prst="rect">
            <a:avLst/>
          </a:prstGeom>
        </p:spPr>
        <p:txBody>
          <a:bodyPr lIns="90000" anchor="ctr"/>
          <a:lstStyle>
            <a:lvl1pPr marL="0" marR="0" indent="0" algn="l" defTabSz="914400" rtl="0" latinLnBrk="0">
              <a:lnSpc>
                <a:spcPct val="90000"/>
              </a:lnSpc>
              <a:spcBef>
                <a:spcPts val="1000"/>
              </a:spcBef>
              <a:spcAft>
                <a:spcPts val="0"/>
              </a:spcAft>
              <a:buClrTx/>
              <a:buSzPct val="100000"/>
              <a:buFont typeface="Marselis Pro Light"/>
              <a:buNone/>
              <a:tabLst/>
              <a:defRPr sz="1000" b="0" i="0" u="none" strike="noStrike" cap="none" spc="0" baseline="0">
                <a:solidFill>
                  <a:srgbClr val="15535E"/>
                </a:solidFill>
                <a:uFillTx/>
                <a:latin typeface="Marselis Pro Light" panose="02000503030000020004" pitchFamily="2" charset="77"/>
                <a:ea typeface="Marselis Pro Light"/>
                <a:cs typeface="Marselis Pro Light" panose="020A0503060602030A03" pitchFamily="18" charset="0"/>
                <a:sym typeface="Marselis Pro Light"/>
              </a:defRPr>
            </a:lvl1pPr>
            <a:lvl2pPr marL="723900" marR="0" indent="-2667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2pPr>
            <a:lvl3pPr marL="1234439" marR="0" indent="-320039"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3pPr>
            <a:lvl4pPr marL="1727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4pPr>
            <a:lvl5pPr marL="21844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5pPr>
            <a:lvl6pPr marL="26416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6pPr>
            <a:lvl7pPr marL="30988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7pPr>
            <a:lvl8pPr marL="35560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8pPr>
            <a:lvl9pPr marL="4013200" marR="0" indent="-355600" algn="l" defTabSz="914400" rtl="0" latinLnBrk="0">
              <a:lnSpc>
                <a:spcPct val="90000"/>
              </a:lnSpc>
              <a:spcBef>
                <a:spcPts val="1000"/>
              </a:spcBef>
              <a:spcAft>
                <a:spcPts val="0"/>
              </a:spcAft>
              <a:buClrTx/>
              <a:buSzPct val="100000"/>
              <a:buFont typeface="Marselis Pro Light"/>
              <a:buChar char="•"/>
              <a:tabLst/>
              <a:defRPr sz="2800" b="0" i="0" u="none" strike="noStrike" cap="none" spc="0" baseline="0">
                <a:solidFill>
                  <a:srgbClr val="15535E"/>
                </a:solidFill>
                <a:uFillTx/>
                <a:latin typeface="Marselis Pro Light"/>
                <a:ea typeface="Marselis Pro Light"/>
                <a:cs typeface="Marselis Pro Light"/>
                <a:sym typeface="Marselis Pro Light"/>
              </a:defRPr>
            </a:lvl9pPr>
          </a:lstStyle>
          <a:p>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r>
              <a:rPr kumimoji="0" lang="en-GB" sz="1000" u="none" strike="noStrike" kern="0" cap="none" spc="0" normalizeH="0" baseline="0" noProof="0" dirty="0">
                <a:ln>
                  <a:noFill/>
                </a:ln>
                <a:solidFill>
                  <a:srgbClr val="15535E"/>
                </a:solidFill>
                <a:effectLst/>
                <a:uLnTx/>
                <a:uFillTx/>
                <a:sym typeface="Marselis Pro Light"/>
              </a:rPr>
              <a:t>Employee Relations  |  </a:t>
            </a:r>
            <a:fld id="{15FE94B4-C39F-43D7-ACFF-3C9D0CAEE39B}" type="slidenum">
              <a:rPr kumimoji="0" lang="en-US" sz="1000" u="none" strike="noStrike" kern="0" cap="none" spc="0" normalizeH="0" baseline="0" noProof="0" smtClean="0">
                <a:ln>
                  <a:noFill/>
                </a:ln>
                <a:solidFill>
                  <a:srgbClr val="15535E"/>
                </a:solidFill>
                <a:effectLst/>
                <a:uLnTx/>
                <a:uFillTx/>
                <a:sym typeface="Marselis Pro Light"/>
              </a:rPr>
              <a:pPr marL="0" marR="0" lvl="0" indent="0" algn="r" defTabSz="914400" rtl="0" eaLnBrk="1" fontAlgn="auto" latinLnBrk="0" hangingPunct="1">
                <a:lnSpc>
                  <a:spcPct val="90000"/>
                </a:lnSpc>
                <a:spcBef>
                  <a:spcPts val="1000"/>
                </a:spcBef>
                <a:spcAft>
                  <a:spcPts val="0"/>
                </a:spcAft>
                <a:buClrTx/>
                <a:buSzTx/>
                <a:buFont typeface="Marselis Pro Light" panose="020B0604020202020204" pitchFamily="34" charset="0"/>
                <a:buNone/>
                <a:tabLst/>
                <a:defRPr/>
              </a:pPr>
              <a:t>74</a:t>
            </a:fld>
            <a:endParaRPr kumimoji="0" lang="en-US" sz="1000" u="none" strike="noStrike" kern="0" cap="none" spc="0" normalizeH="0" baseline="0" noProof="0" dirty="0">
              <a:ln>
                <a:noFill/>
              </a:ln>
              <a:solidFill>
                <a:srgbClr val="15535E"/>
              </a:solidFill>
              <a:effectLst/>
              <a:uLnTx/>
              <a:uFillTx/>
              <a:sym typeface="Marselis Pro Light"/>
            </a:endParaRPr>
          </a:p>
        </p:txBody>
      </p:sp>
    </p:spTree>
    <p:custDataLst>
      <p:tags r:id="rId1"/>
    </p:custDataLst>
    <p:extLst>
      <p:ext uri="{BB962C8B-B14F-4D97-AF65-F5344CB8AC3E}">
        <p14:creationId xmlns:p14="http://schemas.microsoft.com/office/powerpoint/2010/main" val="14585288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957A778-CB6D-7D9C-494D-0E50EFAEB354}"/>
              </a:ext>
            </a:extLst>
          </p:cNvPr>
          <p:cNvSpPr>
            <a:spLocks noGrp="1"/>
          </p:cNvSpPr>
          <p:nvPr>
            <p:ph type="body" sz="quarter" idx="11"/>
          </p:nvPr>
        </p:nvSpPr>
        <p:spPr>
          <a:xfrm>
            <a:off x="609600" y="2204384"/>
            <a:ext cx="5239658" cy="2106113"/>
          </a:xfrm>
        </p:spPr>
        <p:txBody>
          <a:bodyPr anchor="ctr">
            <a:noAutofit/>
          </a:bodyPr>
          <a:lstStyle/>
          <a:p>
            <a:r>
              <a:rPr lang="en-US" sz="3600" dirty="0">
                <a:solidFill>
                  <a:schemeClr val="tx1"/>
                </a:solidFill>
                <a:latin typeface="Marselis Pro" panose="02000503030000020004" pitchFamily="50" charset="0"/>
              </a:rPr>
              <a:t>“A leader is one who knows the way, goes the way and shows the way.”</a:t>
            </a:r>
          </a:p>
        </p:txBody>
      </p:sp>
      <p:sp>
        <p:nvSpPr>
          <p:cNvPr id="4" name="TextBox 3">
            <a:extLst>
              <a:ext uri="{FF2B5EF4-FFF2-40B4-BE49-F238E27FC236}">
                <a16:creationId xmlns:a16="http://schemas.microsoft.com/office/drawing/2014/main" id="{B83C97FD-1398-EDB1-22CA-A72892B41316}"/>
              </a:ext>
            </a:extLst>
          </p:cNvPr>
          <p:cNvSpPr txBox="1"/>
          <p:nvPr/>
        </p:nvSpPr>
        <p:spPr>
          <a:xfrm>
            <a:off x="1135197" y="4325720"/>
            <a:ext cx="4335743" cy="461665"/>
          </a:xfrm>
          <a:prstGeom prst="rect">
            <a:avLst/>
          </a:prstGeom>
          <a:noFill/>
        </p:spPr>
        <p:txBody>
          <a:bodyPr wrap="square">
            <a:spAutoFit/>
          </a:bodyPr>
          <a:lstStyle/>
          <a:p>
            <a:pPr algn="ctr"/>
            <a:r>
              <a:rPr lang="en-US" sz="2400" i="1">
                <a:solidFill>
                  <a:srgbClr val="FFFFFF"/>
                </a:solidFill>
                <a:latin typeface="Marselis Pro" panose="02000503030000020004" pitchFamily="50" charset="0"/>
              </a:rPr>
              <a:t>-  John Maxwell</a:t>
            </a:r>
          </a:p>
        </p:txBody>
      </p:sp>
      <p:pic>
        <p:nvPicPr>
          <p:cNvPr id="21" name="Picture 20">
            <a:extLst>
              <a:ext uri="{FF2B5EF4-FFF2-40B4-BE49-F238E27FC236}">
                <a16:creationId xmlns:a16="http://schemas.microsoft.com/office/drawing/2014/main" id="{1942FF2C-9833-D85D-E4C7-39527BCC27E0}"/>
              </a:ext>
            </a:extLst>
          </p:cNvPr>
          <p:cNvPicPr>
            <a:picLocks noChangeAspect="1"/>
          </p:cNvPicPr>
          <p:nvPr/>
        </p:nvPicPr>
        <p:blipFill rotWithShape="1">
          <a:blip r:embed="rId4">
            <a:extLst>
              <a:ext uri="{28A0092B-C50C-407E-A947-70E740481C1C}">
                <a14:useLocalDpi xmlns:a14="http://schemas.microsoft.com/office/drawing/2010/main" val="0"/>
              </a:ext>
            </a:extLst>
          </a:blip>
          <a:srcRect l="124" t="10649" b="14428"/>
          <a:stretch/>
        </p:blipFill>
        <p:spPr>
          <a:xfrm>
            <a:off x="6096000" y="0"/>
            <a:ext cx="6095998" cy="6858000"/>
          </a:xfrm>
          <a:prstGeom prst="rect">
            <a:avLst/>
          </a:prstGeom>
          <a:effectLst>
            <a:outerShdw blurRad="50800" dist="38100" dir="10800000" algn="r" rotWithShape="0">
              <a:prstClr val="black">
                <a:alpha val="40000"/>
              </a:prstClr>
            </a:outerShdw>
          </a:effectLst>
        </p:spPr>
      </p:pic>
    </p:spTree>
    <p:custDataLst>
      <p:tags r:id="rId1"/>
    </p:custDataLst>
    <p:extLst>
      <p:ext uri="{BB962C8B-B14F-4D97-AF65-F5344CB8AC3E}">
        <p14:creationId xmlns:p14="http://schemas.microsoft.com/office/powerpoint/2010/main" val="4062265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5538568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BD7E2E90-A0F2-2534-D9FF-C97FC610F13B}"/>
              </a:ext>
            </a:extLst>
          </p:cNvPr>
          <p:cNvPicPr>
            <a:picLocks noChangeAspect="1"/>
          </p:cNvPicPr>
          <p:nvPr/>
        </p:nvPicPr>
        <p:blipFill rotWithShape="1">
          <a:blip r:embed="rId4">
            <a:extLst>
              <a:ext uri="{28A0092B-C50C-407E-A947-70E740481C1C}">
                <a14:useLocalDpi xmlns:a14="http://schemas.microsoft.com/office/drawing/2010/main" val="0"/>
              </a:ext>
            </a:extLst>
          </a:blip>
          <a:srcRect l="27005" r="8643"/>
          <a:stretch/>
        </p:blipFill>
        <p:spPr>
          <a:xfrm>
            <a:off x="0" y="1650968"/>
            <a:ext cx="12192000" cy="4892394"/>
          </a:xfrm>
          <a:prstGeom prst="rect">
            <a:avLst/>
          </a:prstGeom>
        </p:spPr>
      </p:pic>
      <p:sp>
        <p:nvSpPr>
          <p:cNvPr id="2" name="Text Placeholder 1">
            <a:extLst>
              <a:ext uri="{FF2B5EF4-FFF2-40B4-BE49-F238E27FC236}">
                <a16:creationId xmlns:a16="http://schemas.microsoft.com/office/drawing/2014/main" id="{B55B9C3A-757E-2F10-91AC-749824E897FC}"/>
              </a:ext>
            </a:extLst>
          </p:cNvPr>
          <p:cNvSpPr>
            <a:spLocks noGrp="1"/>
          </p:cNvSpPr>
          <p:nvPr>
            <p:ph type="body" sz="quarter" idx="11"/>
          </p:nvPr>
        </p:nvSpPr>
        <p:spPr/>
        <p:txBody>
          <a:bodyPr/>
          <a:lstStyle/>
          <a:p>
            <a:r>
              <a:rPr lang="en-US">
                <a:latin typeface="Marselis Pro"/>
                <a:cs typeface="Calibri"/>
              </a:rPr>
              <a:t>THRIVE Model</a:t>
            </a:r>
            <a:endParaRPr lang="en-US"/>
          </a:p>
        </p:txBody>
      </p:sp>
      <p:grpSp>
        <p:nvGrpSpPr>
          <p:cNvPr id="50" name="Group 49">
            <a:extLst>
              <a:ext uri="{FF2B5EF4-FFF2-40B4-BE49-F238E27FC236}">
                <a16:creationId xmlns:a16="http://schemas.microsoft.com/office/drawing/2014/main" id="{636A3FD4-D744-400D-9754-FA078B7F0E14}"/>
              </a:ext>
            </a:extLst>
          </p:cNvPr>
          <p:cNvGrpSpPr/>
          <p:nvPr/>
        </p:nvGrpSpPr>
        <p:grpSpPr>
          <a:xfrm>
            <a:off x="609600" y="2833927"/>
            <a:ext cx="4592560" cy="731520"/>
            <a:chOff x="576339" y="2979070"/>
            <a:chExt cx="4592560" cy="731520"/>
          </a:xfrm>
        </p:grpSpPr>
        <p:sp>
          <p:nvSpPr>
            <p:cNvPr id="37" name="Rectangle 36">
              <a:extLst>
                <a:ext uri="{FF2B5EF4-FFF2-40B4-BE49-F238E27FC236}">
                  <a16:creationId xmlns:a16="http://schemas.microsoft.com/office/drawing/2014/main" id="{FFDFF2AB-F506-6DD4-52AE-1CCD05C1D137}"/>
                </a:ext>
              </a:extLst>
            </p:cNvPr>
            <p:cNvSpPr/>
            <p:nvPr/>
          </p:nvSpPr>
          <p:spPr>
            <a:xfrm>
              <a:off x="931697" y="2979071"/>
              <a:ext cx="4237202" cy="7315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4">
                      <a:lumMod val="50000"/>
                    </a:schemeClr>
                  </a:solidFill>
                  <a:latin typeface="Marselis Pro Light" panose="02000503030000020004" pitchFamily="50" charset="0"/>
                </a:rPr>
                <a:t>Results </a:t>
              </a:r>
              <a:r>
                <a:rPr lang="en-US">
                  <a:latin typeface="Marselis Pro Light" panose="02000503030000020004" pitchFamily="50" charset="0"/>
                </a:rPr>
                <a:t> </a:t>
              </a:r>
            </a:p>
          </p:txBody>
        </p:sp>
        <p:sp>
          <p:nvSpPr>
            <p:cNvPr id="26" name="Text Placeholder 21">
              <a:extLst>
                <a:ext uri="{FF2B5EF4-FFF2-40B4-BE49-F238E27FC236}">
                  <a16:creationId xmlns:a16="http://schemas.microsoft.com/office/drawing/2014/main" id="{05C0CE5A-4F8C-1A8E-8AD1-785B28C5ABD2}"/>
                </a:ext>
              </a:extLst>
            </p:cNvPr>
            <p:cNvSpPr txBox="1">
              <a:spLocks/>
            </p:cNvSpPr>
            <p:nvPr/>
          </p:nvSpPr>
          <p:spPr>
            <a:xfrm>
              <a:off x="576339" y="2979070"/>
              <a:ext cx="731520" cy="731520"/>
            </a:xfrm>
            <a:prstGeom prst="ellipse">
              <a:avLst/>
            </a:prstGeom>
            <a:solidFill>
              <a:schemeClr val="tx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a:solidFill>
                    <a:srgbClr val="FFFFFF"/>
                  </a:solidFill>
                  <a:latin typeface="Marselis Pro Light" panose="02000503030000020004" pitchFamily="50" charset="0"/>
                </a:rPr>
                <a:t>R</a:t>
              </a:r>
            </a:p>
          </p:txBody>
        </p:sp>
      </p:grpSp>
      <p:grpSp>
        <p:nvGrpSpPr>
          <p:cNvPr id="49" name="Group 48">
            <a:extLst>
              <a:ext uri="{FF2B5EF4-FFF2-40B4-BE49-F238E27FC236}">
                <a16:creationId xmlns:a16="http://schemas.microsoft.com/office/drawing/2014/main" id="{1A39F57E-D2E7-157F-F352-53FC63F358C4}"/>
              </a:ext>
            </a:extLst>
          </p:cNvPr>
          <p:cNvGrpSpPr/>
          <p:nvPr/>
        </p:nvGrpSpPr>
        <p:grpSpPr>
          <a:xfrm>
            <a:off x="609600" y="2027760"/>
            <a:ext cx="4592561" cy="731520"/>
            <a:chOff x="576339" y="2172903"/>
            <a:chExt cx="4592561" cy="731520"/>
          </a:xfrm>
        </p:grpSpPr>
        <p:sp>
          <p:nvSpPr>
            <p:cNvPr id="24" name="Rectangle 23">
              <a:extLst>
                <a:ext uri="{FF2B5EF4-FFF2-40B4-BE49-F238E27FC236}">
                  <a16:creationId xmlns:a16="http://schemas.microsoft.com/office/drawing/2014/main" id="{B56F17E1-15E1-C70C-5D9F-E2B13E1FAAE5}"/>
                </a:ext>
              </a:extLst>
            </p:cNvPr>
            <p:cNvSpPr/>
            <p:nvPr/>
          </p:nvSpPr>
          <p:spPr>
            <a:xfrm>
              <a:off x="931698" y="2188970"/>
              <a:ext cx="4237202" cy="69938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4">
                      <a:lumMod val="50000"/>
                    </a:schemeClr>
                  </a:solidFill>
                  <a:latin typeface="Marselis Pro Light" panose="02000503030000020004" pitchFamily="50" charset="0"/>
                </a:rPr>
                <a:t>Hearing </a:t>
              </a:r>
            </a:p>
          </p:txBody>
        </p:sp>
        <p:sp>
          <p:nvSpPr>
            <p:cNvPr id="27" name="Text Placeholder 30">
              <a:extLst>
                <a:ext uri="{FF2B5EF4-FFF2-40B4-BE49-F238E27FC236}">
                  <a16:creationId xmlns:a16="http://schemas.microsoft.com/office/drawing/2014/main" id="{6142E4AE-0453-EBB6-5BF8-0CD0D1BB8AD7}"/>
                </a:ext>
              </a:extLst>
            </p:cNvPr>
            <p:cNvSpPr txBox="1">
              <a:spLocks/>
            </p:cNvSpPr>
            <p:nvPr/>
          </p:nvSpPr>
          <p:spPr>
            <a:xfrm>
              <a:off x="576339" y="2172903"/>
              <a:ext cx="731520" cy="731520"/>
            </a:xfrm>
            <a:prstGeom prst="ellipse">
              <a:avLst/>
            </a:prstGeom>
            <a:solidFill>
              <a:schemeClr val="tx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a:solidFill>
                    <a:srgbClr val="FFFFFF"/>
                  </a:solidFill>
                  <a:latin typeface="Marselis Pro Light" panose="02000503030000020004" pitchFamily="50" charset="0"/>
                </a:rPr>
                <a:t>H</a:t>
              </a:r>
            </a:p>
          </p:txBody>
        </p:sp>
      </p:grpSp>
      <p:sp>
        <p:nvSpPr>
          <p:cNvPr id="33" name="TextBox 32">
            <a:extLst>
              <a:ext uri="{FF2B5EF4-FFF2-40B4-BE49-F238E27FC236}">
                <a16:creationId xmlns:a16="http://schemas.microsoft.com/office/drawing/2014/main" id="{DD715C59-6650-C70C-16A4-1E65A128C624}"/>
              </a:ext>
            </a:extLst>
          </p:cNvPr>
          <p:cNvSpPr txBox="1"/>
          <p:nvPr/>
        </p:nvSpPr>
        <p:spPr>
          <a:xfrm>
            <a:off x="10297318" y="4763478"/>
            <a:ext cx="335357" cy="584775"/>
          </a:xfrm>
          <a:prstGeom prst="rect">
            <a:avLst/>
          </a:prstGeom>
          <a:noFill/>
        </p:spPr>
        <p:txBody>
          <a:bodyPr wrap="square" rtlCol="0">
            <a:spAutoFit/>
          </a:bodyPr>
          <a:lstStyle/>
          <a:p>
            <a:r>
              <a:rPr lang="en-US" sz="3200">
                <a:solidFill>
                  <a:srgbClr val="FFFFFF"/>
                </a:solidFill>
              </a:rPr>
              <a:t>E</a:t>
            </a:r>
          </a:p>
        </p:txBody>
      </p:sp>
      <p:grpSp>
        <p:nvGrpSpPr>
          <p:cNvPr id="48" name="Group 47">
            <a:extLst>
              <a:ext uri="{FF2B5EF4-FFF2-40B4-BE49-F238E27FC236}">
                <a16:creationId xmlns:a16="http://schemas.microsoft.com/office/drawing/2014/main" id="{8A4BC460-418D-A99A-1CBC-BC3682055CDB}"/>
              </a:ext>
            </a:extLst>
          </p:cNvPr>
          <p:cNvGrpSpPr/>
          <p:nvPr/>
        </p:nvGrpSpPr>
        <p:grpSpPr>
          <a:xfrm>
            <a:off x="609600" y="1210535"/>
            <a:ext cx="4592561" cy="731520"/>
            <a:chOff x="576339" y="1355678"/>
            <a:chExt cx="4592561" cy="731520"/>
          </a:xfrm>
        </p:grpSpPr>
        <p:sp>
          <p:nvSpPr>
            <p:cNvPr id="36" name="Rectangle 35">
              <a:extLst>
                <a:ext uri="{FF2B5EF4-FFF2-40B4-BE49-F238E27FC236}">
                  <a16:creationId xmlns:a16="http://schemas.microsoft.com/office/drawing/2014/main" id="{9F8F045A-10F1-369A-60AE-8C529EE1DCCA}"/>
                </a:ext>
              </a:extLst>
            </p:cNvPr>
            <p:cNvSpPr/>
            <p:nvPr/>
          </p:nvSpPr>
          <p:spPr>
            <a:xfrm>
              <a:off x="919734" y="1355678"/>
              <a:ext cx="4249166" cy="73152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4">
                      <a:lumMod val="50000"/>
                    </a:schemeClr>
                  </a:solidFill>
                  <a:latin typeface="Marselis Pro Light" panose="02000503030000020004" pitchFamily="50" charset="0"/>
                </a:rPr>
                <a:t>Trust</a:t>
              </a:r>
              <a:r>
                <a:rPr lang="en-US">
                  <a:latin typeface="Marselis Pro Light" panose="02000503030000020004" pitchFamily="50" charset="0"/>
                </a:rPr>
                <a:t> </a:t>
              </a:r>
            </a:p>
          </p:txBody>
        </p:sp>
        <p:sp>
          <p:nvSpPr>
            <p:cNvPr id="43" name="Text Placeholder 21">
              <a:extLst>
                <a:ext uri="{FF2B5EF4-FFF2-40B4-BE49-F238E27FC236}">
                  <a16:creationId xmlns:a16="http://schemas.microsoft.com/office/drawing/2014/main" id="{BD9CDE1C-9614-0320-2AEB-7EE0B082061C}"/>
                </a:ext>
              </a:extLst>
            </p:cNvPr>
            <p:cNvSpPr txBox="1">
              <a:spLocks/>
            </p:cNvSpPr>
            <p:nvPr/>
          </p:nvSpPr>
          <p:spPr>
            <a:xfrm>
              <a:off x="576339" y="1355678"/>
              <a:ext cx="731520" cy="731520"/>
            </a:xfrm>
            <a:prstGeom prst="ellipse">
              <a:avLst/>
            </a:prstGeom>
            <a:solidFill>
              <a:schemeClr val="tx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a:solidFill>
                    <a:srgbClr val="FFFFFF"/>
                  </a:solidFill>
                  <a:latin typeface="Marselis Pro Light" panose="02000503030000020004" pitchFamily="50" charset="0"/>
                </a:rPr>
                <a:t>T</a:t>
              </a:r>
            </a:p>
          </p:txBody>
        </p:sp>
      </p:grpSp>
      <p:grpSp>
        <p:nvGrpSpPr>
          <p:cNvPr id="51" name="Group 50">
            <a:extLst>
              <a:ext uri="{FF2B5EF4-FFF2-40B4-BE49-F238E27FC236}">
                <a16:creationId xmlns:a16="http://schemas.microsoft.com/office/drawing/2014/main" id="{97DC8130-BDFC-4645-7A3D-40C0DE57D239}"/>
              </a:ext>
            </a:extLst>
          </p:cNvPr>
          <p:cNvGrpSpPr/>
          <p:nvPr/>
        </p:nvGrpSpPr>
        <p:grpSpPr>
          <a:xfrm>
            <a:off x="609600" y="3655782"/>
            <a:ext cx="4592560" cy="731520"/>
            <a:chOff x="576339" y="3800925"/>
            <a:chExt cx="4592560" cy="731520"/>
          </a:xfrm>
        </p:grpSpPr>
        <p:sp>
          <p:nvSpPr>
            <p:cNvPr id="42" name="Rectangle 41">
              <a:extLst>
                <a:ext uri="{FF2B5EF4-FFF2-40B4-BE49-F238E27FC236}">
                  <a16:creationId xmlns:a16="http://schemas.microsoft.com/office/drawing/2014/main" id="{32B7E554-D1C6-04D6-2F9F-68B9852C1BB0}"/>
                </a:ext>
              </a:extLst>
            </p:cNvPr>
            <p:cNvSpPr/>
            <p:nvPr/>
          </p:nvSpPr>
          <p:spPr>
            <a:xfrm>
              <a:off x="919734" y="3800925"/>
              <a:ext cx="4249165" cy="73152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4">
                      <a:lumMod val="50000"/>
                    </a:schemeClr>
                  </a:solidFill>
                  <a:latin typeface="Marselis Pro Light" panose="02000503030000020004" pitchFamily="50" charset="0"/>
                </a:rPr>
                <a:t>Innovative </a:t>
              </a:r>
              <a:r>
                <a:rPr lang="en-US">
                  <a:latin typeface="Marselis Pro Light" panose="02000503030000020004" pitchFamily="50" charset="0"/>
                </a:rPr>
                <a:t>  </a:t>
              </a:r>
            </a:p>
          </p:txBody>
        </p:sp>
        <p:sp>
          <p:nvSpPr>
            <p:cNvPr id="44" name="Text Placeholder 21">
              <a:extLst>
                <a:ext uri="{FF2B5EF4-FFF2-40B4-BE49-F238E27FC236}">
                  <a16:creationId xmlns:a16="http://schemas.microsoft.com/office/drawing/2014/main" id="{9316C8EB-8E7A-F12D-6632-EE3D26C995E2}"/>
                </a:ext>
              </a:extLst>
            </p:cNvPr>
            <p:cNvSpPr txBox="1">
              <a:spLocks/>
            </p:cNvSpPr>
            <p:nvPr/>
          </p:nvSpPr>
          <p:spPr>
            <a:xfrm>
              <a:off x="576339" y="3800925"/>
              <a:ext cx="731520" cy="731520"/>
            </a:xfrm>
            <a:prstGeom prst="ellipse">
              <a:avLst/>
            </a:prstGeom>
            <a:solidFill>
              <a:schemeClr val="tx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a:solidFill>
                    <a:srgbClr val="FFFFFF"/>
                  </a:solidFill>
                  <a:latin typeface="Marselis Pro Light" panose="02000503030000020004" pitchFamily="50" charset="0"/>
                </a:rPr>
                <a:t>I</a:t>
              </a:r>
            </a:p>
          </p:txBody>
        </p:sp>
      </p:grpSp>
      <p:grpSp>
        <p:nvGrpSpPr>
          <p:cNvPr id="52" name="Group 51">
            <a:extLst>
              <a:ext uri="{FF2B5EF4-FFF2-40B4-BE49-F238E27FC236}">
                <a16:creationId xmlns:a16="http://schemas.microsoft.com/office/drawing/2014/main" id="{B4CA7FB2-1EF8-B37B-37CA-34072F8E468C}"/>
              </a:ext>
            </a:extLst>
          </p:cNvPr>
          <p:cNvGrpSpPr/>
          <p:nvPr/>
        </p:nvGrpSpPr>
        <p:grpSpPr>
          <a:xfrm>
            <a:off x="609600" y="4475512"/>
            <a:ext cx="4592561" cy="731520"/>
            <a:chOff x="576339" y="4620655"/>
            <a:chExt cx="4592561" cy="731520"/>
          </a:xfrm>
        </p:grpSpPr>
        <p:sp>
          <p:nvSpPr>
            <p:cNvPr id="39" name="Rectangle 38">
              <a:extLst>
                <a:ext uri="{FF2B5EF4-FFF2-40B4-BE49-F238E27FC236}">
                  <a16:creationId xmlns:a16="http://schemas.microsoft.com/office/drawing/2014/main" id="{10F87DE9-ADD7-9E2D-4797-306AA59AFC13}"/>
                </a:ext>
              </a:extLst>
            </p:cNvPr>
            <p:cNvSpPr/>
            <p:nvPr/>
          </p:nvSpPr>
          <p:spPr>
            <a:xfrm>
              <a:off x="931698" y="4620656"/>
              <a:ext cx="4237202" cy="7315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4">
                      <a:lumMod val="50000"/>
                    </a:schemeClr>
                  </a:solidFill>
                  <a:latin typeface="Marselis Pro Light" panose="02000503030000020004" pitchFamily="50" charset="0"/>
                </a:rPr>
                <a:t>Value</a:t>
              </a:r>
              <a:r>
                <a:rPr lang="en-US">
                  <a:latin typeface="Marselis Pro Light" panose="02000503030000020004" pitchFamily="50" charset="0"/>
                </a:rPr>
                <a:t> </a:t>
              </a:r>
            </a:p>
          </p:txBody>
        </p:sp>
        <p:sp>
          <p:nvSpPr>
            <p:cNvPr id="45" name="Text Placeholder 21">
              <a:extLst>
                <a:ext uri="{FF2B5EF4-FFF2-40B4-BE49-F238E27FC236}">
                  <a16:creationId xmlns:a16="http://schemas.microsoft.com/office/drawing/2014/main" id="{69C0E425-D655-DFAC-CD68-091E59D81980}"/>
                </a:ext>
              </a:extLst>
            </p:cNvPr>
            <p:cNvSpPr txBox="1">
              <a:spLocks/>
            </p:cNvSpPr>
            <p:nvPr/>
          </p:nvSpPr>
          <p:spPr>
            <a:xfrm>
              <a:off x="576339" y="4620655"/>
              <a:ext cx="731520" cy="731520"/>
            </a:xfrm>
            <a:prstGeom prst="ellipse">
              <a:avLst/>
            </a:prstGeom>
            <a:solidFill>
              <a:schemeClr val="tx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a:solidFill>
                    <a:srgbClr val="FFFFFF"/>
                  </a:solidFill>
                  <a:latin typeface="Marselis Pro Light" panose="02000503030000020004" pitchFamily="50" charset="0"/>
                </a:rPr>
                <a:t>V</a:t>
              </a:r>
            </a:p>
          </p:txBody>
        </p:sp>
      </p:grpSp>
      <p:grpSp>
        <p:nvGrpSpPr>
          <p:cNvPr id="53" name="Group 52">
            <a:extLst>
              <a:ext uri="{FF2B5EF4-FFF2-40B4-BE49-F238E27FC236}">
                <a16:creationId xmlns:a16="http://schemas.microsoft.com/office/drawing/2014/main" id="{A0A2AFEE-3620-BEFC-4299-66F3A05D1283}"/>
              </a:ext>
            </a:extLst>
          </p:cNvPr>
          <p:cNvGrpSpPr/>
          <p:nvPr/>
        </p:nvGrpSpPr>
        <p:grpSpPr>
          <a:xfrm>
            <a:off x="609600" y="5295240"/>
            <a:ext cx="4592560" cy="731520"/>
            <a:chOff x="576339" y="5440383"/>
            <a:chExt cx="4592560" cy="731520"/>
          </a:xfrm>
        </p:grpSpPr>
        <p:sp>
          <p:nvSpPr>
            <p:cNvPr id="38" name="Rectangle 37">
              <a:extLst>
                <a:ext uri="{FF2B5EF4-FFF2-40B4-BE49-F238E27FC236}">
                  <a16:creationId xmlns:a16="http://schemas.microsoft.com/office/drawing/2014/main" id="{C35D59F7-F7A2-2E57-262D-55D0C34B6B69}"/>
                </a:ext>
              </a:extLst>
            </p:cNvPr>
            <p:cNvSpPr/>
            <p:nvPr/>
          </p:nvSpPr>
          <p:spPr>
            <a:xfrm>
              <a:off x="931698" y="5440384"/>
              <a:ext cx="4237201" cy="7315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4">
                      <a:lumMod val="50000"/>
                    </a:schemeClr>
                  </a:solidFill>
                  <a:latin typeface="Marselis Pro Light" panose="02000503030000020004" pitchFamily="50" charset="0"/>
                </a:rPr>
                <a:t>Empower</a:t>
              </a:r>
              <a:r>
                <a:rPr lang="en-US" dirty="0">
                  <a:latin typeface="Marselis Pro Light" panose="02000503030000020004" pitchFamily="50" charset="0"/>
                </a:rPr>
                <a:t>  </a:t>
              </a:r>
            </a:p>
          </p:txBody>
        </p:sp>
        <p:sp>
          <p:nvSpPr>
            <p:cNvPr id="46" name="Text Placeholder 21">
              <a:extLst>
                <a:ext uri="{FF2B5EF4-FFF2-40B4-BE49-F238E27FC236}">
                  <a16:creationId xmlns:a16="http://schemas.microsoft.com/office/drawing/2014/main" id="{3FF1FA62-CA04-74E1-3179-408BB9862E05}"/>
                </a:ext>
              </a:extLst>
            </p:cNvPr>
            <p:cNvSpPr txBox="1">
              <a:spLocks/>
            </p:cNvSpPr>
            <p:nvPr/>
          </p:nvSpPr>
          <p:spPr>
            <a:xfrm>
              <a:off x="576339" y="5440383"/>
              <a:ext cx="731520" cy="731520"/>
            </a:xfrm>
            <a:prstGeom prst="ellipse">
              <a:avLst/>
            </a:prstGeom>
            <a:solidFill>
              <a:schemeClr val="tx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a:solidFill>
                    <a:srgbClr val="FFFFFF"/>
                  </a:solidFill>
                  <a:latin typeface="Marselis Pro Light" panose="02000503030000020004" pitchFamily="50" charset="0"/>
                </a:rPr>
                <a:t>E</a:t>
              </a:r>
            </a:p>
          </p:txBody>
        </p:sp>
      </p:grpSp>
      <p:sp>
        <p:nvSpPr>
          <p:cNvPr id="47" name="Content Placeholder 4">
            <a:extLst>
              <a:ext uri="{FF2B5EF4-FFF2-40B4-BE49-F238E27FC236}">
                <a16:creationId xmlns:a16="http://schemas.microsoft.com/office/drawing/2014/main" id="{40113D87-88EB-F1E3-19BB-B94CCCD14E22}"/>
              </a:ext>
            </a:extLst>
          </p:cNvPr>
          <p:cNvSpPr txBox="1">
            <a:spLocks/>
          </p:cNvSpPr>
          <p:nvPr/>
        </p:nvSpPr>
        <p:spPr>
          <a:xfrm>
            <a:off x="8123306" y="6256997"/>
            <a:ext cx="2889250" cy="376237"/>
          </a:xfrm>
          <a:prstGeom prst="rect">
            <a:avLst/>
          </a:prstGeom>
        </p:spPr>
        <p:txBody>
          <a:bodyPr lIns="90000" anchor="ctr"/>
          <a:lstStyle>
            <a:lvl1pPr marL="0" indent="0" algn="r" defTabSz="914400" rtl="0" eaLnBrk="1" latinLnBrk="0" hangingPunct="1">
              <a:lnSpc>
                <a:spcPct val="90000"/>
              </a:lnSpc>
              <a:spcBef>
                <a:spcPts val="1000"/>
              </a:spcBef>
              <a:buFont typeface="Arial" panose="020B0604020202020204" pitchFamily="34" charset="0"/>
              <a:buNone/>
              <a:defRPr sz="1000" b="0" i="0" kern="1200">
                <a:solidFill>
                  <a:schemeClr val="tx1"/>
                </a:solidFill>
                <a:latin typeface="Marselis Pro Light" panose="02000503030000020004" pitchFamily="2" charset="77"/>
                <a:ea typeface="+mn-ea"/>
                <a:cs typeface="Cordale" panose="020A0503060602030A03"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THRIVE Customer Service </a:t>
            </a:r>
          </a:p>
        </p:txBody>
      </p:sp>
    </p:spTree>
    <p:custDataLst>
      <p:tags r:id="rId1"/>
    </p:custDataLst>
    <p:extLst>
      <p:ext uri="{BB962C8B-B14F-4D97-AF65-F5344CB8AC3E}">
        <p14:creationId xmlns:p14="http://schemas.microsoft.com/office/powerpoint/2010/main" val="15729635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0-#ppt_w/2"/>
                                          </p:val>
                                        </p:tav>
                                        <p:tav tm="100000">
                                          <p:val>
                                            <p:strVal val="#ppt_x"/>
                                          </p:val>
                                        </p:tav>
                                      </p:tavLst>
                                    </p:anim>
                                    <p:anim calcmode="lin" valueType="num">
                                      <p:cBhvr additive="base">
                                        <p:cTn id="14"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0-#ppt_w/2"/>
                                          </p:val>
                                        </p:tav>
                                        <p:tav tm="100000">
                                          <p:val>
                                            <p:strVal val="#ppt_x"/>
                                          </p:val>
                                        </p:tav>
                                      </p:tavLst>
                                    </p:anim>
                                    <p:anim calcmode="lin" valueType="num">
                                      <p:cBhvr additive="base">
                                        <p:cTn id="20"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500" fill="hold"/>
                                        <p:tgtEl>
                                          <p:spTgt spid="51"/>
                                        </p:tgtEl>
                                        <p:attrNameLst>
                                          <p:attrName>ppt_x</p:attrName>
                                        </p:attrNameLst>
                                      </p:cBhvr>
                                      <p:tavLst>
                                        <p:tav tm="0">
                                          <p:val>
                                            <p:strVal val="0-#ppt_w/2"/>
                                          </p:val>
                                        </p:tav>
                                        <p:tav tm="100000">
                                          <p:val>
                                            <p:strVal val="#ppt_x"/>
                                          </p:val>
                                        </p:tav>
                                      </p:tavLst>
                                    </p:anim>
                                    <p:anim calcmode="lin" valueType="num">
                                      <p:cBhvr additive="base">
                                        <p:cTn id="26"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0-#ppt_w/2"/>
                                          </p:val>
                                        </p:tav>
                                        <p:tav tm="100000">
                                          <p:val>
                                            <p:strVal val="#ppt_x"/>
                                          </p:val>
                                        </p:tav>
                                      </p:tavLst>
                                    </p:anim>
                                    <p:anim calcmode="lin" valueType="num">
                                      <p:cBhvr additive="base">
                                        <p:cTn id="32"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0-#ppt_w/2"/>
                                          </p:val>
                                        </p:tav>
                                        <p:tav tm="100000">
                                          <p:val>
                                            <p:strVal val="#ppt_x"/>
                                          </p:val>
                                        </p:tav>
                                      </p:tavLst>
                                    </p:anim>
                                    <p:anim calcmode="lin" valueType="num">
                                      <p:cBhvr additive="base">
                                        <p:cTn id="38"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3F1171-B2E0-E96C-D481-DF26A66F98D3}"/>
              </a:ext>
            </a:extLst>
          </p:cNvPr>
          <p:cNvSpPr>
            <a:spLocks noGrp="1"/>
          </p:cNvSpPr>
          <p:nvPr>
            <p:ph type="body" sz="quarter" idx="10"/>
          </p:nvPr>
        </p:nvSpPr>
        <p:spPr/>
        <p:txBody>
          <a:bodyPr/>
          <a:lstStyle/>
          <a:p>
            <a:endParaRPr lang="en-US">
              <a:solidFill>
                <a:schemeClr val="accent2"/>
              </a:solidFill>
            </a:endParaRPr>
          </a:p>
        </p:txBody>
      </p:sp>
      <p:sp>
        <p:nvSpPr>
          <p:cNvPr id="6" name="Text Placeholder 5">
            <a:extLst>
              <a:ext uri="{FF2B5EF4-FFF2-40B4-BE49-F238E27FC236}">
                <a16:creationId xmlns:a16="http://schemas.microsoft.com/office/drawing/2014/main" id="{9C426625-62CD-B338-A5CD-FD75D57AC8D9}"/>
              </a:ext>
            </a:extLst>
          </p:cNvPr>
          <p:cNvSpPr>
            <a:spLocks noGrp="1"/>
          </p:cNvSpPr>
          <p:nvPr>
            <p:ph type="body" sz="quarter" idx="11"/>
          </p:nvPr>
        </p:nvSpPr>
        <p:spPr/>
        <p:txBody>
          <a:bodyPr/>
          <a:lstStyle/>
          <a:p>
            <a:r>
              <a:rPr lang="en-US" sz="6000" b="1" dirty="0">
                <a:latin typeface="Marselis Pro" panose="02000503030000020004"/>
              </a:rPr>
              <a:t>Trust</a:t>
            </a:r>
            <a:endParaRPr lang="en-US" dirty="0"/>
          </a:p>
        </p:txBody>
      </p:sp>
    </p:spTree>
    <p:custDataLst>
      <p:tags r:id="rId1"/>
    </p:custDataLst>
    <p:extLst>
      <p:ext uri="{BB962C8B-B14F-4D97-AF65-F5344CB8AC3E}">
        <p14:creationId xmlns:p14="http://schemas.microsoft.com/office/powerpoint/2010/main" val="37827396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A_TITLES + DIVIDERS" val="vju3KJ44"/>
  <p:tag name="ARTICULATE_SLIDE_THUMBNAIL_REFRESH" val="1"/>
  <p:tag name="ARTICULATE_DESIGN_ID_B_CONTENT_LIGHT" val="1lzKtOVo"/>
  <p:tag name="ARTICULATE_SLIDE_COUNT" val="7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_Titles + Dividers">
  <a:themeElements>
    <a:clrScheme name="Osaic 2023">
      <a:dk1>
        <a:srgbClr val="15535E"/>
      </a:dk1>
      <a:lt1>
        <a:srgbClr val="DED9C4"/>
      </a:lt1>
      <a:dk2>
        <a:srgbClr val="000000"/>
      </a:dk2>
      <a:lt2>
        <a:srgbClr val="E7E6E6"/>
      </a:lt2>
      <a:accent1>
        <a:srgbClr val="CBFA40"/>
      </a:accent1>
      <a:accent2>
        <a:srgbClr val="FC705B"/>
      </a:accent2>
      <a:accent3>
        <a:srgbClr val="A5A5A5"/>
      </a:accent3>
      <a:accent4>
        <a:srgbClr val="A0BEC1"/>
      </a:accent4>
      <a:accent5>
        <a:srgbClr val="E9FF99"/>
      </a:accent5>
      <a:accent6>
        <a:srgbClr val="B9CB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7FCA2E3-FA85-8441-927E-90ED82EE30CA}" vid="{DCA326F4-445F-9E45-BDF2-D500295EF28A}"/>
    </a:ext>
  </a:extLst>
</a:theme>
</file>

<file path=ppt/theme/theme2.xml><?xml version="1.0" encoding="utf-8"?>
<a:theme xmlns:a="http://schemas.openxmlformats.org/drawingml/2006/main" name="B_Content_Light">
  <a:themeElements>
    <a:clrScheme name="Osaic 2023">
      <a:dk1>
        <a:srgbClr val="15535E"/>
      </a:dk1>
      <a:lt1>
        <a:srgbClr val="DED9C4"/>
      </a:lt1>
      <a:dk2>
        <a:srgbClr val="000000"/>
      </a:dk2>
      <a:lt2>
        <a:srgbClr val="E7E6E6"/>
      </a:lt2>
      <a:accent1>
        <a:srgbClr val="CBFA40"/>
      </a:accent1>
      <a:accent2>
        <a:srgbClr val="FC705B"/>
      </a:accent2>
      <a:accent3>
        <a:srgbClr val="A5A5A5"/>
      </a:accent3>
      <a:accent4>
        <a:srgbClr val="A0BEC1"/>
      </a:accent4>
      <a:accent5>
        <a:srgbClr val="E9FF99"/>
      </a:accent5>
      <a:accent6>
        <a:srgbClr val="B9CB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7FCA2E3-FA85-8441-927E-90ED82EE30CA}" vid="{ABF6E150-7716-C944-98DA-E5A8DFCC245E}"/>
    </a:ext>
  </a:extLst>
</a:theme>
</file>

<file path=ppt/theme/theme3.xml><?xml version="1.0" encoding="utf-8"?>
<a:theme xmlns:a="http://schemas.openxmlformats.org/drawingml/2006/main" name="C_Content_Dark">
  <a:themeElements>
    <a:clrScheme name="Osaic 2023">
      <a:dk1>
        <a:srgbClr val="15535E"/>
      </a:dk1>
      <a:lt1>
        <a:srgbClr val="DED9C4"/>
      </a:lt1>
      <a:dk2>
        <a:srgbClr val="000000"/>
      </a:dk2>
      <a:lt2>
        <a:srgbClr val="E7E6E6"/>
      </a:lt2>
      <a:accent1>
        <a:srgbClr val="CBFA40"/>
      </a:accent1>
      <a:accent2>
        <a:srgbClr val="FC705B"/>
      </a:accent2>
      <a:accent3>
        <a:srgbClr val="A5A5A5"/>
      </a:accent3>
      <a:accent4>
        <a:srgbClr val="A0BEC1"/>
      </a:accent4>
      <a:accent5>
        <a:srgbClr val="E9FF99"/>
      </a:accent5>
      <a:accent6>
        <a:srgbClr val="B9CB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7FCA2E3-FA85-8441-927E-90ED82EE30CA}" vid="{572A01B2-AE12-0547-A16F-FC184F7030E0}"/>
    </a:ext>
  </a:extLst>
</a:theme>
</file>

<file path=ppt/theme/theme4.xml><?xml version="1.0" encoding="utf-8"?>
<a:theme xmlns:a="http://schemas.openxmlformats.org/drawingml/2006/main" name="1_C_Content_Dark">
  <a:themeElements>
    <a:clrScheme name="Osaic 2023">
      <a:dk1>
        <a:srgbClr val="15535E"/>
      </a:dk1>
      <a:lt1>
        <a:srgbClr val="DED9C4"/>
      </a:lt1>
      <a:dk2>
        <a:srgbClr val="000000"/>
      </a:dk2>
      <a:lt2>
        <a:srgbClr val="E7E6E6"/>
      </a:lt2>
      <a:accent1>
        <a:srgbClr val="CBFA40"/>
      </a:accent1>
      <a:accent2>
        <a:srgbClr val="FC705B"/>
      </a:accent2>
      <a:accent3>
        <a:srgbClr val="A5A5A5"/>
      </a:accent3>
      <a:accent4>
        <a:srgbClr val="A0BEC1"/>
      </a:accent4>
      <a:accent5>
        <a:srgbClr val="E9FF99"/>
      </a:accent5>
      <a:accent6>
        <a:srgbClr val="B9CB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Marselis Pro Light"/>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Marselis Pro Light"/>
        <a:font script="Hebr" typeface="Marselis Pro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arselis Pro Light"/>
        <a:font script="Uigh" typeface="Microsoft Uighur"/>
        <a:font script="Geor" typeface="Sylfaen"/>
        <a:font script="Armn" typeface="Marselis Pro Light"/>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5AD24A9-685D-47CB-AAE6-3739DFA90FFA}" vid="{3B87808D-F3BA-4E32-8FDD-FE2F999B557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EE7707BB294649B1CFF64ECE3F2C77" ma:contentTypeVersion="18" ma:contentTypeDescription="Create a new document." ma:contentTypeScope="" ma:versionID="045583c6ad18e42b7a4657b0fe8c9c29">
  <xsd:schema xmlns:xsd="http://www.w3.org/2001/XMLSchema" xmlns:xs="http://www.w3.org/2001/XMLSchema" xmlns:p="http://schemas.microsoft.com/office/2006/metadata/properties" xmlns:ns2="4059c322-258c-4a9a-abb6-f49e8306d277" xmlns:ns3="66cb33b0-c532-42fc-a8cb-816d8a0b9d55" targetNamespace="http://schemas.microsoft.com/office/2006/metadata/properties" ma:root="true" ma:fieldsID="77b094409a49f37e824fc0954b1de3ab" ns2:_="" ns3:_="">
    <xsd:import namespace="4059c322-258c-4a9a-abb6-f49e8306d277"/>
    <xsd:import namespace="66cb33b0-c532-42fc-a8cb-816d8a0b9d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59c322-258c-4a9a-abb6-f49e8306d2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35bf2f-b1b3-45ee-8559-9c2cf60bafc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cb33b0-c532-42fc-a8cb-816d8a0b9d5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bd9d3e7-00c2-49ae-93b5-a5e2743ef749}" ma:internalName="TaxCatchAll" ma:showField="CatchAllData" ma:web="66cb33b0-c532-42fc-a8cb-816d8a0b9d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B98A03-D98D-47E4-846D-B5EBFB53DD49}">
  <ds:schemaRefs>
    <ds:schemaRef ds:uri="4059c322-258c-4a9a-abb6-f49e8306d277"/>
    <ds:schemaRef ds:uri="66cb33b0-c532-42fc-a8cb-816d8a0b9d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A3B693C-CEE0-4592-8CFD-1DB060B0F7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Osaic Presentation Template</Template>
  <TotalTime>2501</TotalTime>
  <Words>18034</Words>
  <Application>Microsoft Office PowerPoint</Application>
  <PresentationFormat>Widescreen</PresentationFormat>
  <Paragraphs>1455</Paragraphs>
  <Slides>76</Slides>
  <Notes>72</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76</vt:i4>
      </vt:variant>
    </vt:vector>
  </HeadingPairs>
  <TitlesOfParts>
    <vt:vector size="95" baseType="lpstr">
      <vt:lpstr>Arial</vt:lpstr>
      <vt:lpstr>Calibri</vt:lpstr>
      <vt:lpstr>Cordale</vt:lpstr>
      <vt:lpstr>Courier New</vt:lpstr>
      <vt:lpstr>Google Sans</vt:lpstr>
      <vt:lpstr>Marselis</vt:lpstr>
      <vt:lpstr>Marselis Pro</vt:lpstr>
      <vt:lpstr>Marselis Pro Light</vt:lpstr>
      <vt:lpstr>Montserrat SemiBold</vt:lpstr>
      <vt:lpstr>Roboto Condensed</vt:lpstr>
      <vt:lpstr>Roboto Condensed Light</vt:lpstr>
      <vt:lpstr>Symbol</vt:lpstr>
      <vt:lpstr>System Font Regular</vt:lpstr>
      <vt:lpstr>Tiempos Text</vt:lpstr>
      <vt:lpstr>Wingdings</vt:lpstr>
      <vt:lpstr>A_Titles + Dividers</vt:lpstr>
      <vt:lpstr>B_Content_Light</vt:lpstr>
      <vt:lpstr>C_Content_Dark</vt:lpstr>
      <vt:lpstr>1_C_Content_Dark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Advisor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Marshall, Lavinia</dc:creator>
  <cp:lastModifiedBy>Brian Langford</cp:lastModifiedBy>
  <cp:revision>8</cp:revision>
  <dcterms:created xsi:type="dcterms:W3CDTF">2023-07-13T21:22:10Z</dcterms:created>
  <dcterms:modified xsi:type="dcterms:W3CDTF">2024-09-12T17:50:48Z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7FFEF8AC-4A76-4596-900E-D9188BF94016</vt:lpwstr>
  </property>
  <property fmtid="{D5CDD505-2E9C-101B-9397-08002B2CF9AE}" pid="3" name="ArticulatePath">
    <vt:lpwstr>https://advisorgroup-my.sharepoint.com/personal/lavinia_marshall_osaic_com/Documents/Desktop/Customer Service Osaic </vt:lpwstr>
  </property>
</Properties>
</file>